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262626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262626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262626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262626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262626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262626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262626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262626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262626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9525" cap="flat">
              <a:solidFill>
                <a:srgbClr val="9E9E9E"/>
              </a:solidFill>
              <a:prstDash val="solid"/>
              <a:round/>
            </a:ln>
          </a:left>
          <a:right>
            <a:ln w="9525" cap="flat">
              <a:solidFill>
                <a:srgbClr val="9E9E9E"/>
              </a:solidFill>
              <a:prstDash val="solid"/>
              <a:round/>
            </a:ln>
          </a:right>
          <a:top>
            <a:ln w="9525" cap="flat">
              <a:solidFill>
                <a:srgbClr val="9E9E9E"/>
              </a:solidFill>
              <a:prstDash val="solid"/>
              <a:round/>
            </a:ln>
          </a:top>
          <a:bottom>
            <a:ln w="9525" cap="flat">
              <a:solidFill>
                <a:srgbClr val="9E9E9E"/>
              </a:solidFill>
              <a:prstDash val="solid"/>
              <a:round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6">
              <a:lumOff val="44000"/>
            </a:schemeClr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9525" cap="flat">
              <a:solidFill>
                <a:srgbClr val="9E9E9E"/>
              </a:solidFill>
              <a:prstDash val="solid"/>
              <a:round/>
            </a:ln>
          </a:left>
          <a:right>
            <a:ln w="9525" cap="flat">
              <a:solidFill>
                <a:srgbClr val="9E9E9E"/>
              </a:solidFill>
              <a:prstDash val="solid"/>
              <a:round/>
            </a:ln>
          </a:right>
          <a:top>
            <a:ln w="9525" cap="flat">
              <a:solidFill>
                <a:srgbClr val="9E9E9E"/>
              </a:solidFill>
              <a:prstDash val="solid"/>
              <a:round/>
            </a:ln>
          </a:top>
          <a:bottom>
            <a:ln w="9525" cap="flat">
              <a:solidFill>
                <a:srgbClr val="9E9E9E"/>
              </a:solidFill>
              <a:prstDash val="solid"/>
              <a:round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9525" cap="flat">
              <a:solidFill>
                <a:srgbClr val="9E9E9E"/>
              </a:solidFill>
              <a:prstDash val="solid"/>
              <a:round/>
            </a:ln>
          </a:left>
          <a:right>
            <a:ln w="9525" cap="flat">
              <a:solidFill>
                <a:srgbClr val="9E9E9E"/>
              </a:solidFill>
              <a:prstDash val="solid"/>
              <a:round/>
            </a:ln>
          </a:right>
          <a:top>
            <a:ln w="9525" cap="flat">
              <a:solidFill>
                <a:srgbClr val="9E9E9E"/>
              </a:solidFill>
              <a:prstDash val="solid"/>
              <a:round/>
            </a:ln>
          </a:top>
          <a:bottom>
            <a:ln w="9525" cap="flat">
              <a:solidFill>
                <a:srgbClr val="9E9E9E"/>
              </a:solidFill>
              <a:prstDash val="solid"/>
              <a:round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9525" cap="flat">
              <a:solidFill>
                <a:srgbClr val="9E9E9E"/>
              </a:solidFill>
              <a:prstDash val="solid"/>
              <a:round/>
            </a:ln>
          </a:left>
          <a:right>
            <a:ln w="9525" cap="flat">
              <a:solidFill>
                <a:srgbClr val="9E9E9E"/>
              </a:solidFill>
              <a:prstDash val="solid"/>
              <a:round/>
            </a:ln>
          </a:right>
          <a:top>
            <a:ln w="9525" cap="flat">
              <a:solidFill>
                <a:srgbClr val="9E9E9E"/>
              </a:solidFill>
              <a:prstDash val="solid"/>
              <a:round/>
            </a:ln>
          </a:top>
          <a:bottom>
            <a:ln w="9525" cap="flat">
              <a:solidFill>
                <a:srgbClr val="9E9E9E"/>
              </a:solidFill>
              <a:prstDash val="solid"/>
              <a:round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9525" cap="flat">
              <a:solidFill>
                <a:srgbClr val="000000"/>
              </a:solidFill>
              <a:prstDash val="solid"/>
              <a:round/>
            </a:ln>
          </a:left>
          <a:right>
            <a:ln w="9525" cap="flat">
              <a:solidFill>
                <a:srgbClr val="000000"/>
              </a:solidFill>
              <a:prstDash val="solid"/>
              <a:round/>
            </a:ln>
          </a:right>
          <a:top>
            <a:ln w="9525" cap="flat">
              <a:solidFill>
                <a:srgbClr val="000000"/>
              </a:solidFill>
              <a:prstDash val="solid"/>
              <a:round/>
            </a:ln>
          </a:top>
          <a:bottom>
            <a:ln w="9525" cap="flat">
              <a:solidFill>
                <a:srgbClr val="000000"/>
              </a:solidFill>
              <a:prstDash val="solid"/>
              <a:round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6">
              <a:lumOff val="44000"/>
            </a:schemeClr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9525" cap="flat">
              <a:solidFill>
                <a:srgbClr val="000000"/>
              </a:solidFill>
              <a:prstDash val="solid"/>
              <a:round/>
            </a:ln>
          </a:left>
          <a:right>
            <a:ln w="9525" cap="flat">
              <a:solidFill>
                <a:srgbClr val="000000"/>
              </a:solidFill>
              <a:prstDash val="solid"/>
              <a:round/>
            </a:ln>
          </a:right>
          <a:top>
            <a:ln w="9525" cap="flat">
              <a:solidFill>
                <a:srgbClr val="000000"/>
              </a:solidFill>
              <a:prstDash val="solid"/>
              <a:round/>
            </a:ln>
          </a:top>
          <a:bottom>
            <a:ln w="9525" cap="flat">
              <a:solidFill>
                <a:srgbClr val="000000"/>
              </a:solidFill>
              <a:prstDash val="solid"/>
              <a:round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9525" cap="flat">
              <a:solidFill>
                <a:srgbClr val="000000"/>
              </a:solidFill>
              <a:prstDash val="solid"/>
              <a:round/>
            </a:ln>
          </a:left>
          <a:right>
            <a:ln w="9525" cap="flat">
              <a:solidFill>
                <a:srgbClr val="000000"/>
              </a:solidFill>
              <a:prstDash val="solid"/>
              <a:round/>
            </a:ln>
          </a:right>
          <a:top>
            <a:ln w="9525" cap="flat">
              <a:solidFill>
                <a:srgbClr val="000000"/>
              </a:solidFill>
              <a:prstDash val="solid"/>
              <a:round/>
            </a:ln>
          </a:top>
          <a:bottom>
            <a:ln w="9525" cap="flat">
              <a:solidFill>
                <a:srgbClr val="000000"/>
              </a:solidFill>
              <a:prstDash val="solid"/>
              <a:round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9525" cap="flat">
              <a:solidFill>
                <a:srgbClr val="000000"/>
              </a:solidFill>
              <a:prstDash val="solid"/>
              <a:round/>
            </a:ln>
          </a:left>
          <a:right>
            <a:ln w="9525" cap="flat">
              <a:solidFill>
                <a:srgbClr val="000000"/>
              </a:solidFill>
              <a:prstDash val="solid"/>
              <a:round/>
            </a:ln>
          </a:right>
          <a:top>
            <a:ln w="9525" cap="flat">
              <a:solidFill>
                <a:srgbClr val="000000"/>
              </a:solidFill>
              <a:prstDash val="solid"/>
              <a:round/>
            </a:ln>
          </a:top>
          <a:bottom>
            <a:ln w="9525" cap="flat">
              <a:solidFill>
                <a:srgbClr val="000000"/>
              </a:solidFill>
              <a:prstDash val="solid"/>
              <a:round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Ref idx="major">
          <a:srgbClr val="262626"/>
        </a:fontRef>
        <a:srgbClr val="262626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12700" cap="flat">
              <a:solidFill>
                <a:srgbClr val="FEF8F8"/>
              </a:solidFill>
              <a:prstDash val="solid"/>
              <a:round/>
            </a:ln>
          </a:top>
          <a:bottom>
            <a:ln w="127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rgbClr val="D4E0FF"/>
          </a:solidFill>
        </a:fill>
      </a:tcStyle>
    </a:wholeTbl>
    <a:band2H>
      <a:tcTxStyle/>
      <a:tcStyle>
        <a:tcBdr/>
        <a:fill>
          <a:solidFill>
            <a:srgbClr val="EAF0FF"/>
          </a:solidFill>
        </a:fill>
      </a:tcStyle>
    </a:band2H>
    <a:firstCol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12700" cap="flat">
              <a:solidFill>
                <a:srgbClr val="FEF8F8"/>
              </a:solidFill>
              <a:prstDash val="solid"/>
              <a:round/>
            </a:ln>
          </a:top>
          <a:bottom>
            <a:ln w="127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38100" cap="flat">
              <a:solidFill>
                <a:srgbClr val="FEF8F8"/>
              </a:solidFill>
              <a:prstDash val="solid"/>
              <a:round/>
            </a:ln>
          </a:top>
          <a:bottom>
            <a:ln w="127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12700" cap="flat">
              <a:solidFill>
                <a:srgbClr val="FEF8F8"/>
              </a:solidFill>
              <a:prstDash val="solid"/>
              <a:round/>
            </a:ln>
          </a:top>
          <a:bottom>
            <a:ln w="381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62626"/>
        </a:fontRef>
        <a:srgbClr val="262626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12700" cap="flat">
              <a:solidFill>
                <a:srgbClr val="FEF8F8"/>
              </a:solidFill>
              <a:prstDash val="solid"/>
              <a:round/>
            </a:ln>
          </a:top>
          <a:bottom>
            <a:ln w="127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rgbClr val="FAEBCA"/>
          </a:solidFill>
        </a:fill>
      </a:tcStyle>
    </a:wholeTbl>
    <a:band2H>
      <a:tcTxStyle/>
      <a:tcStyle>
        <a:tcBdr/>
        <a:fill>
          <a:solidFill>
            <a:srgbClr val="FDF5E6"/>
          </a:solidFill>
        </a:fill>
      </a:tcStyle>
    </a:band2H>
    <a:firstCol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12700" cap="flat">
              <a:solidFill>
                <a:srgbClr val="FEF8F8"/>
              </a:solidFill>
              <a:prstDash val="solid"/>
              <a:round/>
            </a:ln>
          </a:top>
          <a:bottom>
            <a:ln w="127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38100" cap="flat">
              <a:solidFill>
                <a:srgbClr val="FEF8F8"/>
              </a:solidFill>
              <a:prstDash val="solid"/>
              <a:round/>
            </a:ln>
          </a:top>
          <a:bottom>
            <a:ln w="127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12700" cap="flat">
              <a:solidFill>
                <a:srgbClr val="FEF8F8"/>
              </a:solidFill>
              <a:prstDash val="solid"/>
              <a:round/>
            </a:ln>
          </a:top>
          <a:bottom>
            <a:ln w="381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62626"/>
        </a:fontRef>
        <a:srgbClr val="262626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12700" cap="flat">
              <a:solidFill>
                <a:srgbClr val="FEF8F8"/>
              </a:solidFill>
              <a:prstDash val="solid"/>
              <a:round/>
            </a:ln>
          </a:top>
          <a:bottom>
            <a:ln w="127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6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6">
              <a:lumOff val="44000"/>
            </a:schemeClr>
          </a:solidFill>
        </a:fill>
      </a:tcStyle>
    </a:band2H>
    <a:firstCol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12700" cap="flat">
              <a:solidFill>
                <a:srgbClr val="FEF8F8"/>
              </a:solidFill>
              <a:prstDash val="solid"/>
              <a:round/>
            </a:ln>
          </a:top>
          <a:bottom>
            <a:ln w="127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6">
              <a:lumOff val="44000"/>
            </a:schemeClr>
          </a:solidFill>
        </a:fill>
      </a:tcStyle>
    </a:firstCol>
    <a:lastRow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38100" cap="flat">
              <a:solidFill>
                <a:srgbClr val="FEF8F8"/>
              </a:solidFill>
              <a:prstDash val="solid"/>
              <a:round/>
            </a:ln>
          </a:top>
          <a:bottom>
            <a:ln w="127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6">
              <a:lumOff val="44000"/>
            </a:schemeClr>
          </a:solidFill>
        </a:fill>
      </a:tcStyle>
    </a:lastRow>
    <a:firstRow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solidFill>
                <a:srgbClr val="FEF8F8"/>
              </a:solidFill>
              <a:prstDash val="solid"/>
              <a:round/>
            </a:ln>
          </a:left>
          <a:right>
            <a:ln w="12700" cap="flat">
              <a:solidFill>
                <a:srgbClr val="FEF8F8"/>
              </a:solidFill>
              <a:prstDash val="solid"/>
              <a:round/>
            </a:ln>
          </a:right>
          <a:top>
            <a:ln w="12700" cap="flat">
              <a:solidFill>
                <a:srgbClr val="FEF8F8"/>
              </a:solidFill>
              <a:prstDash val="solid"/>
              <a:round/>
            </a:ln>
          </a:top>
          <a:bottom>
            <a:ln w="38100" cap="flat">
              <a:solidFill>
                <a:srgbClr val="FEF8F8"/>
              </a:solidFill>
              <a:prstDash val="solid"/>
              <a:round/>
            </a:ln>
          </a:bottom>
          <a:insideH>
            <a:ln w="12700" cap="flat">
              <a:solidFill>
                <a:srgbClr val="FEF8F8"/>
              </a:solidFill>
              <a:prstDash val="solid"/>
              <a:round/>
            </a:ln>
          </a:insideH>
          <a:insideV>
            <a:ln w="12700" cap="flat">
              <a:solidFill>
                <a:srgbClr val="FEF8F8"/>
              </a:solidFill>
              <a:prstDash val="solid"/>
              <a:round/>
            </a:ln>
          </a:insideV>
        </a:tcBdr>
        <a:fill>
          <a:solidFill>
            <a:schemeClr val="accent6">
              <a:lumOff val="44000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262626"/>
        </a:fontRef>
        <a:srgbClr val="26262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FEF8F8"/>
          </a:solidFill>
        </a:fill>
      </a:tcStyle>
    </a:band2H>
    <a:firstCol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62626"/>
        </a:fontRef>
        <a:srgbClr val="26262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62626"/>
              </a:solidFill>
              <a:prstDash val="solid"/>
              <a:round/>
            </a:ln>
          </a:top>
          <a:bottom>
            <a:ln w="25400" cap="flat">
              <a:solidFill>
                <a:srgbClr val="262626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EF8F8"/>
          </a:solidFill>
        </a:fill>
      </a:tcStyle>
    </a:lastRow>
    <a:firstRow>
      <a:tcTxStyle b="on" i="off">
        <a:fontRef idx="major">
          <a:srgbClr val="FEF8F8"/>
        </a:fontRef>
        <a:srgbClr val="FEF8F8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62626"/>
              </a:solidFill>
              <a:prstDash val="solid"/>
              <a:round/>
            </a:ln>
          </a:top>
          <a:bottom>
            <a:ln w="25400" cap="flat">
              <a:solidFill>
                <a:srgbClr val="262626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8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5" name="Shape 244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46" name="Shape 244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Google Shape;9;p2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04" name="Google Shape;10;p2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Google Shape;11;p2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" name="Google Shape;12;p2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" name="Google Shape;13;p2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" name="Google Shape;14;p2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" name="Google Shape;15;p2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" name="Google Shape;16;p2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1" name="Google Shape;17;p2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2" name="Google Shape;18;p2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" name="Google Shape;19;p2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" name="Google Shape;20;p2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" name="Google Shape;21;p2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" name="Google Shape;22;p2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" name="Google Shape;23;p2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" name="Google Shape;24;p2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9" name="Google Shape;25;p2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" name="Google Shape;26;p2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" name="Google Shape;27;p2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" name="Google Shape;28;p2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" name="Google Shape;29;p2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" name="Google Shape;30;p2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" name="Google Shape;31;p2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6" name="Google Shape;32;p2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7" name="Google Shape;33;p2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8" name="Google Shape;34;p2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9" name="Google Shape;35;p2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0" name="Google Shape;36;p2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1" name="Google Shape;37;p2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2" name="Google Shape;38;p2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3" name="Google Shape;39;p2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4" name="Google Shape;40;p2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5" name="Google Shape;41;p2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6" name="Google Shape;42;p2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7" name="Google Shape;43;p2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8" name="Google Shape;44;p2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" name="Google Shape;45;p2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" name="Google Shape;46;p2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" name="Google Shape;47;p2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" name="Google Shape;48;p2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" name="Google Shape;49;p2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" name="Google Shape;50;p2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5" name="Google Shape;51;p2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6" name="Google Shape;52;p2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7" name="Google Shape;53;p2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" name="Google Shape;54;p2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" name="Google Shape;55;p2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" name="Google Shape;56;p2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" name="Google Shape;57;p2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" name="Google Shape;58;p2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3" name="Google Shape;59;p2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4" name="Google Shape;60;p2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5" name="Google Shape;61;p2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6" name="Google Shape;62;p2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" name="Google Shape;63;p2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" name="Google Shape;64;p2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" name="Google Shape;65;p2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" name="Google Shape;66;p2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" name="Google Shape;67;p2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" name="Google Shape;68;p2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3" name="Google Shape;69;p2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4" name="Google Shape;70;p2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5" name="Google Shape;71;p2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6" name="Google Shape;72;p2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7" name="Google Shape;73;p2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8" name="Google Shape;74;p2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7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11150" y="786149"/>
            <a:ext cx="4569601" cy="3204901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sz="5100"/>
            </a:lvl1pPr>
          </a:lstStyle>
          <a:p>
            <a:r>
              <a:t>Текст заголовка</a:t>
            </a:r>
          </a:p>
        </p:txBody>
      </p:sp>
      <p:sp>
        <p:nvSpPr>
          <p:cNvPr id="17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911150" y="3897824"/>
            <a:ext cx="4569601" cy="475801"/>
          </a:xfrm>
          <a:prstGeom prst="rect">
            <a:avLst/>
          </a:prstGeom>
        </p:spPr>
        <p:txBody>
          <a:bodyPr/>
          <a:lstStyle>
            <a:lvl1pPr marL="317500" indent="-177800">
              <a:buClrTx/>
              <a:buSzTx/>
              <a:buFontTx/>
              <a:buNone/>
              <a:defRPr sz="1600"/>
            </a:lvl1pPr>
            <a:lvl2pPr marL="317500" indent="279400">
              <a:buClrTx/>
              <a:buSzTx/>
              <a:buFontTx/>
              <a:buNone/>
              <a:defRPr sz="1600"/>
            </a:lvl2pPr>
            <a:lvl3pPr marL="317500" indent="736600">
              <a:buClrTx/>
              <a:buSzTx/>
              <a:buFontTx/>
              <a:buNone/>
              <a:defRPr sz="1600"/>
            </a:lvl3pPr>
            <a:lvl4pPr marL="317500" indent="1193800">
              <a:buClrTx/>
              <a:buSzTx/>
              <a:buFontTx/>
              <a:buNone/>
              <a:defRPr sz="1600"/>
            </a:lvl4pPr>
            <a:lvl5pPr marL="317500" indent="1651000">
              <a:buClrTx/>
              <a:buSzTx/>
              <a:buFontTx/>
              <a:buNone/>
              <a:defRPr sz="1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7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7" name="Google Shape;660;p11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712" name="Google Shape;661;p11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13" name="Google Shape;662;p11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14" name="Google Shape;663;p11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15" name="Google Shape;664;p11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16" name="Google Shape;665;p11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17" name="Google Shape;666;p11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18" name="Google Shape;667;p11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19" name="Google Shape;668;p11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0" name="Google Shape;669;p11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1" name="Google Shape;670;p11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2" name="Google Shape;671;p11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3" name="Google Shape;672;p11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4" name="Google Shape;673;p11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5" name="Google Shape;674;p11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6" name="Google Shape;675;p11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7" name="Google Shape;676;p11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8" name="Google Shape;677;p11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29" name="Google Shape;678;p11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0" name="Google Shape;679;p11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1" name="Google Shape;680;p11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2" name="Google Shape;681;p11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3" name="Google Shape;682;p11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4" name="Google Shape;683;p11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5" name="Google Shape;684;p11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6" name="Google Shape;685;p11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7" name="Google Shape;686;p11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8" name="Google Shape;687;p11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39" name="Google Shape;688;p11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0" name="Google Shape;689;p11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1" name="Google Shape;690;p11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2" name="Google Shape;691;p11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3" name="Google Shape;692;p11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4" name="Google Shape;693;p11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5" name="Google Shape;694;p11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6" name="Google Shape;695;p11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7" name="Google Shape;696;p11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8" name="Google Shape;697;p11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49" name="Google Shape;698;p11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0" name="Google Shape;699;p11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1" name="Google Shape;700;p11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2" name="Google Shape;701;p11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3" name="Google Shape;702;p11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4" name="Google Shape;703;p11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5" name="Google Shape;704;p11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6" name="Google Shape;705;p11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7" name="Google Shape;706;p11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8" name="Google Shape;707;p11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59" name="Google Shape;708;p11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0" name="Google Shape;709;p11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1" name="Google Shape;710;p11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2" name="Google Shape;711;p11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3" name="Google Shape;712;p11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4" name="Google Shape;713;p11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5" name="Google Shape;714;p11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6" name="Google Shape;715;p11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7" name="Google Shape;716;p11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8" name="Google Shape;717;p11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69" name="Google Shape;718;p11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70" name="Google Shape;719;p11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71" name="Google Shape;720;p11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72" name="Google Shape;721;p11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73" name="Google Shape;722;p11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74" name="Google Shape;723;p11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75" name="Google Shape;724;p11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76" name="Google Shape;725;p11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778" name="xx%"/>
          <p:cNvSpPr txBox="1">
            <a:spLocks noGrp="1"/>
          </p:cNvSpPr>
          <p:nvPr>
            <p:ph type="title" hasCustomPrompt="1"/>
          </p:nvPr>
        </p:nvSpPr>
        <p:spPr>
          <a:xfrm>
            <a:off x="713225" y="1705574"/>
            <a:ext cx="4346701" cy="1068301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2B6DD5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</a:lstStyle>
          <a:p>
            <a:r>
              <a:t>xx%</a:t>
            </a:r>
          </a:p>
        </p:txBody>
      </p:sp>
      <p:sp>
        <p:nvSpPr>
          <p:cNvPr id="779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13225" y="2621700"/>
            <a:ext cx="4346701" cy="497101"/>
          </a:xfrm>
          <a:prstGeom prst="rect">
            <a:avLst/>
          </a:prstGeom>
        </p:spPr>
        <p:txBody>
          <a:bodyPr/>
          <a:lstStyle>
            <a:lvl1pPr marL="317500" indent="-177800">
              <a:buClrTx/>
              <a:buSzTx/>
              <a:buFontTx/>
              <a:buNone/>
              <a:defRPr sz="1600"/>
            </a:lvl1pPr>
            <a:lvl2pPr marL="317500" indent="279400">
              <a:buClrTx/>
              <a:buSzTx/>
              <a:buFontTx/>
              <a:buNone/>
              <a:defRPr sz="1600"/>
            </a:lvl2pPr>
            <a:lvl3pPr marL="317500" indent="736600">
              <a:buClrTx/>
              <a:buSzTx/>
              <a:buFontTx/>
              <a:buNone/>
              <a:defRPr sz="1600"/>
            </a:lvl3pPr>
            <a:lvl4pPr marL="317500" indent="1193800">
              <a:buClrTx/>
              <a:buSzTx/>
              <a:buFontTx/>
              <a:buNone/>
              <a:defRPr sz="1600"/>
            </a:lvl4pPr>
            <a:lvl5pPr marL="317500" indent="1651000">
              <a:buClrTx/>
              <a:buSzTx/>
              <a:buFontTx/>
              <a:buNone/>
              <a:defRPr sz="1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8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chemeClr val="accent6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_1_1_1_1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9" name="Google Shape;730;p13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794" name="Google Shape;731;p13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95" name="Google Shape;732;p13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96" name="Google Shape;733;p13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97" name="Google Shape;734;p13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98" name="Google Shape;735;p13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99" name="Google Shape;736;p13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0" name="Google Shape;737;p13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1" name="Google Shape;738;p13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2" name="Google Shape;739;p13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3" name="Google Shape;740;p13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4" name="Google Shape;741;p13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5" name="Google Shape;742;p13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6" name="Google Shape;743;p13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7" name="Google Shape;744;p13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8" name="Google Shape;745;p13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09" name="Google Shape;746;p13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0" name="Google Shape;747;p13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1" name="Google Shape;748;p13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2" name="Google Shape;749;p13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3" name="Google Shape;750;p13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4" name="Google Shape;751;p13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5" name="Google Shape;752;p13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6" name="Google Shape;753;p13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7" name="Google Shape;754;p13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8" name="Google Shape;755;p13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19" name="Google Shape;756;p13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0" name="Google Shape;757;p13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1" name="Google Shape;758;p13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2" name="Google Shape;759;p13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3" name="Google Shape;760;p13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4" name="Google Shape;761;p13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5" name="Google Shape;762;p13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6" name="Google Shape;763;p13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7" name="Google Shape;764;p13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8" name="Google Shape;765;p13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29" name="Google Shape;766;p13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0" name="Google Shape;767;p13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1" name="Google Shape;768;p13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2" name="Google Shape;769;p13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3" name="Google Shape;770;p13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4" name="Google Shape;771;p13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5" name="Google Shape;772;p13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6" name="Google Shape;773;p13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7" name="Google Shape;774;p13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8" name="Google Shape;775;p13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39" name="Google Shape;776;p13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0" name="Google Shape;777;p13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1" name="Google Shape;778;p13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2" name="Google Shape;779;p13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3" name="Google Shape;780;p13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4" name="Google Shape;781;p13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5" name="Google Shape;782;p13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6" name="Google Shape;783;p13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7" name="Google Shape;784;p13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8" name="Google Shape;785;p13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49" name="Google Shape;786;p13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50" name="Google Shape;787;p13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51" name="Google Shape;788;p13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52" name="Google Shape;789;p13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53" name="Google Shape;790;p13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54" name="Google Shape;791;p13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55" name="Google Shape;792;p13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56" name="Google Shape;793;p13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57" name="Google Shape;794;p13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58" name="Google Shape;795;p13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86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86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19999" y="2132993"/>
            <a:ext cx="2305501" cy="572701"/>
          </a:xfrm>
          <a:prstGeom prst="rect">
            <a:avLst/>
          </a:prstGeom>
        </p:spPr>
        <p:txBody>
          <a:bodyPr/>
          <a:lstStyle>
            <a:lvl1pPr marL="317500" indent="-177800" algn="ctr">
              <a:buClrTx/>
              <a:buSzTx/>
              <a:buFontTx/>
              <a:buNone/>
            </a:lvl1pPr>
            <a:lvl2pPr marL="317500" indent="279400" algn="ctr">
              <a:buClrTx/>
              <a:buSzTx/>
              <a:buFontTx/>
              <a:buNone/>
            </a:lvl2pPr>
            <a:lvl3pPr marL="317500" indent="736600" algn="ctr">
              <a:buClrTx/>
              <a:buSzTx/>
              <a:buFontTx/>
              <a:buNone/>
            </a:lvl3pPr>
            <a:lvl4pPr marL="317500" indent="1193800" algn="ctr">
              <a:buClrTx/>
              <a:buSzTx/>
              <a:buFontTx/>
              <a:buNone/>
            </a:lvl4pPr>
            <a:lvl5pPr marL="317500" indent="1651000" algn="ctr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grpSp>
        <p:nvGrpSpPr>
          <p:cNvPr id="876" name="Google Shape;815;p13"/>
          <p:cNvGrpSpPr/>
          <p:nvPr/>
        </p:nvGrpSpPr>
        <p:grpSpPr>
          <a:xfrm>
            <a:off x="137057" y="242680"/>
            <a:ext cx="8759030" cy="4671538"/>
            <a:chOff x="0" y="0"/>
            <a:chExt cx="8759029" cy="4671536"/>
          </a:xfrm>
        </p:grpSpPr>
        <p:grpSp>
          <p:nvGrpSpPr>
            <p:cNvPr id="872" name="Google Shape;816;p13"/>
            <p:cNvGrpSpPr/>
            <p:nvPr/>
          </p:nvGrpSpPr>
          <p:grpSpPr>
            <a:xfrm>
              <a:off x="0" y="3682977"/>
              <a:ext cx="627477" cy="988560"/>
              <a:chOff x="0" y="0"/>
              <a:chExt cx="627476" cy="988558"/>
            </a:xfrm>
          </p:grpSpPr>
          <p:sp>
            <p:nvSpPr>
              <p:cNvPr id="862" name="Google Shape;817;p13"/>
              <p:cNvSpPr/>
              <p:nvPr/>
            </p:nvSpPr>
            <p:spPr>
              <a:xfrm>
                <a:off x="91715" y="169576"/>
                <a:ext cx="490857" cy="6610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69" h="21600" extrusionOk="0">
                    <a:moveTo>
                      <a:pt x="6626" y="0"/>
                    </a:moveTo>
                    <a:cubicBezTo>
                      <a:pt x="6535" y="0"/>
                      <a:pt x="6446" y="18"/>
                      <a:pt x="6365" y="53"/>
                    </a:cubicBezTo>
                    <a:cubicBezTo>
                      <a:pt x="6049" y="192"/>
                      <a:pt x="5747" y="332"/>
                      <a:pt x="5429" y="472"/>
                    </a:cubicBezTo>
                    <a:cubicBezTo>
                      <a:pt x="4825" y="761"/>
                      <a:pt x="4221" y="1074"/>
                      <a:pt x="3603" y="1353"/>
                    </a:cubicBezTo>
                    <a:cubicBezTo>
                      <a:pt x="2523" y="1816"/>
                      <a:pt x="1415" y="2267"/>
                      <a:pt x="321" y="2729"/>
                    </a:cubicBezTo>
                    <a:cubicBezTo>
                      <a:pt x="19" y="2847"/>
                      <a:pt x="-96" y="3138"/>
                      <a:pt x="92" y="3374"/>
                    </a:cubicBezTo>
                    <a:cubicBezTo>
                      <a:pt x="2408" y="6340"/>
                      <a:pt x="4740" y="9309"/>
                      <a:pt x="7057" y="12286"/>
                    </a:cubicBezTo>
                    <a:cubicBezTo>
                      <a:pt x="9403" y="15285"/>
                      <a:pt x="11747" y="18284"/>
                      <a:pt x="14093" y="21284"/>
                    </a:cubicBezTo>
                    <a:cubicBezTo>
                      <a:pt x="14166" y="21360"/>
                      <a:pt x="14223" y="21445"/>
                      <a:pt x="14294" y="21510"/>
                    </a:cubicBezTo>
                    <a:cubicBezTo>
                      <a:pt x="14381" y="21570"/>
                      <a:pt x="14462" y="21600"/>
                      <a:pt x="14533" y="21600"/>
                    </a:cubicBezTo>
                    <a:cubicBezTo>
                      <a:pt x="14626" y="21600"/>
                      <a:pt x="14705" y="21548"/>
                      <a:pt x="14770" y="21445"/>
                    </a:cubicBezTo>
                    <a:cubicBezTo>
                      <a:pt x="14885" y="21273"/>
                      <a:pt x="14985" y="21101"/>
                      <a:pt x="15116" y="20929"/>
                    </a:cubicBezTo>
                    <a:cubicBezTo>
                      <a:pt x="15218" y="20781"/>
                      <a:pt x="15307" y="20718"/>
                      <a:pt x="15461" y="20718"/>
                    </a:cubicBezTo>
                    <a:cubicBezTo>
                      <a:pt x="15520" y="20718"/>
                      <a:pt x="15592" y="20728"/>
                      <a:pt x="15676" y="20746"/>
                    </a:cubicBezTo>
                    <a:cubicBezTo>
                      <a:pt x="16079" y="20833"/>
                      <a:pt x="16482" y="20939"/>
                      <a:pt x="16885" y="21036"/>
                    </a:cubicBezTo>
                    <a:cubicBezTo>
                      <a:pt x="16962" y="21054"/>
                      <a:pt x="17017" y="21064"/>
                      <a:pt x="17059" y="21064"/>
                    </a:cubicBezTo>
                    <a:cubicBezTo>
                      <a:pt x="17144" y="21064"/>
                      <a:pt x="17173" y="21022"/>
                      <a:pt x="17201" y="20908"/>
                    </a:cubicBezTo>
                    <a:cubicBezTo>
                      <a:pt x="17288" y="20650"/>
                      <a:pt x="17345" y="20380"/>
                      <a:pt x="17418" y="20112"/>
                    </a:cubicBezTo>
                    <a:cubicBezTo>
                      <a:pt x="17495" y="19856"/>
                      <a:pt x="17606" y="19752"/>
                      <a:pt x="17857" y="19752"/>
                    </a:cubicBezTo>
                    <a:cubicBezTo>
                      <a:pt x="17932" y="19752"/>
                      <a:pt x="18019" y="19762"/>
                      <a:pt x="18123" y="19778"/>
                    </a:cubicBezTo>
                    <a:cubicBezTo>
                      <a:pt x="18540" y="19843"/>
                      <a:pt x="18957" y="19918"/>
                      <a:pt x="19375" y="19993"/>
                    </a:cubicBezTo>
                    <a:cubicBezTo>
                      <a:pt x="19446" y="20002"/>
                      <a:pt x="19502" y="20008"/>
                      <a:pt x="19545" y="20008"/>
                    </a:cubicBezTo>
                    <a:cubicBezTo>
                      <a:pt x="19662" y="20008"/>
                      <a:pt x="19701" y="19970"/>
                      <a:pt x="19762" y="19853"/>
                    </a:cubicBezTo>
                    <a:cubicBezTo>
                      <a:pt x="19778" y="19811"/>
                      <a:pt x="19792" y="19768"/>
                      <a:pt x="19806" y="19735"/>
                    </a:cubicBezTo>
                    <a:cubicBezTo>
                      <a:pt x="19920" y="19402"/>
                      <a:pt x="20037" y="19069"/>
                      <a:pt x="20165" y="18737"/>
                    </a:cubicBezTo>
                    <a:cubicBezTo>
                      <a:pt x="20234" y="18520"/>
                      <a:pt x="20369" y="18430"/>
                      <a:pt x="20605" y="18430"/>
                    </a:cubicBezTo>
                    <a:cubicBezTo>
                      <a:pt x="20663" y="18430"/>
                      <a:pt x="20728" y="18436"/>
                      <a:pt x="20799" y="18446"/>
                    </a:cubicBezTo>
                    <a:cubicBezTo>
                      <a:pt x="20900" y="18456"/>
                      <a:pt x="21014" y="18489"/>
                      <a:pt x="21115" y="18509"/>
                    </a:cubicBezTo>
                    <a:cubicBezTo>
                      <a:pt x="21188" y="18521"/>
                      <a:pt x="21273" y="18521"/>
                      <a:pt x="21346" y="18521"/>
                    </a:cubicBezTo>
                    <a:cubicBezTo>
                      <a:pt x="21447" y="18521"/>
                      <a:pt x="21504" y="18456"/>
                      <a:pt x="21447" y="18391"/>
                    </a:cubicBezTo>
                    <a:cubicBezTo>
                      <a:pt x="21389" y="18316"/>
                      <a:pt x="21316" y="18231"/>
                      <a:pt x="21259" y="18145"/>
                    </a:cubicBezTo>
                    <a:cubicBezTo>
                      <a:pt x="16956" y="12694"/>
                      <a:pt x="12653" y="7233"/>
                      <a:pt x="8336" y="1784"/>
                    </a:cubicBezTo>
                    <a:cubicBezTo>
                      <a:pt x="7920" y="1257"/>
                      <a:pt x="7517" y="718"/>
                      <a:pt x="7084" y="192"/>
                    </a:cubicBezTo>
                    <a:cubicBezTo>
                      <a:pt x="6987" y="69"/>
                      <a:pt x="6808" y="0"/>
                      <a:pt x="662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63" name="Google Shape;818;p13"/>
              <p:cNvSpPr/>
              <p:nvPr/>
            </p:nvSpPr>
            <p:spPr>
              <a:xfrm>
                <a:off x="13483" y="12685"/>
                <a:ext cx="192713" cy="1703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6" h="21600" extrusionOk="0">
                    <a:moveTo>
                      <a:pt x="11590" y="0"/>
                    </a:moveTo>
                    <a:cubicBezTo>
                      <a:pt x="10401" y="0"/>
                      <a:pt x="9283" y="235"/>
                      <a:pt x="8375" y="572"/>
                    </a:cubicBezTo>
                    <a:cubicBezTo>
                      <a:pt x="6179" y="1408"/>
                      <a:pt x="4353" y="2993"/>
                      <a:pt x="2708" y="4785"/>
                    </a:cubicBezTo>
                    <a:cubicBezTo>
                      <a:pt x="993" y="6662"/>
                      <a:pt x="75" y="9083"/>
                      <a:pt x="5" y="11750"/>
                    </a:cubicBezTo>
                    <a:cubicBezTo>
                      <a:pt x="-35" y="13421"/>
                      <a:pt x="186" y="15127"/>
                      <a:pt x="441" y="16758"/>
                    </a:cubicBezTo>
                    <a:cubicBezTo>
                      <a:pt x="697" y="18298"/>
                      <a:pt x="1429" y="19591"/>
                      <a:pt x="2272" y="20799"/>
                    </a:cubicBezTo>
                    <a:cubicBezTo>
                      <a:pt x="2643" y="21377"/>
                      <a:pt x="3089" y="21600"/>
                      <a:pt x="3601" y="21600"/>
                    </a:cubicBezTo>
                    <a:cubicBezTo>
                      <a:pt x="3792" y="21600"/>
                      <a:pt x="3997" y="21566"/>
                      <a:pt x="4208" y="21508"/>
                    </a:cubicBezTo>
                    <a:cubicBezTo>
                      <a:pt x="4644" y="21428"/>
                      <a:pt x="5085" y="21136"/>
                      <a:pt x="5522" y="21010"/>
                    </a:cubicBezTo>
                    <a:cubicBezTo>
                      <a:pt x="7643" y="20341"/>
                      <a:pt x="9504" y="19173"/>
                      <a:pt x="11294" y="17840"/>
                    </a:cubicBezTo>
                    <a:cubicBezTo>
                      <a:pt x="11956" y="17382"/>
                      <a:pt x="12613" y="16924"/>
                      <a:pt x="13270" y="16466"/>
                    </a:cubicBezTo>
                    <a:cubicBezTo>
                      <a:pt x="14915" y="15293"/>
                      <a:pt x="16560" y="14171"/>
                      <a:pt x="18165" y="12958"/>
                    </a:cubicBezTo>
                    <a:cubicBezTo>
                      <a:pt x="19083" y="12294"/>
                      <a:pt x="19960" y="11584"/>
                      <a:pt x="20798" y="10789"/>
                    </a:cubicBezTo>
                    <a:cubicBezTo>
                      <a:pt x="21455" y="10205"/>
                      <a:pt x="21565" y="9329"/>
                      <a:pt x="21199" y="8453"/>
                    </a:cubicBezTo>
                    <a:cubicBezTo>
                      <a:pt x="20983" y="7955"/>
                      <a:pt x="19042" y="4705"/>
                      <a:pt x="18275" y="3577"/>
                    </a:cubicBezTo>
                    <a:cubicBezTo>
                      <a:pt x="16470" y="881"/>
                      <a:pt x="13897" y="0"/>
                      <a:pt x="115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64" name="Google Shape;819;p13"/>
              <p:cNvSpPr/>
              <p:nvPr/>
            </p:nvSpPr>
            <p:spPr>
              <a:xfrm>
                <a:off x="434145" y="749550"/>
                <a:ext cx="170457" cy="1674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9" h="21600" extrusionOk="0">
                    <a:moveTo>
                      <a:pt x="17116" y="0"/>
                    </a:moveTo>
                    <a:cubicBezTo>
                      <a:pt x="16568" y="0"/>
                      <a:pt x="16256" y="349"/>
                      <a:pt x="16098" y="1106"/>
                    </a:cubicBezTo>
                    <a:cubicBezTo>
                      <a:pt x="15849" y="2079"/>
                      <a:pt x="15606" y="3098"/>
                      <a:pt x="15357" y="4117"/>
                    </a:cubicBezTo>
                    <a:cubicBezTo>
                      <a:pt x="15000" y="5352"/>
                      <a:pt x="14559" y="5812"/>
                      <a:pt x="13507" y="5812"/>
                    </a:cubicBezTo>
                    <a:cubicBezTo>
                      <a:pt x="13332" y="5812"/>
                      <a:pt x="13139" y="5800"/>
                      <a:pt x="12924" y="5771"/>
                    </a:cubicBezTo>
                    <a:cubicBezTo>
                      <a:pt x="11895" y="5643"/>
                      <a:pt x="10820" y="5433"/>
                      <a:pt x="9790" y="5224"/>
                    </a:cubicBezTo>
                    <a:cubicBezTo>
                      <a:pt x="9677" y="5195"/>
                      <a:pt x="9575" y="5183"/>
                      <a:pt x="9479" y="5183"/>
                    </a:cubicBezTo>
                    <a:cubicBezTo>
                      <a:pt x="9077" y="5183"/>
                      <a:pt x="8794" y="5399"/>
                      <a:pt x="8596" y="5771"/>
                    </a:cubicBezTo>
                    <a:cubicBezTo>
                      <a:pt x="8472" y="6068"/>
                      <a:pt x="8347" y="6453"/>
                      <a:pt x="8308" y="6790"/>
                    </a:cubicBezTo>
                    <a:cubicBezTo>
                      <a:pt x="8144" y="7513"/>
                      <a:pt x="8059" y="8322"/>
                      <a:pt x="7855" y="9038"/>
                    </a:cubicBezTo>
                    <a:cubicBezTo>
                      <a:pt x="7623" y="9958"/>
                      <a:pt x="7329" y="10343"/>
                      <a:pt x="6752" y="10343"/>
                    </a:cubicBezTo>
                    <a:cubicBezTo>
                      <a:pt x="6503" y="10343"/>
                      <a:pt x="6203" y="10273"/>
                      <a:pt x="5830" y="10145"/>
                    </a:cubicBezTo>
                    <a:cubicBezTo>
                      <a:pt x="4845" y="9807"/>
                      <a:pt x="3855" y="9382"/>
                      <a:pt x="2826" y="9038"/>
                    </a:cubicBezTo>
                    <a:cubicBezTo>
                      <a:pt x="2554" y="8945"/>
                      <a:pt x="2345" y="8893"/>
                      <a:pt x="2169" y="8893"/>
                    </a:cubicBezTo>
                    <a:cubicBezTo>
                      <a:pt x="1796" y="8893"/>
                      <a:pt x="1575" y="9120"/>
                      <a:pt x="1298" y="9632"/>
                    </a:cubicBezTo>
                    <a:cubicBezTo>
                      <a:pt x="925" y="10314"/>
                      <a:pt x="597" y="10995"/>
                      <a:pt x="308" y="11717"/>
                    </a:cubicBezTo>
                    <a:cubicBezTo>
                      <a:pt x="-184" y="12818"/>
                      <a:pt x="-144" y="12987"/>
                      <a:pt x="846" y="13709"/>
                    </a:cubicBezTo>
                    <a:cubicBezTo>
                      <a:pt x="3980" y="15875"/>
                      <a:pt x="7154" y="18083"/>
                      <a:pt x="10327" y="20284"/>
                    </a:cubicBezTo>
                    <a:cubicBezTo>
                      <a:pt x="10740" y="20587"/>
                      <a:pt x="11193" y="20837"/>
                      <a:pt x="11685" y="21093"/>
                    </a:cubicBezTo>
                    <a:cubicBezTo>
                      <a:pt x="12268" y="21414"/>
                      <a:pt x="12862" y="21600"/>
                      <a:pt x="13467" y="21600"/>
                    </a:cubicBezTo>
                    <a:cubicBezTo>
                      <a:pt x="13977" y="21600"/>
                      <a:pt x="14497" y="21472"/>
                      <a:pt x="15029" y="21181"/>
                    </a:cubicBezTo>
                    <a:cubicBezTo>
                      <a:pt x="16635" y="20284"/>
                      <a:pt x="20466" y="18251"/>
                      <a:pt x="20635" y="18036"/>
                    </a:cubicBezTo>
                    <a:cubicBezTo>
                      <a:pt x="21331" y="17232"/>
                      <a:pt x="21416" y="16213"/>
                      <a:pt x="21331" y="15235"/>
                    </a:cubicBezTo>
                    <a:cubicBezTo>
                      <a:pt x="20963" y="10739"/>
                      <a:pt x="20550" y="6237"/>
                      <a:pt x="20137" y="1782"/>
                    </a:cubicBezTo>
                    <a:cubicBezTo>
                      <a:pt x="20098" y="1316"/>
                      <a:pt x="19973" y="1019"/>
                      <a:pt x="19600" y="850"/>
                    </a:cubicBezTo>
                    <a:cubicBezTo>
                      <a:pt x="18944" y="553"/>
                      <a:pt x="18321" y="297"/>
                      <a:pt x="17665" y="87"/>
                    </a:cubicBezTo>
                    <a:cubicBezTo>
                      <a:pt x="17461" y="29"/>
                      <a:pt x="17280" y="0"/>
                      <a:pt x="1711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65" name="Google Shape;820;p13"/>
              <p:cNvSpPr/>
              <p:nvPr/>
            </p:nvSpPr>
            <p:spPr>
              <a:xfrm>
                <a:off x="46123" y="106052"/>
                <a:ext cx="198451" cy="14014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5" h="21600" extrusionOk="0">
                    <a:moveTo>
                      <a:pt x="18393" y="0"/>
                    </a:moveTo>
                    <a:cubicBezTo>
                      <a:pt x="18247" y="0"/>
                      <a:pt x="18097" y="77"/>
                      <a:pt x="17956" y="153"/>
                    </a:cubicBezTo>
                    <a:cubicBezTo>
                      <a:pt x="17709" y="251"/>
                      <a:pt x="17534" y="557"/>
                      <a:pt x="17354" y="759"/>
                    </a:cubicBezTo>
                    <a:cubicBezTo>
                      <a:pt x="17000" y="1113"/>
                      <a:pt x="16685" y="1517"/>
                      <a:pt x="16297" y="1823"/>
                    </a:cubicBezTo>
                    <a:cubicBezTo>
                      <a:pt x="13924" y="4057"/>
                      <a:pt x="11557" y="6284"/>
                      <a:pt x="9155" y="8413"/>
                    </a:cubicBezTo>
                    <a:cubicBezTo>
                      <a:pt x="6608" y="10696"/>
                      <a:pt x="3993" y="12881"/>
                      <a:pt x="1164" y="14349"/>
                    </a:cubicBezTo>
                    <a:cubicBezTo>
                      <a:pt x="917" y="14502"/>
                      <a:pt x="669" y="14599"/>
                      <a:pt x="422" y="14753"/>
                    </a:cubicBezTo>
                    <a:cubicBezTo>
                      <a:pt x="102" y="14906"/>
                      <a:pt x="-73" y="15261"/>
                      <a:pt x="29" y="15720"/>
                    </a:cubicBezTo>
                    <a:cubicBezTo>
                      <a:pt x="111" y="16103"/>
                      <a:pt x="271" y="16284"/>
                      <a:pt x="500" y="16284"/>
                    </a:cubicBezTo>
                    <a:cubicBezTo>
                      <a:pt x="572" y="16284"/>
                      <a:pt x="650" y="16263"/>
                      <a:pt x="737" y="16228"/>
                    </a:cubicBezTo>
                    <a:cubicBezTo>
                      <a:pt x="844" y="16228"/>
                      <a:pt x="951" y="16172"/>
                      <a:pt x="1057" y="16123"/>
                    </a:cubicBezTo>
                    <a:cubicBezTo>
                      <a:pt x="2435" y="15462"/>
                      <a:pt x="3813" y="14801"/>
                      <a:pt x="5191" y="14091"/>
                    </a:cubicBezTo>
                    <a:cubicBezTo>
                      <a:pt x="6113" y="13639"/>
                      <a:pt x="7069" y="13180"/>
                      <a:pt x="7986" y="12728"/>
                    </a:cubicBezTo>
                    <a:cubicBezTo>
                      <a:pt x="8015" y="12714"/>
                      <a:pt x="8039" y="12707"/>
                      <a:pt x="8063" y="12707"/>
                    </a:cubicBezTo>
                    <a:cubicBezTo>
                      <a:pt x="8131" y="12707"/>
                      <a:pt x="8180" y="12755"/>
                      <a:pt x="8233" y="12825"/>
                    </a:cubicBezTo>
                    <a:cubicBezTo>
                      <a:pt x="8306" y="12929"/>
                      <a:pt x="8306" y="13082"/>
                      <a:pt x="8267" y="13180"/>
                    </a:cubicBezTo>
                    <a:cubicBezTo>
                      <a:pt x="8126" y="13486"/>
                      <a:pt x="8020" y="13841"/>
                      <a:pt x="7845" y="14043"/>
                    </a:cubicBezTo>
                    <a:cubicBezTo>
                      <a:pt x="7457" y="14502"/>
                      <a:pt x="7030" y="14954"/>
                      <a:pt x="6574" y="15261"/>
                    </a:cubicBezTo>
                    <a:cubicBezTo>
                      <a:pt x="5089" y="16430"/>
                      <a:pt x="3498" y="17237"/>
                      <a:pt x="1868" y="17696"/>
                    </a:cubicBezTo>
                    <a:cubicBezTo>
                      <a:pt x="1125" y="17947"/>
                      <a:pt x="737" y="18761"/>
                      <a:pt x="878" y="19624"/>
                    </a:cubicBezTo>
                    <a:cubicBezTo>
                      <a:pt x="985" y="20180"/>
                      <a:pt x="1373" y="20737"/>
                      <a:pt x="1727" y="21043"/>
                    </a:cubicBezTo>
                    <a:cubicBezTo>
                      <a:pt x="2207" y="21419"/>
                      <a:pt x="2683" y="21600"/>
                      <a:pt x="3158" y="21600"/>
                    </a:cubicBezTo>
                    <a:cubicBezTo>
                      <a:pt x="3697" y="21600"/>
                      <a:pt x="4240" y="21370"/>
                      <a:pt x="4803" y="20939"/>
                    </a:cubicBezTo>
                    <a:cubicBezTo>
                      <a:pt x="8199" y="18100"/>
                      <a:pt x="11629" y="15462"/>
                      <a:pt x="14987" y="12574"/>
                    </a:cubicBezTo>
                    <a:cubicBezTo>
                      <a:pt x="16860" y="11002"/>
                      <a:pt x="18626" y="9123"/>
                      <a:pt x="20431" y="7348"/>
                    </a:cubicBezTo>
                    <a:cubicBezTo>
                      <a:pt x="21173" y="6639"/>
                      <a:pt x="21527" y="4662"/>
                      <a:pt x="21207" y="3493"/>
                    </a:cubicBezTo>
                    <a:cubicBezTo>
                      <a:pt x="21173" y="3291"/>
                      <a:pt x="21066" y="3090"/>
                      <a:pt x="20925" y="2937"/>
                    </a:cubicBezTo>
                    <a:cubicBezTo>
                      <a:pt x="20707" y="2623"/>
                      <a:pt x="20464" y="2456"/>
                      <a:pt x="20198" y="2456"/>
                    </a:cubicBezTo>
                    <a:cubicBezTo>
                      <a:pt x="19868" y="2456"/>
                      <a:pt x="19499" y="2707"/>
                      <a:pt x="19087" y="3243"/>
                    </a:cubicBezTo>
                    <a:cubicBezTo>
                      <a:pt x="17568" y="5275"/>
                      <a:pt x="15836" y="6840"/>
                      <a:pt x="14065" y="8260"/>
                    </a:cubicBezTo>
                    <a:cubicBezTo>
                      <a:pt x="13818" y="8469"/>
                      <a:pt x="13536" y="8615"/>
                      <a:pt x="13289" y="8824"/>
                    </a:cubicBezTo>
                    <a:cubicBezTo>
                      <a:pt x="13124" y="8914"/>
                      <a:pt x="12949" y="9012"/>
                      <a:pt x="12789" y="9012"/>
                    </a:cubicBezTo>
                    <a:cubicBezTo>
                      <a:pt x="12609" y="9012"/>
                      <a:pt x="12445" y="8893"/>
                      <a:pt x="12333" y="8518"/>
                    </a:cubicBezTo>
                    <a:cubicBezTo>
                      <a:pt x="12158" y="8010"/>
                      <a:pt x="12406" y="7655"/>
                      <a:pt x="12726" y="7404"/>
                    </a:cubicBezTo>
                    <a:cubicBezTo>
                      <a:pt x="12867" y="7300"/>
                      <a:pt x="13041" y="7147"/>
                      <a:pt x="13221" y="6994"/>
                    </a:cubicBezTo>
                    <a:cubicBezTo>
                      <a:pt x="14104" y="6235"/>
                      <a:pt x="15021" y="5574"/>
                      <a:pt x="15836" y="4711"/>
                    </a:cubicBezTo>
                    <a:cubicBezTo>
                      <a:pt x="16826" y="3751"/>
                      <a:pt x="17743" y="2582"/>
                      <a:pt x="18664" y="1468"/>
                    </a:cubicBezTo>
                    <a:cubicBezTo>
                      <a:pt x="18878" y="1218"/>
                      <a:pt x="19053" y="759"/>
                      <a:pt x="18805" y="299"/>
                    </a:cubicBezTo>
                    <a:cubicBezTo>
                      <a:pt x="18679" y="77"/>
                      <a:pt x="18538" y="0"/>
                      <a:pt x="183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66" name="Google Shape;821;p13"/>
              <p:cNvSpPr/>
              <p:nvPr/>
            </p:nvSpPr>
            <p:spPr>
              <a:xfrm>
                <a:off x="557339" y="904725"/>
                <a:ext cx="56949" cy="648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38" h="21600" extrusionOk="0">
                    <a:moveTo>
                      <a:pt x="16595" y="0"/>
                    </a:moveTo>
                    <a:cubicBezTo>
                      <a:pt x="16411" y="0"/>
                      <a:pt x="16228" y="15"/>
                      <a:pt x="16044" y="45"/>
                    </a:cubicBezTo>
                    <a:cubicBezTo>
                      <a:pt x="15327" y="150"/>
                      <a:pt x="14477" y="376"/>
                      <a:pt x="13743" y="691"/>
                    </a:cubicBezTo>
                    <a:cubicBezTo>
                      <a:pt x="9723" y="2555"/>
                      <a:pt x="5837" y="4419"/>
                      <a:pt x="1950" y="6283"/>
                    </a:cubicBezTo>
                    <a:cubicBezTo>
                      <a:pt x="-485" y="7486"/>
                      <a:pt x="-485" y="8042"/>
                      <a:pt x="1100" y="10011"/>
                    </a:cubicBezTo>
                    <a:cubicBezTo>
                      <a:pt x="1467" y="10552"/>
                      <a:pt x="2067" y="10988"/>
                      <a:pt x="2684" y="11439"/>
                    </a:cubicBezTo>
                    <a:cubicBezTo>
                      <a:pt x="7054" y="14175"/>
                      <a:pt x="15194" y="19105"/>
                      <a:pt x="19080" y="21405"/>
                    </a:cubicBezTo>
                    <a:cubicBezTo>
                      <a:pt x="19297" y="21540"/>
                      <a:pt x="19547" y="21600"/>
                      <a:pt x="19781" y="21600"/>
                    </a:cubicBezTo>
                    <a:cubicBezTo>
                      <a:pt x="20464" y="21600"/>
                      <a:pt x="21115" y="21074"/>
                      <a:pt x="21032" y="20413"/>
                    </a:cubicBezTo>
                    <a:cubicBezTo>
                      <a:pt x="20298" y="13949"/>
                      <a:pt x="19697" y="7816"/>
                      <a:pt x="18963" y="1684"/>
                    </a:cubicBezTo>
                    <a:cubicBezTo>
                      <a:pt x="18747" y="631"/>
                      <a:pt x="17796" y="0"/>
                      <a:pt x="165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67" name="Google Shape;822;p13"/>
              <p:cNvSpPr/>
              <p:nvPr/>
            </p:nvSpPr>
            <p:spPr>
              <a:xfrm>
                <a:off x="0" y="0"/>
                <a:ext cx="627477" cy="988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8" h="21600" extrusionOk="0">
                    <a:moveTo>
                      <a:pt x="4052" y="277"/>
                    </a:moveTo>
                    <a:cubicBezTo>
                      <a:pt x="4766" y="277"/>
                      <a:pt x="5563" y="429"/>
                      <a:pt x="6122" y="894"/>
                    </a:cubicBezTo>
                    <a:cubicBezTo>
                      <a:pt x="6359" y="1088"/>
                      <a:pt x="6960" y="1648"/>
                      <a:pt x="7027" y="1734"/>
                    </a:cubicBezTo>
                    <a:cubicBezTo>
                      <a:pt x="7140" y="1885"/>
                      <a:pt x="7106" y="2036"/>
                      <a:pt x="6903" y="2137"/>
                    </a:cubicBezTo>
                    <a:cubicBezTo>
                      <a:pt x="6643" y="2274"/>
                      <a:pt x="6372" y="2396"/>
                      <a:pt x="6088" y="2511"/>
                    </a:cubicBezTo>
                    <a:cubicBezTo>
                      <a:pt x="5591" y="2720"/>
                      <a:pt x="5081" y="2913"/>
                      <a:pt x="4572" y="3115"/>
                    </a:cubicBezTo>
                    <a:cubicBezTo>
                      <a:pt x="4369" y="3194"/>
                      <a:pt x="4165" y="3273"/>
                      <a:pt x="3960" y="3352"/>
                    </a:cubicBezTo>
                    <a:cubicBezTo>
                      <a:pt x="3406" y="3582"/>
                      <a:pt x="2830" y="3783"/>
                      <a:pt x="2173" y="3899"/>
                    </a:cubicBezTo>
                    <a:cubicBezTo>
                      <a:pt x="2038" y="3920"/>
                      <a:pt x="1902" y="3963"/>
                      <a:pt x="1767" y="3985"/>
                    </a:cubicBezTo>
                    <a:cubicBezTo>
                      <a:pt x="1701" y="3994"/>
                      <a:pt x="1638" y="4000"/>
                      <a:pt x="1579" y="4000"/>
                    </a:cubicBezTo>
                    <a:cubicBezTo>
                      <a:pt x="1420" y="4000"/>
                      <a:pt x="1282" y="3962"/>
                      <a:pt x="1167" y="3862"/>
                    </a:cubicBezTo>
                    <a:cubicBezTo>
                      <a:pt x="906" y="3654"/>
                      <a:pt x="680" y="3431"/>
                      <a:pt x="601" y="3166"/>
                    </a:cubicBezTo>
                    <a:cubicBezTo>
                      <a:pt x="521" y="2885"/>
                      <a:pt x="453" y="2591"/>
                      <a:pt x="466" y="2303"/>
                    </a:cubicBezTo>
                    <a:cubicBezTo>
                      <a:pt x="487" y="1843"/>
                      <a:pt x="771" y="1426"/>
                      <a:pt x="1302" y="1102"/>
                    </a:cubicBezTo>
                    <a:cubicBezTo>
                      <a:pt x="1812" y="793"/>
                      <a:pt x="2377" y="520"/>
                      <a:pt x="3057" y="376"/>
                    </a:cubicBezTo>
                    <a:cubicBezTo>
                      <a:pt x="3338" y="318"/>
                      <a:pt x="3684" y="277"/>
                      <a:pt x="4052" y="277"/>
                    </a:cubicBezTo>
                    <a:close/>
                    <a:moveTo>
                      <a:pt x="7472" y="2317"/>
                    </a:moveTo>
                    <a:cubicBezTo>
                      <a:pt x="7519" y="2317"/>
                      <a:pt x="7564" y="2328"/>
                      <a:pt x="7604" y="2360"/>
                    </a:cubicBezTo>
                    <a:cubicBezTo>
                      <a:pt x="7684" y="2425"/>
                      <a:pt x="7628" y="2490"/>
                      <a:pt x="7559" y="2526"/>
                    </a:cubicBezTo>
                    <a:cubicBezTo>
                      <a:pt x="7264" y="2683"/>
                      <a:pt x="6971" y="2849"/>
                      <a:pt x="6654" y="2985"/>
                    </a:cubicBezTo>
                    <a:cubicBezTo>
                      <a:pt x="6393" y="3108"/>
                      <a:pt x="6100" y="3201"/>
                      <a:pt x="5817" y="3309"/>
                    </a:cubicBezTo>
                    <a:cubicBezTo>
                      <a:pt x="5760" y="3331"/>
                      <a:pt x="5704" y="3352"/>
                      <a:pt x="5659" y="3367"/>
                    </a:cubicBezTo>
                    <a:cubicBezTo>
                      <a:pt x="5557" y="3403"/>
                      <a:pt x="5477" y="3453"/>
                      <a:pt x="5533" y="3525"/>
                    </a:cubicBezTo>
                    <a:cubicBezTo>
                      <a:pt x="5569" y="3578"/>
                      <a:pt x="5622" y="3595"/>
                      <a:pt x="5679" y="3595"/>
                    </a:cubicBezTo>
                    <a:cubicBezTo>
                      <a:pt x="5730" y="3595"/>
                      <a:pt x="5786" y="3581"/>
                      <a:pt x="5839" y="3568"/>
                    </a:cubicBezTo>
                    <a:cubicBezTo>
                      <a:pt x="5918" y="3539"/>
                      <a:pt x="6008" y="3518"/>
                      <a:pt x="6088" y="3488"/>
                    </a:cubicBezTo>
                    <a:cubicBezTo>
                      <a:pt x="6654" y="3287"/>
                      <a:pt x="7209" y="3065"/>
                      <a:pt x="7695" y="2777"/>
                    </a:cubicBezTo>
                    <a:cubicBezTo>
                      <a:pt x="7826" y="2701"/>
                      <a:pt x="7944" y="2666"/>
                      <a:pt x="8050" y="2666"/>
                    </a:cubicBezTo>
                    <a:cubicBezTo>
                      <a:pt x="8135" y="2666"/>
                      <a:pt x="8213" y="2689"/>
                      <a:pt x="8283" y="2734"/>
                    </a:cubicBezTo>
                    <a:cubicBezTo>
                      <a:pt x="8328" y="2755"/>
                      <a:pt x="8362" y="2784"/>
                      <a:pt x="8373" y="2813"/>
                    </a:cubicBezTo>
                    <a:cubicBezTo>
                      <a:pt x="8475" y="2978"/>
                      <a:pt x="8362" y="3252"/>
                      <a:pt x="8125" y="3359"/>
                    </a:cubicBezTo>
                    <a:cubicBezTo>
                      <a:pt x="7547" y="3611"/>
                      <a:pt x="6982" y="3877"/>
                      <a:pt x="6383" y="4100"/>
                    </a:cubicBezTo>
                    <a:cubicBezTo>
                      <a:pt x="5308" y="4509"/>
                      <a:pt x="4210" y="4883"/>
                      <a:pt x="3124" y="5286"/>
                    </a:cubicBezTo>
                    <a:cubicBezTo>
                      <a:pt x="2943" y="5347"/>
                      <a:pt x="2770" y="5380"/>
                      <a:pt x="2597" y="5380"/>
                    </a:cubicBezTo>
                    <a:cubicBezTo>
                      <a:pt x="2445" y="5380"/>
                      <a:pt x="2293" y="5354"/>
                      <a:pt x="2139" y="5301"/>
                    </a:cubicBezTo>
                    <a:cubicBezTo>
                      <a:pt x="2026" y="5257"/>
                      <a:pt x="1902" y="5178"/>
                      <a:pt x="1868" y="5099"/>
                    </a:cubicBezTo>
                    <a:cubicBezTo>
                      <a:pt x="1823" y="4977"/>
                      <a:pt x="1947" y="4862"/>
                      <a:pt x="2184" y="4826"/>
                    </a:cubicBezTo>
                    <a:cubicBezTo>
                      <a:pt x="2706" y="4761"/>
                      <a:pt x="3215" y="4647"/>
                      <a:pt x="3690" y="4481"/>
                    </a:cubicBezTo>
                    <a:cubicBezTo>
                      <a:pt x="3836" y="4437"/>
                      <a:pt x="3973" y="4373"/>
                      <a:pt x="4097" y="4308"/>
                    </a:cubicBezTo>
                    <a:cubicBezTo>
                      <a:pt x="4153" y="4280"/>
                      <a:pt x="4187" y="4229"/>
                      <a:pt x="4232" y="4186"/>
                    </a:cubicBezTo>
                    <a:cubicBezTo>
                      <a:pt x="4245" y="4172"/>
                      <a:pt x="4245" y="4150"/>
                      <a:pt x="4221" y="4136"/>
                    </a:cubicBezTo>
                    <a:cubicBezTo>
                      <a:pt x="4204" y="4126"/>
                      <a:pt x="4189" y="4119"/>
                      <a:pt x="4167" y="4119"/>
                    </a:cubicBezTo>
                    <a:cubicBezTo>
                      <a:pt x="4159" y="4119"/>
                      <a:pt x="4151" y="4120"/>
                      <a:pt x="4142" y="4122"/>
                    </a:cubicBezTo>
                    <a:cubicBezTo>
                      <a:pt x="3849" y="4186"/>
                      <a:pt x="3543" y="4251"/>
                      <a:pt x="3248" y="4315"/>
                    </a:cubicBezTo>
                    <a:cubicBezTo>
                      <a:pt x="2807" y="4416"/>
                      <a:pt x="2366" y="4509"/>
                      <a:pt x="1925" y="4603"/>
                    </a:cubicBezTo>
                    <a:cubicBezTo>
                      <a:pt x="1891" y="4610"/>
                      <a:pt x="1857" y="4618"/>
                      <a:pt x="1823" y="4618"/>
                    </a:cubicBezTo>
                    <a:cubicBezTo>
                      <a:pt x="1795" y="4623"/>
                      <a:pt x="1770" y="4626"/>
                      <a:pt x="1746" y="4626"/>
                    </a:cubicBezTo>
                    <a:cubicBezTo>
                      <a:pt x="1673" y="4626"/>
                      <a:pt x="1622" y="4600"/>
                      <a:pt x="1596" y="4546"/>
                    </a:cubicBezTo>
                    <a:cubicBezTo>
                      <a:pt x="1563" y="4474"/>
                      <a:pt x="1619" y="4430"/>
                      <a:pt x="1722" y="4409"/>
                    </a:cubicBezTo>
                    <a:cubicBezTo>
                      <a:pt x="1801" y="4387"/>
                      <a:pt x="1880" y="4373"/>
                      <a:pt x="1959" y="4352"/>
                    </a:cubicBezTo>
                    <a:cubicBezTo>
                      <a:pt x="2864" y="4143"/>
                      <a:pt x="3701" y="3834"/>
                      <a:pt x="4516" y="3510"/>
                    </a:cubicBezTo>
                    <a:cubicBezTo>
                      <a:pt x="5285" y="3208"/>
                      <a:pt x="6043" y="2892"/>
                      <a:pt x="6802" y="2576"/>
                    </a:cubicBezTo>
                    <a:cubicBezTo>
                      <a:pt x="6926" y="2532"/>
                      <a:pt x="7027" y="2475"/>
                      <a:pt x="7140" y="2425"/>
                    </a:cubicBezTo>
                    <a:cubicBezTo>
                      <a:pt x="7198" y="2396"/>
                      <a:pt x="7254" y="2353"/>
                      <a:pt x="7333" y="2339"/>
                    </a:cubicBezTo>
                    <a:cubicBezTo>
                      <a:pt x="7378" y="2328"/>
                      <a:pt x="7426" y="2317"/>
                      <a:pt x="7472" y="2317"/>
                    </a:cubicBezTo>
                    <a:close/>
                    <a:moveTo>
                      <a:pt x="8364" y="3705"/>
                    </a:moveTo>
                    <a:cubicBezTo>
                      <a:pt x="8507" y="3705"/>
                      <a:pt x="8648" y="3752"/>
                      <a:pt x="8724" y="3834"/>
                    </a:cubicBezTo>
                    <a:cubicBezTo>
                      <a:pt x="9064" y="4186"/>
                      <a:pt x="9381" y="4546"/>
                      <a:pt x="9708" y="4898"/>
                    </a:cubicBezTo>
                    <a:cubicBezTo>
                      <a:pt x="13102" y="8542"/>
                      <a:pt x="16485" y="12194"/>
                      <a:pt x="19869" y="15840"/>
                    </a:cubicBezTo>
                    <a:cubicBezTo>
                      <a:pt x="19914" y="15897"/>
                      <a:pt x="19971" y="15954"/>
                      <a:pt x="20016" y="16004"/>
                    </a:cubicBezTo>
                    <a:cubicBezTo>
                      <a:pt x="20061" y="16048"/>
                      <a:pt x="20016" y="16091"/>
                      <a:pt x="19937" y="16091"/>
                    </a:cubicBezTo>
                    <a:cubicBezTo>
                      <a:pt x="19879" y="16091"/>
                      <a:pt x="19813" y="16091"/>
                      <a:pt x="19755" y="16083"/>
                    </a:cubicBezTo>
                    <a:cubicBezTo>
                      <a:pt x="19676" y="16070"/>
                      <a:pt x="19586" y="16048"/>
                      <a:pt x="19507" y="16041"/>
                    </a:cubicBezTo>
                    <a:cubicBezTo>
                      <a:pt x="19451" y="16034"/>
                      <a:pt x="19400" y="16030"/>
                      <a:pt x="19355" y="16030"/>
                    </a:cubicBezTo>
                    <a:cubicBezTo>
                      <a:pt x="19168" y="16030"/>
                      <a:pt x="19063" y="16090"/>
                      <a:pt x="19008" y="16235"/>
                    </a:cubicBezTo>
                    <a:cubicBezTo>
                      <a:pt x="18907" y="16457"/>
                      <a:pt x="18816" y="16680"/>
                      <a:pt x="18726" y="16903"/>
                    </a:cubicBezTo>
                    <a:cubicBezTo>
                      <a:pt x="18715" y="16925"/>
                      <a:pt x="18704" y="16953"/>
                      <a:pt x="18692" y="16982"/>
                    </a:cubicBezTo>
                    <a:cubicBezTo>
                      <a:pt x="18644" y="17060"/>
                      <a:pt x="18613" y="17086"/>
                      <a:pt x="18521" y="17086"/>
                    </a:cubicBezTo>
                    <a:cubicBezTo>
                      <a:pt x="18487" y="17086"/>
                      <a:pt x="18443" y="17082"/>
                      <a:pt x="18387" y="17076"/>
                    </a:cubicBezTo>
                    <a:cubicBezTo>
                      <a:pt x="18058" y="17025"/>
                      <a:pt x="17731" y="16975"/>
                      <a:pt x="17403" y="16932"/>
                    </a:cubicBezTo>
                    <a:cubicBezTo>
                      <a:pt x="17321" y="16921"/>
                      <a:pt x="17252" y="16914"/>
                      <a:pt x="17193" y="16914"/>
                    </a:cubicBezTo>
                    <a:cubicBezTo>
                      <a:pt x="16996" y="16914"/>
                      <a:pt x="16909" y="16984"/>
                      <a:pt x="16849" y="17155"/>
                    </a:cubicBezTo>
                    <a:cubicBezTo>
                      <a:pt x="16791" y="17334"/>
                      <a:pt x="16746" y="17515"/>
                      <a:pt x="16678" y="17687"/>
                    </a:cubicBezTo>
                    <a:cubicBezTo>
                      <a:pt x="16656" y="17763"/>
                      <a:pt x="16633" y="17792"/>
                      <a:pt x="16566" y="17792"/>
                    </a:cubicBezTo>
                    <a:cubicBezTo>
                      <a:pt x="16534" y="17792"/>
                      <a:pt x="16490" y="17785"/>
                      <a:pt x="16430" y="17773"/>
                    </a:cubicBezTo>
                    <a:cubicBezTo>
                      <a:pt x="16113" y="17708"/>
                      <a:pt x="15796" y="17637"/>
                      <a:pt x="15479" y="17579"/>
                    </a:cubicBezTo>
                    <a:cubicBezTo>
                      <a:pt x="15413" y="17567"/>
                      <a:pt x="15357" y="17560"/>
                      <a:pt x="15310" y="17560"/>
                    </a:cubicBezTo>
                    <a:cubicBezTo>
                      <a:pt x="15189" y="17560"/>
                      <a:pt x="15119" y="17603"/>
                      <a:pt x="15038" y="17701"/>
                    </a:cubicBezTo>
                    <a:cubicBezTo>
                      <a:pt x="14936" y="17817"/>
                      <a:pt x="14857" y="17931"/>
                      <a:pt x="14767" y="18047"/>
                    </a:cubicBezTo>
                    <a:cubicBezTo>
                      <a:pt x="14715" y="18116"/>
                      <a:pt x="14653" y="18150"/>
                      <a:pt x="14580" y="18150"/>
                    </a:cubicBezTo>
                    <a:cubicBezTo>
                      <a:pt x="14524" y="18150"/>
                      <a:pt x="14461" y="18130"/>
                      <a:pt x="14392" y="18090"/>
                    </a:cubicBezTo>
                    <a:cubicBezTo>
                      <a:pt x="14337" y="18047"/>
                      <a:pt x="14292" y="17989"/>
                      <a:pt x="14234" y="17939"/>
                    </a:cubicBezTo>
                    <a:cubicBezTo>
                      <a:pt x="12390" y="15932"/>
                      <a:pt x="10547" y="13927"/>
                      <a:pt x="8702" y="11921"/>
                    </a:cubicBezTo>
                    <a:cubicBezTo>
                      <a:pt x="6881" y="9930"/>
                      <a:pt x="5047" y="7945"/>
                      <a:pt x="3226" y="5962"/>
                    </a:cubicBezTo>
                    <a:cubicBezTo>
                      <a:pt x="3079" y="5804"/>
                      <a:pt x="3169" y="5609"/>
                      <a:pt x="3406" y="5530"/>
                    </a:cubicBezTo>
                    <a:cubicBezTo>
                      <a:pt x="4266" y="5222"/>
                      <a:pt x="5137" y="4920"/>
                      <a:pt x="5987" y="4610"/>
                    </a:cubicBezTo>
                    <a:cubicBezTo>
                      <a:pt x="6473" y="4424"/>
                      <a:pt x="6948" y="4214"/>
                      <a:pt x="7423" y="4021"/>
                    </a:cubicBezTo>
                    <a:cubicBezTo>
                      <a:pt x="7673" y="3927"/>
                      <a:pt x="7910" y="3834"/>
                      <a:pt x="8159" y="3741"/>
                    </a:cubicBezTo>
                    <a:cubicBezTo>
                      <a:pt x="8222" y="3717"/>
                      <a:pt x="8292" y="3705"/>
                      <a:pt x="8364" y="3705"/>
                    </a:cubicBezTo>
                    <a:close/>
                    <a:moveTo>
                      <a:pt x="19628" y="16378"/>
                    </a:moveTo>
                    <a:cubicBezTo>
                      <a:pt x="19673" y="16378"/>
                      <a:pt x="19723" y="16383"/>
                      <a:pt x="19779" y="16393"/>
                    </a:cubicBezTo>
                    <a:cubicBezTo>
                      <a:pt x="19959" y="16429"/>
                      <a:pt x="20129" y="16472"/>
                      <a:pt x="20310" y="16522"/>
                    </a:cubicBezTo>
                    <a:cubicBezTo>
                      <a:pt x="20412" y="16551"/>
                      <a:pt x="20446" y="16601"/>
                      <a:pt x="20457" y="16680"/>
                    </a:cubicBezTo>
                    <a:cubicBezTo>
                      <a:pt x="20570" y="17435"/>
                      <a:pt x="20684" y="18197"/>
                      <a:pt x="20785" y="18959"/>
                    </a:cubicBezTo>
                    <a:cubicBezTo>
                      <a:pt x="20808" y="19125"/>
                      <a:pt x="20785" y="19297"/>
                      <a:pt x="20594" y="19434"/>
                    </a:cubicBezTo>
                    <a:cubicBezTo>
                      <a:pt x="20547" y="19470"/>
                      <a:pt x="19496" y="19814"/>
                      <a:pt x="19055" y="19966"/>
                    </a:cubicBezTo>
                    <a:cubicBezTo>
                      <a:pt x="18909" y="20016"/>
                      <a:pt x="18766" y="20037"/>
                      <a:pt x="18626" y="20037"/>
                    </a:cubicBezTo>
                    <a:cubicBezTo>
                      <a:pt x="18460" y="20037"/>
                      <a:pt x="18297" y="20006"/>
                      <a:pt x="18137" y="19952"/>
                    </a:cubicBezTo>
                    <a:cubicBezTo>
                      <a:pt x="18002" y="19908"/>
                      <a:pt x="17878" y="19866"/>
                      <a:pt x="17765" y="19814"/>
                    </a:cubicBezTo>
                    <a:cubicBezTo>
                      <a:pt x="16894" y="19441"/>
                      <a:pt x="16023" y="19068"/>
                      <a:pt x="15163" y="18701"/>
                    </a:cubicBezTo>
                    <a:cubicBezTo>
                      <a:pt x="14891" y="18578"/>
                      <a:pt x="14880" y="18550"/>
                      <a:pt x="15015" y="18363"/>
                    </a:cubicBezTo>
                    <a:cubicBezTo>
                      <a:pt x="15094" y="18241"/>
                      <a:pt x="15184" y="18125"/>
                      <a:pt x="15287" y="18010"/>
                    </a:cubicBezTo>
                    <a:cubicBezTo>
                      <a:pt x="15363" y="17923"/>
                      <a:pt x="15423" y="17885"/>
                      <a:pt x="15526" y="17885"/>
                    </a:cubicBezTo>
                    <a:cubicBezTo>
                      <a:pt x="15574" y="17885"/>
                      <a:pt x="15631" y="17894"/>
                      <a:pt x="15706" y="17909"/>
                    </a:cubicBezTo>
                    <a:cubicBezTo>
                      <a:pt x="15989" y="17968"/>
                      <a:pt x="16260" y="18040"/>
                      <a:pt x="16530" y="18097"/>
                    </a:cubicBezTo>
                    <a:cubicBezTo>
                      <a:pt x="16633" y="18119"/>
                      <a:pt x="16715" y="18130"/>
                      <a:pt x="16784" y="18130"/>
                    </a:cubicBezTo>
                    <a:cubicBezTo>
                      <a:pt x="16942" y="18130"/>
                      <a:pt x="17023" y="18065"/>
                      <a:pt x="17086" y="17909"/>
                    </a:cubicBezTo>
                    <a:cubicBezTo>
                      <a:pt x="17142" y="17788"/>
                      <a:pt x="17165" y="17651"/>
                      <a:pt x="17210" y="17529"/>
                    </a:cubicBezTo>
                    <a:cubicBezTo>
                      <a:pt x="17221" y="17464"/>
                      <a:pt x="17256" y="17406"/>
                      <a:pt x="17290" y="17356"/>
                    </a:cubicBezTo>
                    <a:cubicBezTo>
                      <a:pt x="17344" y="17293"/>
                      <a:pt x="17422" y="17256"/>
                      <a:pt x="17532" y="17256"/>
                    </a:cubicBezTo>
                    <a:cubicBezTo>
                      <a:pt x="17558" y="17256"/>
                      <a:pt x="17586" y="17258"/>
                      <a:pt x="17617" y="17263"/>
                    </a:cubicBezTo>
                    <a:cubicBezTo>
                      <a:pt x="17900" y="17299"/>
                      <a:pt x="18195" y="17334"/>
                      <a:pt x="18477" y="17356"/>
                    </a:cubicBezTo>
                    <a:cubicBezTo>
                      <a:pt x="18536" y="17361"/>
                      <a:pt x="18589" y="17363"/>
                      <a:pt x="18637" y="17363"/>
                    </a:cubicBezTo>
                    <a:cubicBezTo>
                      <a:pt x="18926" y="17363"/>
                      <a:pt x="19047" y="17285"/>
                      <a:pt x="19145" y="17076"/>
                    </a:cubicBezTo>
                    <a:cubicBezTo>
                      <a:pt x="19213" y="16903"/>
                      <a:pt x="19280" y="16731"/>
                      <a:pt x="19348" y="16566"/>
                    </a:cubicBezTo>
                    <a:cubicBezTo>
                      <a:pt x="19392" y="16438"/>
                      <a:pt x="19477" y="16378"/>
                      <a:pt x="19628" y="16378"/>
                    </a:cubicBezTo>
                    <a:close/>
                    <a:moveTo>
                      <a:pt x="20712" y="19769"/>
                    </a:moveTo>
                    <a:cubicBezTo>
                      <a:pt x="20823" y="19769"/>
                      <a:pt x="20912" y="19810"/>
                      <a:pt x="20932" y="19879"/>
                    </a:cubicBezTo>
                    <a:cubicBezTo>
                      <a:pt x="21000" y="20282"/>
                      <a:pt x="21056" y="20685"/>
                      <a:pt x="21125" y="21109"/>
                    </a:cubicBezTo>
                    <a:cubicBezTo>
                      <a:pt x="21132" y="21152"/>
                      <a:pt x="21072" y="21187"/>
                      <a:pt x="21008" y="21187"/>
                    </a:cubicBezTo>
                    <a:cubicBezTo>
                      <a:pt x="20986" y="21187"/>
                      <a:pt x="20963" y="21183"/>
                      <a:pt x="20943" y="21174"/>
                    </a:cubicBezTo>
                    <a:cubicBezTo>
                      <a:pt x="20581" y="21023"/>
                      <a:pt x="19824" y="20699"/>
                      <a:pt x="19417" y="20520"/>
                    </a:cubicBezTo>
                    <a:cubicBezTo>
                      <a:pt x="19359" y="20490"/>
                      <a:pt x="19303" y="20462"/>
                      <a:pt x="19269" y="20426"/>
                    </a:cubicBezTo>
                    <a:cubicBezTo>
                      <a:pt x="19122" y="20297"/>
                      <a:pt x="19122" y="20260"/>
                      <a:pt x="19348" y="20181"/>
                    </a:cubicBezTo>
                    <a:cubicBezTo>
                      <a:pt x="19710" y="20059"/>
                      <a:pt x="20072" y="19937"/>
                      <a:pt x="20446" y="19814"/>
                    </a:cubicBezTo>
                    <a:cubicBezTo>
                      <a:pt x="20514" y="19794"/>
                      <a:pt x="20594" y="19779"/>
                      <a:pt x="20660" y="19772"/>
                    </a:cubicBezTo>
                    <a:cubicBezTo>
                      <a:pt x="20677" y="19770"/>
                      <a:pt x="20695" y="19769"/>
                      <a:pt x="20712" y="19769"/>
                    </a:cubicBezTo>
                    <a:close/>
                    <a:moveTo>
                      <a:pt x="4044" y="0"/>
                    </a:moveTo>
                    <a:cubicBezTo>
                      <a:pt x="3732" y="0"/>
                      <a:pt x="3417" y="28"/>
                      <a:pt x="3102" y="81"/>
                    </a:cubicBezTo>
                    <a:cubicBezTo>
                      <a:pt x="2400" y="203"/>
                      <a:pt x="1801" y="455"/>
                      <a:pt x="1257" y="750"/>
                    </a:cubicBezTo>
                    <a:cubicBezTo>
                      <a:pt x="545" y="1131"/>
                      <a:pt x="91" y="1605"/>
                      <a:pt x="12" y="2202"/>
                    </a:cubicBezTo>
                    <a:cubicBezTo>
                      <a:pt x="-22" y="2475"/>
                      <a:pt x="25" y="2748"/>
                      <a:pt x="70" y="3022"/>
                    </a:cubicBezTo>
                    <a:cubicBezTo>
                      <a:pt x="149" y="3403"/>
                      <a:pt x="386" y="3741"/>
                      <a:pt x="804" y="4021"/>
                    </a:cubicBezTo>
                    <a:cubicBezTo>
                      <a:pt x="997" y="4157"/>
                      <a:pt x="1076" y="4308"/>
                      <a:pt x="1076" y="4481"/>
                    </a:cubicBezTo>
                    <a:cubicBezTo>
                      <a:pt x="1065" y="5027"/>
                      <a:pt x="1450" y="5415"/>
                      <a:pt x="2218" y="5653"/>
                    </a:cubicBezTo>
                    <a:cubicBezTo>
                      <a:pt x="2400" y="5710"/>
                      <a:pt x="2548" y="5782"/>
                      <a:pt x="2638" y="5904"/>
                    </a:cubicBezTo>
                    <a:cubicBezTo>
                      <a:pt x="2739" y="6041"/>
                      <a:pt x="2864" y="6163"/>
                      <a:pt x="2976" y="6292"/>
                    </a:cubicBezTo>
                    <a:cubicBezTo>
                      <a:pt x="4799" y="8277"/>
                      <a:pt x="10275" y="14258"/>
                      <a:pt x="11214" y="15265"/>
                    </a:cubicBezTo>
                    <a:cubicBezTo>
                      <a:pt x="12175" y="16306"/>
                      <a:pt x="13136" y="17349"/>
                      <a:pt x="14087" y="18392"/>
                    </a:cubicBezTo>
                    <a:cubicBezTo>
                      <a:pt x="14268" y="18593"/>
                      <a:pt x="14495" y="18751"/>
                      <a:pt x="14801" y="18873"/>
                    </a:cubicBezTo>
                    <a:cubicBezTo>
                      <a:pt x="16802" y="19729"/>
                      <a:pt x="18805" y="20584"/>
                      <a:pt x="20797" y="21439"/>
                    </a:cubicBezTo>
                    <a:cubicBezTo>
                      <a:pt x="20910" y="21490"/>
                      <a:pt x="21011" y="21533"/>
                      <a:pt x="21136" y="21569"/>
                    </a:cubicBezTo>
                    <a:cubicBezTo>
                      <a:pt x="21201" y="21590"/>
                      <a:pt x="21263" y="21600"/>
                      <a:pt x="21317" y="21600"/>
                    </a:cubicBezTo>
                    <a:cubicBezTo>
                      <a:pt x="21472" y="21600"/>
                      <a:pt x="21578" y="21522"/>
                      <a:pt x="21578" y="21389"/>
                    </a:cubicBezTo>
                    <a:cubicBezTo>
                      <a:pt x="21578" y="21260"/>
                      <a:pt x="21566" y="21137"/>
                      <a:pt x="21544" y="21008"/>
                    </a:cubicBezTo>
                    <a:cubicBezTo>
                      <a:pt x="21317" y="19484"/>
                      <a:pt x="21080" y="17960"/>
                      <a:pt x="20853" y="16437"/>
                    </a:cubicBezTo>
                    <a:cubicBezTo>
                      <a:pt x="20831" y="16299"/>
                      <a:pt x="20740" y="16177"/>
                      <a:pt x="20639" y="16055"/>
                    </a:cubicBezTo>
                    <a:cubicBezTo>
                      <a:pt x="19597" y="14948"/>
                      <a:pt x="18578" y="13841"/>
                      <a:pt x="17538" y="12734"/>
                    </a:cubicBezTo>
                    <a:cubicBezTo>
                      <a:pt x="14698" y="9686"/>
                      <a:pt x="11848" y="6630"/>
                      <a:pt x="8996" y="3575"/>
                    </a:cubicBezTo>
                    <a:cubicBezTo>
                      <a:pt x="8871" y="3438"/>
                      <a:pt x="8826" y="3302"/>
                      <a:pt x="8850" y="3136"/>
                    </a:cubicBezTo>
                    <a:cubicBezTo>
                      <a:pt x="8861" y="2985"/>
                      <a:pt x="8871" y="2827"/>
                      <a:pt x="8815" y="2683"/>
                    </a:cubicBezTo>
                    <a:cubicBezTo>
                      <a:pt x="8690" y="2360"/>
                      <a:pt x="8373" y="2130"/>
                      <a:pt x="7910" y="1979"/>
                    </a:cubicBezTo>
                    <a:cubicBezTo>
                      <a:pt x="7752" y="1929"/>
                      <a:pt x="7594" y="1893"/>
                      <a:pt x="7525" y="1771"/>
                    </a:cubicBezTo>
                    <a:cubicBezTo>
                      <a:pt x="7322" y="1397"/>
                      <a:pt x="6982" y="1080"/>
                      <a:pt x="6564" y="786"/>
                    </a:cubicBezTo>
                    <a:cubicBezTo>
                      <a:pt x="6190" y="513"/>
                      <a:pt x="5771" y="261"/>
                      <a:pt x="5217" y="131"/>
                    </a:cubicBezTo>
                    <a:cubicBezTo>
                      <a:pt x="4831" y="43"/>
                      <a:pt x="4440" y="0"/>
                      <a:pt x="4044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68" name="Google Shape;823;p13"/>
              <p:cNvSpPr/>
              <p:nvPr/>
            </p:nvSpPr>
            <p:spPr>
              <a:xfrm>
                <a:off x="233068" y="198335"/>
                <a:ext cx="317227" cy="527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90" h="21600" extrusionOk="0">
                    <a:moveTo>
                      <a:pt x="407" y="0"/>
                    </a:moveTo>
                    <a:cubicBezTo>
                      <a:pt x="346" y="0"/>
                      <a:pt x="282" y="11"/>
                      <a:pt x="215" y="33"/>
                    </a:cubicBezTo>
                    <a:cubicBezTo>
                      <a:pt x="-52" y="115"/>
                      <a:pt x="-76" y="288"/>
                      <a:pt x="172" y="518"/>
                    </a:cubicBezTo>
                    <a:cubicBezTo>
                      <a:pt x="260" y="627"/>
                      <a:pt x="371" y="734"/>
                      <a:pt x="484" y="841"/>
                    </a:cubicBezTo>
                    <a:cubicBezTo>
                      <a:pt x="4717" y="5167"/>
                      <a:pt x="8953" y="9507"/>
                      <a:pt x="13211" y="13833"/>
                    </a:cubicBezTo>
                    <a:cubicBezTo>
                      <a:pt x="15505" y="16191"/>
                      <a:pt x="17802" y="18549"/>
                      <a:pt x="20120" y="20908"/>
                    </a:cubicBezTo>
                    <a:cubicBezTo>
                      <a:pt x="20319" y="21110"/>
                      <a:pt x="20521" y="21299"/>
                      <a:pt x="20744" y="21474"/>
                    </a:cubicBezTo>
                    <a:cubicBezTo>
                      <a:pt x="20833" y="21556"/>
                      <a:pt x="20952" y="21600"/>
                      <a:pt x="21084" y="21600"/>
                    </a:cubicBezTo>
                    <a:cubicBezTo>
                      <a:pt x="21148" y="21600"/>
                      <a:pt x="21212" y="21591"/>
                      <a:pt x="21276" y="21569"/>
                    </a:cubicBezTo>
                    <a:cubicBezTo>
                      <a:pt x="21500" y="21500"/>
                      <a:pt x="21524" y="21365"/>
                      <a:pt x="21457" y="21245"/>
                    </a:cubicBezTo>
                    <a:cubicBezTo>
                      <a:pt x="21389" y="21123"/>
                      <a:pt x="21276" y="21003"/>
                      <a:pt x="21166" y="20881"/>
                    </a:cubicBezTo>
                    <a:cubicBezTo>
                      <a:pt x="17823" y="17458"/>
                      <a:pt x="5830" y="5261"/>
                      <a:pt x="3203" y="2580"/>
                    </a:cubicBezTo>
                    <a:cubicBezTo>
                      <a:pt x="2444" y="1799"/>
                      <a:pt x="1664" y="1017"/>
                      <a:pt x="906" y="250"/>
                    </a:cubicBezTo>
                    <a:cubicBezTo>
                      <a:pt x="744" y="81"/>
                      <a:pt x="582" y="0"/>
                      <a:pt x="40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69" name="Google Shape;824;p13"/>
              <p:cNvSpPr/>
              <p:nvPr/>
            </p:nvSpPr>
            <p:spPr>
              <a:xfrm>
                <a:off x="189157" y="263890"/>
                <a:ext cx="306204" cy="4985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46" h="21600" extrusionOk="0">
                    <a:moveTo>
                      <a:pt x="337" y="0"/>
                    </a:moveTo>
                    <a:cubicBezTo>
                      <a:pt x="289" y="0"/>
                      <a:pt x="245" y="4"/>
                      <a:pt x="213" y="18"/>
                    </a:cubicBezTo>
                    <a:cubicBezTo>
                      <a:pt x="95" y="45"/>
                      <a:pt x="-19" y="188"/>
                      <a:pt x="3" y="274"/>
                    </a:cubicBezTo>
                    <a:cubicBezTo>
                      <a:pt x="3" y="387"/>
                      <a:pt x="121" y="487"/>
                      <a:pt x="213" y="602"/>
                    </a:cubicBezTo>
                    <a:cubicBezTo>
                      <a:pt x="1255" y="1657"/>
                      <a:pt x="2297" y="2698"/>
                      <a:pt x="3314" y="3752"/>
                    </a:cubicBezTo>
                    <a:cubicBezTo>
                      <a:pt x="5652" y="6146"/>
                      <a:pt x="7990" y="8527"/>
                      <a:pt x="10814" y="11420"/>
                    </a:cubicBezTo>
                    <a:cubicBezTo>
                      <a:pt x="13153" y="13801"/>
                      <a:pt x="15977" y="16680"/>
                      <a:pt x="18801" y="19560"/>
                    </a:cubicBezTo>
                    <a:cubicBezTo>
                      <a:pt x="19217" y="20002"/>
                      <a:pt x="19659" y="20444"/>
                      <a:pt x="20097" y="20872"/>
                    </a:cubicBezTo>
                    <a:cubicBezTo>
                      <a:pt x="20307" y="21072"/>
                      <a:pt x="20514" y="21285"/>
                      <a:pt x="20745" y="21471"/>
                    </a:cubicBezTo>
                    <a:cubicBezTo>
                      <a:pt x="20850" y="21553"/>
                      <a:pt x="20974" y="21600"/>
                      <a:pt x="21111" y="21600"/>
                    </a:cubicBezTo>
                    <a:cubicBezTo>
                      <a:pt x="21187" y="21600"/>
                      <a:pt x="21266" y="21586"/>
                      <a:pt x="21349" y="21557"/>
                    </a:cubicBezTo>
                    <a:cubicBezTo>
                      <a:pt x="21556" y="21485"/>
                      <a:pt x="21581" y="21342"/>
                      <a:pt x="21511" y="21215"/>
                    </a:cubicBezTo>
                    <a:cubicBezTo>
                      <a:pt x="21441" y="21099"/>
                      <a:pt x="21327" y="20999"/>
                      <a:pt x="21232" y="20900"/>
                    </a:cubicBezTo>
                    <a:cubicBezTo>
                      <a:pt x="19519" y="19147"/>
                      <a:pt x="17829" y="17408"/>
                      <a:pt x="16117" y="15655"/>
                    </a:cubicBezTo>
                    <a:cubicBezTo>
                      <a:pt x="12527" y="12021"/>
                      <a:pt x="8962" y="8400"/>
                      <a:pt x="5375" y="4763"/>
                    </a:cubicBezTo>
                    <a:cubicBezTo>
                      <a:pt x="3892" y="3253"/>
                      <a:pt x="2389" y="1757"/>
                      <a:pt x="905" y="245"/>
                    </a:cubicBezTo>
                    <a:cubicBezTo>
                      <a:pt x="836" y="174"/>
                      <a:pt x="791" y="88"/>
                      <a:pt x="699" y="61"/>
                    </a:cubicBezTo>
                    <a:cubicBezTo>
                      <a:pt x="601" y="29"/>
                      <a:pt x="454" y="0"/>
                      <a:pt x="33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70" name="Google Shape;825;p13"/>
              <p:cNvSpPr/>
              <p:nvPr/>
            </p:nvSpPr>
            <p:spPr>
              <a:xfrm>
                <a:off x="132844" y="275764"/>
                <a:ext cx="303027" cy="5090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6" h="21600" extrusionOk="0">
                    <a:moveTo>
                      <a:pt x="424" y="0"/>
                    </a:moveTo>
                    <a:cubicBezTo>
                      <a:pt x="363" y="0"/>
                      <a:pt x="311" y="8"/>
                      <a:pt x="263" y="15"/>
                    </a:cubicBezTo>
                    <a:cubicBezTo>
                      <a:pt x="7" y="44"/>
                      <a:pt x="-41" y="184"/>
                      <a:pt x="29" y="322"/>
                    </a:cubicBezTo>
                    <a:cubicBezTo>
                      <a:pt x="55" y="420"/>
                      <a:pt x="148" y="504"/>
                      <a:pt x="241" y="588"/>
                    </a:cubicBezTo>
                    <a:cubicBezTo>
                      <a:pt x="2295" y="2695"/>
                      <a:pt x="4349" y="4805"/>
                      <a:pt x="6406" y="6912"/>
                    </a:cubicBezTo>
                    <a:cubicBezTo>
                      <a:pt x="11075" y="11686"/>
                      <a:pt x="15746" y="16475"/>
                      <a:pt x="20415" y="21249"/>
                    </a:cubicBezTo>
                    <a:cubicBezTo>
                      <a:pt x="20486" y="21334"/>
                      <a:pt x="20556" y="21403"/>
                      <a:pt x="20649" y="21472"/>
                    </a:cubicBezTo>
                    <a:cubicBezTo>
                      <a:pt x="20761" y="21550"/>
                      <a:pt x="20899" y="21600"/>
                      <a:pt x="21050" y="21600"/>
                    </a:cubicBezTo>
                    <a:cubicBezTo>
                      <a:pt x="21117" y="21600"/>
                      <a:pt x="21184" y="21590"/>
                      <a:pt x="21255" y="21569"/>
                    </a:cubicBezTo>
                    <a:cubicBezTo>
                      <a:pt x="21489" y="21487"/>
                      <a:pt x="21559" y="21347"/>
                      <a:pt x="21466" y="21207"/>
                    </a:cubicBezTo>
                    <a:cubicBezTo>
                      <a:pt x="21373" y="21067"/>
                      <a:pt x="21255" y="20941"/>
                      <a:pt x="21139" y="20803"/>
                    </a:cubicBezTo>
                    <a:cubicBezTo>
                      <a:pt x="17775" y="17424"/>
                      <a:pt x="4349" y="3688"/>
                      <a:pt x="917" y="224"/>
                    </a:cubicBezTo>
                    <a:cubicBezTo>
                      <a:pt x="750" y="44"/>
                      <a:pt x="571" y="0"/>
                      <a:pt x="424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71" name="Google Shape;826;p13"/>
              <p:cNvSpPr/>
              <p:nvPr/>
            </p:nvSpPr>
            <p:spPr>
              <a:xfrm>
                <a:off x="80240" y="153728"/>
                <a:ext cx="124694" cy="805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59" h="21600" extrusionOk="0">
                    <a:moveTo>
                      <a:pt x="20294" y="0"/>
                    </a:moveTo>
                    <a:cubicBezTo>
                      <a:pt x="19994" y="0"/>
                      <a:pt x="19678" y="242"/>
                      <a:pt x="19363" y="533"/>
                    </a:cubicBezTo>
                    <a:cubicBezTo>
                      <a:pt x="19085" y="884"/>
                      <a:pt x="18747" y="1235"/>
                      <a:pt x="18470" y="1586"/>
                    </a:cubicBezTo>
                    <a:cubicBezTo>
                      <a:pt x="15883" y="4589"/>
                      <a:pt x="13420" y="7858"/>
                      <a:pt x="10556" y="10243"/>
                    </a:cubicBezTo>
                    <a:cubicBezTo>
                      <a:pt x="9887" y="10764"/>
                      <a:pt x="9263" y="11478"/>
                      <a:pt x="8593" y="12096"/>
                    </a:cubicBezTo>
                    <a:cubicBezTo>
                      <a:pt x="6908" y="13597"/>
                      <a:pt x="5283" y="15183"/>
                      <a:pt x="3598" y="16684"/>
                    </a:cubicBezTo>
                    <a:cubicBezTo>
                      <a:pt x="2705" y="17471"/>
                      <a:pt x="1696" y="18174"/>
                      <a:pt x="742" y="18888"/>
                    </a:cubicBezTo>
                    <a:cubicBezTo>
                      <a:pt x="234" y="19324"/>
                      <a:pt x="-159" y="19857"/>
                      <a:pt x="64" y="20825"/>
                    </a:cubicBezTo>
                    <a:cubicBezTo>
                      <a:pt x="249" y="21394"/>
                      <a:pt x="549" y="21600"/>
                      <a:pt x="873" y="21600"/>
                    </a:cubicBezTo>
                    <a:cubicBezTo>
                      <a:pt x="1050" y="21600"/>
                      <a:pt x="1234" y="21539"/>
                      <a:pt x="1411" y="21443"/>
                    </a:cubicBezTo>
                    <a:cubicBezTo>
                      <a:pt x="2258" y="21007"/>
                      <a:pt x="3151" y="20559"/>
                      <a:pt x="3936" y="19857"/>
                    </a:cubicBezTo>
                    <a:cubicBezTo>
                      <a:pt x="8986" y="15183"/>
                      <a:pt x="14259" y="11115"/>
                      <a:pt x="18916" y="5473"/>
                    </a:cubicBezTo>
                    <a:cubicBezTo>
                      <a:pt x="19478" y="4770"/>
                      <a:pt x="20094" y="3971"/>
                      <a:pt x="20656" y="3184"/>
                    </a:cubicBezTo>
                    <a:cubicBezTo>
                      <a:pt x="21326" y="2204"/>
                      <a:pt x="21441" y="1150"/>
                      <a:pt x="20987" y="533"/>
                    </a:cubicBezTo>
                    <a:cubicBezTo>
                      <a:pt x="20771" y="145"/>
                      <a:pt x="20533" y="0"/>
                      <a:pt x="20294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875" name="Google Shape;827;p13"/>
            <p:cNvGrpSpPr/>
            <p:nvPr/>
          </p:nvGrpSpPr>
          <p:grpSpPr>
            <a:xfrm>
              <a:off x="8124104" y="0"/>
              <a:ext cx="634926" cy="577365"/>
              <a:chOff x="0" y="0"/>
              <a:chExt cx="634924" cy="577364"/>
            </a:xfrm>
          </p:grpSpPr>
          <p:sp>
            <p:nvSpPr>
              <p:cNvPr id="873" name="Google Shape;828;p13"/>
              <p:cNvSpPr/>
              <p:nvPr/>
            </p:nvSpPr>
            <p:spPr>
              <a:xfrm>
                <a:off x="5007" y="5386"/>
                <a:ext cx="624838" cy="5671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2" h="21600" extrusionOk="0">
                    <a:moveTo>
                      <a:pt x="2316" y="0"/>
                    </a:moveTo>
                    <a:cubicBezTo>
                      <a:pt x="1716" y="0"/>
                      <a:pt x="1181" y="391"/>
                      <a:pt x="932" y="966"/>
                    </a:cubicBezTo>
                    <a:cubicBezTo>
                      <a:pt x="686" y="1588"/>
                      <a:pt x="768" y="2301"/>
                      <a:pt x="1161" y="2806"/>
                    </a:cubicBezTo>
                    <a:cubicBezTo>
                      <a:pt x="3160" y="5338"/>
                      <a:pt x="5328" y="7800"/>
                      <a:pt x="7327" y="10031"/>
                    </a:cubicBezTo>
                    <a:cubicBezTo>
                      <a:pt x="7163" y="10145"/>
                      <a:pt x="7018" y="10284"/>
                      <a:pt x="6874" y="10398"/>
                    </a:cubicBezTo>
                    <a:cubicBezTo>
                      <a:pt x="4646" y="12168"/>
                      <a:pt x="2336" y="13986"/>
                      <a:pt x="479" y="16262"/>
                    </a:cubicBezTo>
                    <a:cubicBezTo>
                      <a:pt x="-16" y="16884"/>
                      <a:pt x="-141" y="17711"/>
                      <a:pt x="170" y="18472"/>
                    </a:cubicBezTo>
                    <a:cubicBezTo>
                      <a:pt x="459" y="19207"/>
                      <a:pt x="1119" y="19690"/>
                      <a:pt x="1841" y="19690"/>
                    </a:cubicBezTo>
                    <a:cubicBezTo>
                      <a:pt x="2149" y="19690"/>
                      <a:pt x="2461" y="19599"/>
                      <a:pt x="2727" y="19416"/>
                    </a:cubicBezTo>
                    <a:cubicBezTo>
                      <a:pt x="5204" y="17828"/>
                      <a:pt x="7701" y="15918"/>
                      <a:pt x="10382" y="13573"/>
                    </a:cubicBezTo>
                    <a:cubicBezTo>
                      <a:pt x="10733" y="14034"/>
                      <a:pt x="11084" y="14517"/>
                      <a:pt x="11454" y="15022"/>
                    </a:cubicBezTo>
                    <a:lnTo>
                      <a:pt x="11474" y="15044"/>
                    </a:lnTo>
                    <a:cubicBezTo>
                      <a:pt x="13456" y="17781"/>
                      <a:pt x="15704" y="20887"/>
                      <a:pt x="18552" y="21553"/>
                    </a:cubicBezTo>
                    <a:cubicBezTo>
                      <a:pt x="18696" y="21578"/>
                      <a:pt x="18840" y="21600"/>
                      <a:pt x="18962" y="21600"/>
                    </a:cubicBezTo>
                    <a:cubicBezTo>
                      <a:pt x="19625" y="21600"/>
                      <a:pt x="20222" y="21231"/>
                      <a:pt x="20573" y="20634"/>
                    </a:cubicBezTo>
                    <a:cubicBezTo>
                      <a:pt x="20924" y="20012"/>
                      <a:pt x="20964" y="19229"/>
                      <a:pt x="20675" y="18541"/>
                    </a:cubicBezTo>
                    <a:cubicBezTo>
                      <a:pt x="20058" y="17067"/>
                      <a:pt x="19067" y="16010"/>
                      <a:pt x="18119" y="14974"/>
                    </a:cubicBezTo>
                    <a:cubicBezTo>
                      <a:pt x="17767" y="14583"/>
                      <a:pt x="17397" y="14170"/>
                      <a:pt x="17046" y="13734"/>
                    </a:cubicBezTo>
                    <a:cubicBezTo>
                      <a:pt x="16055" y="12490"/>
                      <a:pt x="15126" y="11319"/>
                      <a:pt x="14096" y="10167"/>
                    </a:cubicBezTo>
                    <a:cubicBezTo>
                      <a:pt x="16179" y="8166"/>
                      <a:pt x="18365" y="5934"/>
                      <a:pt x="20862" y="3198"/>
                    </a:cubicBezTo>
                    <a:cubicBezTo>
                      <a:pt x="21334" y="2693"/>
                      <a:pt x="21459" y="1957"/>
                      <a:pt x="21233" y="1288"/>
                    </a:cubicBezTo>
                    <a:cubicBezTo>
                      <a:pt x="20986" y="644"/>
                      <a:pt x="20386" y="186"/>
                      <a:pt x="19746" y="186"/>
                    </a:cubicBezTo>
                    <a:cubicBezTo>
                      <a:pt x="19458" y="186"/>
                      <a:pt x="19191" y="278"/>
                      <a:pt x="18962" y="439"/>
                    </a:cubicBezTo>
                    <a:cubicBezTo>
                      <a:pt x="15992" y="2440"/>
                      <a:pt x="13207" y="4924"/>
                      <a:pt x="10917" y="6995"/>
                    </a:cubicBezTo>
                    <a:cubicBezTo>
                      <a:pt x="8544" y="4741"/>
                      <a:pt x="6070" y="2601"/>
                      <a:pt x="3140" y="300"/>
                    </a:cubicBezTo>
                    <a:cubicBezTo>
                      <a:pt x="2914" y="95"/>
                      <a:pt x="2605" y="0"/>
                      <a:pt x="231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874" name="Google Shape;829;p13"/>
              <p:cNvSpPr/>
              <p:nvPr/>
            </p:nvSpPr>
            <p:spPr>
              <a:xfrm>
                <a:off x="0" y="0"/>
                <a:ext cx="634925" cy="5773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0" h="21600" extrusionOk="0">
                    <a:moveTo>
                      <a:pt x="2445" y="384"/>
                    </a:moveTo>
                    <a:cubicBezTo>
                      <a:pt x="2706" y="384"/>
                      <a:pt x="2951" y="474"/>
                      <a:pt x="3174" y="654"/>
                    </a:cubicBezTo>
                    <a:cubicBezTo>
                      <a:pt x="6032" y="2915"/>
                      <a:pt x="8467" y="4992"/>
                      <a:pt x="10800" y="7206"/>
                    </a:cubicBezTo>
                    <a:cubicBezTo>
                      <a:pt x="10830" y="7240"/>
                      <a:pt x="10869" y="7259"/>
                      <a:pt x="10911" y="7259"/>
                    </a:cubicBezTo>
                    <a:cubicBezTo>
                      <a:pt x="10953" y="7259"/>
                      <a:pt x="10992" y="7240"/>
                      <a:pt x="11022" y="7206"/>
                    </a:cubicBezTo>
                    <a:lnTo>
                      <a:pt x="18893" y="791"/>
                    </a:lnTo>
                    <a:cubicBezTo>
                      <a:pt x="19093" y="654"/>
                      <a:pt x="19338" y="586"/>
                      <a:pt x="19581" y="586"/>
                    </a:cubicBezTo>
                    <a:cubicBezTo>
                      <a:pt x="20148" y="586"/>
                      <a:pt x="20677" y="971"/>
                      <a:pt x="20880" y="1535"/>
                    </a:cubicBezTo>
                    <a:cubicBezTo>
                      <a:pt x="21083" y="2124"/>
                      <a:pt x="20961" y="2778"/>
                      <a:pt x="20574" y="3209"/>
                    </a:cubicBezTo>
                    <a:cubicBezTo>
                      <a:pt x="18080" y="5898"/>
                      <a:pt x="15971" y="8065"/>
                      <a:pt x="13903" y="10056"/>
                    </a:cubicBezTo>
                    <a:cubicBezTo>
                      <a:pt x="13883" y="10099"/>
                      <a:pt x="13861" y="10146"/>
                      <a:pt x="13842" y="10189"/>
                    </a:cubicBezTo>
                    <a:cubicBezTo>
                      <a:pt x="13842" y="10236"/>
                      <a:pt x="13861" y="10304"/>
                      <a:pt x="13903" y="10326"/>
                    </a:cubicBezTo>
                    <a:cubicBezTo>
                      <a:pt x="14916" y="11454"/>
                      <a:pt x="15829" y="12608"/>
                      <a:pt x="16803" y="13805"/>
                    </a:cubicBezTo>
                    <a:cubicBezTo>
                      <a:pt x="17148" y="14257"/>
                      <a:pt x="17513" y="14642"/>
                      <a:pt x="17877" y="15026"/>
                    </a:cubicBezTo>
                    <a:cubicBezTo>
                      <a:pt x="18790" y="16043"/>
                      <a:pt x="19745" y="17082"/>
                      <a:pt x="20332" y="18505"/>
                    </a:cubicBezTo>
                    <a:cubicBezTo>
                      <a:pt x="20596" y="19116"/>
                      <a:pt x="20555" y="19817"/>
                      <a:pt x="20251" y="20360"/>
                    </a:cubicBezTo>
                    <a:cubicBezTo>
                      <a:pt x="19928" y="20905"/>
                      <a:pt x="19380" y="21234"/>
                      <a:pt x="18793" y="21234"/>
                    </a:cubicBezTo>
                    <a:cubicBezTo>
                      <a:pt x="18679" y="21234"/>
                      <a:pt x="18562" y="21219"/>
                      <a:pt x="18445" y="21194"/>
                    </a:cubicBezTo>
                    <a:cubicBezTo>
                      <a:pt x="15687" y="20540"/>
                      <a:pt x="13497" y="17535"/>
                      <a:pt x="11571" y="14868"/>
                    </a:cubicBezTo>
                    <a:lnTo>
                      <a:pt x="11551" y="14843"/>
                    </a:lnTo>
                    <a:cubicBezTo>
                      <a:pt x="11184" y="14347"/>
                      <a:pt x="10841" y="13851"/>
                      <a:pt x="10516" y="13420"/>
                    </a:cubicBezTo>
                    <a:cubicBezTo>
                      <a:pt x="10474" y="13377"/>
                      <a:pt x="10435" y="13355"/>
                      <a:pt x="10374" y="13355"/>
                    </a:cubicBezTo>
                    <a:cubicBezTo>
                      <a:pt x="10354" y="13355"/>
                      <a:pt x="10313" y="13377"/>
                      <a:pt x="10271" y="13398"/>
                    </a:cubicBezTo>
                    <a:cubicBezTo>
                      <a:pt x="7635" y="15702"/>
                      <a:pt x="5181" y="17557"/>
                      <a:pt x="2768" y="19116"/>
                    </a:cubicBezTo>
                    <a:cubicBezTo>
                      <a:pt x="2525" y="19274"/>
                      <a:pt x="2261" y="19343"/>
                      <a:pt x="1977" y="19343"/>
                    </a:cubicBezTo>
                    <a:cubicBezTo>
                      <a:pt x="1329" y="19343"/>
                      <a:pt x="741" y="18933"/>
                      <a:pt x="496" y="18279"/>
                    </a:cubicBezTo>
                    <a:cubicBezTo>
                      <a:pt x="213" y="17600"/>
                      <a:pt x="335" y="16856"/>
                      <a:pt x="780" y="16313"/>
                    </a:cubicBezTo>
                    <a:cubicBezTo>
                      <a:pt x="2564" y="14099"/>
                      <a:pt x="4838" y="12291"/>
                      <a:pt x="7006" y="10574"/>
                    </a:cubicBezTo>
                    <a:lnTo>
                      <a:pt x="7454" y="10214"/>
                    </a:lnTo>
                    <a:cubicBezTo>
                      <a:pt x="7493" y="10189"/>
                      <a:pt x="7535" y="10121"/>
                      <a:pt x="7535" y="10078"/>
                    </a:cubicBezTo>
                    <a:cubicBezTo>
                      <a:pt x="7535" y="10009"/>
                      <a:pt x="7513" y="9963"/>
                      <a:pt x="7493" y="9919"/>
                    </a:cubicBezTo>
                    <a:cubicBezTo>
                      <a:pt x="5487" y="7681"/>
                      <a:pt x="3397" y="5309"/>
                      <a:pt x="1451" y="2825"/>
                    </a:cubicBezTo>
                    <a:cubicBezTo>
                      <a:pt x="1106" y="2394"/>
                      <a:pt x="1025" y="1761"/>
                      <a:pt x="1248" y="1243"/>
                    </a:cubicBezTo>
                    <a:cubicBezTo>
                      <a:pt x="1451" y="722"/>
                      <a:pt x="1916" y="384"/>
                      <a:pt x="2445" y="384"/>
                    </a:cubicBezTo>
                    <a:close/>
                    <a:moveTo>
                      <a:pt x="2445" y="0"/>
                    </a:moveTo>
                    <a:cubicBezTo>
                      <a:pt x="1793" y="0"/>
                      <a:pt x="1187" y="428"/>
                      <a:pt x="922" y="1085"/>
                    </a:cubicBezTo>
                    <a:cubicBezTo>
                      <a:pt x="658" y="1740"/>
                      <a:pt x="761" y="2530"/>
                      <a:pt x="1187" y="3073"/>
                    </a:cubicBezTo>
                    <a:cubicBezTo>
                      <a:pt x="3093" y="5491"/>
                      <a:pt x="5161" y="7839"/>
                      <a:pt x="7109" y="10031"/>
                    </a:cubicBezTo>
                    <a:lnTo>
                      <a:pt x="6825" y="10257"/>
                    </a:lnTo>
                    <a:cubicBezTo>
                      <a:pt x="4613" y="11997"/>
                      <a:pt x="2342" y="13805"/>
                      <a:pt x="516" y="16065"/>
                    </a:cubicBezTo>
                    <a:cubicBezTo>
                      <a:pt x="-10" y="16719"/>
                      <a:pt x="-152" y="17625"/>
                      <a:pt x="174" y="18416"/>
                    </a:cubicBezTo>
                    <a:cubicBezTo>
                      <a:pt x="496" y="19206"/>
                      <a:pt x="1206" y="19724"/>
                      <a:pt x="1977" y="19724"/>
                    </a:cubicBezTo>
                    <a:cubicBezTo>
                      <a:pt x="2322" y="19724"/>
                      <a:pt x="2648" y="19634"/>
                      <a:pt x="2932" y="19433"/>
                    </a:cubicBezTo>
                    <a:cubicBezTo>
                      <a:pt x="5322" y="17895"/>
                      <a:pt x="7758" y="16065"/>
                      <a:pt x="10354" y="13805"/>
                    </a:cubicBezTo>
                    <a:cubicBezTo>
                      <a:pt x="10658" y="14211"/>
                      <a:pt x="10961" y="14620"/>
                      <a:pt x="11287" y="15070"/>
                    </a:cubicBezTo>
                    <a:lnTo>
                      <a:pt x="11306" y="15116"/>
                    </a:lnTo>
                    <a:cubicBezTo>
                      <a:pt x="13274" y="17805"/>
                      <a:pt x="15506" y="20878"/>
                      <a:pt x="18384" y="21557"/>
                    </a:cubicBezTo>
                    <a:cubicBezTo>
                      <a:pt x="18526" y="21600"/>
                      <a:pt x="18668" y="21600"/>
                      <a:pt x="18810" y="21600"/>
                    </a:cubicBezTo>
                    <a:cubicBezTo>
                      <a:pt x="19519" y="21600"/>
                      <a:pt x="20148" y="21216"/>
                      <a:pt x="20535" y="20561"/>
                    </a:cubicBezTo>
                    <a:cubicBezTo>
                      <a:pt x="20900" y="19907"/>
                      <a:pt x="20941" y="19070"/>
                      <a:pt x="20635" y="18347"/>
                    </a:cubicBezTo>
                    <a:cubicBezTo>
                      <a:pt x="20006" y="16856"/>
                      <a:pt x="19054" y="15795"/>
                      <a:pt x="18100" y="14753"/>
                    </a:cubicBezTo>
                    <a:cubicBezTo>
                      <a:pt x="17755" y="14394"/>
                      <a:pt x="17390" y="13988"/>
                      <a:pt x="17067" y="13557"/>
                    </a:cubicBezTo>
                    <a:cubicBezTo>
                      <a:pt x="16113" y="12403"/>
                      <a:pt x="15242" y="11296"/>
                      <a:pt x="14267" y="10214"/>
                    </a:cubicBezTo>
                    <a:cubicBezTo>
                      <a:pt x="16296" y="8248"/>
                      <a:pt x="18364" y="6124"/>
                      <a:pt x="20800" y="3479"/>
                    </a:cubicBezTo>
                    <a:cubicBezTo>
                      <a:pt x="21306" y="2936"/>
                      <a:pt x="21448" y="2124"/>
                      <a:pt x="21203" y="1402"/>
                    </a:cubicBezTo>
                    <a:cubicBezTo>
                      <a:pt x="20941" y="676"/>
                      <a:pt x="20290" y="202"/>
                      <a:pt x="19581" y="202"/>
                    </a:cubicBezTo>
                    <a:cubicBezTo>
                      <a:pt x="19277" y="202"/>
                      <a:pt x="18974" y="295"/>
                      <a:pt x="18709" y="474"/>
                    </a:cubicBezTo>
                    <a:cubicBezTo>
                      <a:pt x="15910" y="2372"/>
                      <a:pt x="13316" y="4654"/>
                      <a:pt x="10922" y="6825"/>
                    </a:cubicBezTo>
                    <a:cubicBezTo>
                      <a:pt x="8609" y="4633"/>
                      <a:pt x="6196" y="2577"/>
                      <a:pt x="3358" y="338"/>
                    </a:cubicBezTo>
                    <a:cubicBezTo>
                      <a:pt x="3093" y="112"/>
                      <a:pt x="2768" y="0"/>
                      <a:pt x="24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87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9" name="Google Shape;831;p14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884" name="Google Shape;832;p14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85" name="Google Shape;833;p14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86" name="Google Shape;834;p14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87" name="Google Shape;835;p14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88" name="Google Shape;836;p14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89" name="Google Shape;837;p14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0" name="Google Shape;838;p14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1" name="Google Shape;839;p14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2" name="Google Shape;840;p14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3" name="Google Shape;841;p14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4" name="Google Shape;842;p14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5" name="Google Shape;843;p14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6" name="Google Shape;844;p14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7" name="Google Shape;845;p14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8" name="Google Shape;846;p14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99" name="Google Shape;847;p14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0" name="Google Shape;848;p14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1" name="Google Shape;849;p14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2" name="Google Shape;850;p14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3" name="Google Shape;851;p14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4" name="Google Shape;852;p14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5" name="Google Shape;853;p14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6" name="Google Shape;854;p14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7" name="Google Shape;855;p14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8" name="Google Shape;856;p14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09" name="Google Shape;857;p14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0" name="Google Shape;858;p14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1" name="Google Shape;859;p14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2" name="Google Shape;860;p14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3" name="Google Shape;861;p14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4" name="Google Shape;862;p14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5" name="Google Shape;863;p14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6" name="Google Shape;864;p14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7" name="Google Shape;865;p14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8" name="Google Shape;866;p14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19" name="Google Shape;867;p14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0" name="Google Shape;868;p14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1" name="Google Shape;869;p14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2" name="Google Shape;870;p14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3" name="Google Shape;871;p14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4" name="Google Shape;872;p14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5" name="Google Shape;873;p14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6" name="Google Shape;874;p14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7" name="Google Shape;875;p14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8" name="Google Shape;876;p14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29" name="Google Shape;877;p14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0" name="Google Shape;878;p14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1" name="Google Shape;879;p14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2" name="Google Shape;880;p14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3" name="Google Shape;881;p14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4" name="Google Shape;882;p14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5" name="Google Shape;883;p14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6" name="Google Shape;884;p14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7" name="Google Shape;885;p14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8" name="Google Shape;886;p14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39" name="Google Shape;887;p14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40" name="Google Shape;888;p14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41" name="Google Shape;889;p14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42" name="Google Shape;890;p14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43" name="Google Shape;891;p14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44" name="Google Shape;892;p14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45" name="Google Shape;893;p14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46" name="Google Shape;894;p14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47" name="Google Shape;895;p14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48" name="Google Shape;896;p14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5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13225" y="2915474"/>
            <a:ext cx="6691201" cy="6618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B6DD5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951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713225" y="1126425"/>
            <a:ext cx="6691201" cy="1863301"/>
          </a:xfrm>
          <a:prstGeom prst="rect">
            <a:avLst/>
          </a:prstGeom>
        </p:spPr>
        <p:txBody>
          <a:bodyPr anchor="b"/>
          <a:lstStyle>
            <a:lvl1pPr marL="317500" indent="-177800">
              <a:buClrTx/>
              <a:buSzTx/>
              <a:buFontTx/>
              <a:buNone/>
              <a:defRPr sz="3000"/>
            </a:lvl1pPr>
            <a:lvl2pPr marL="317500" indent="279400">
              <a:buClrTx/>
              <a:buSzTx/>
              <a:buFontTx/>
              <a:buNone/>
              <a:defRPr sz="3000"/>
            </a:lvl2pPr>
            <a:lvl3pPr marL="317500" indent="736600">
              <a:buClrTx/>
              <a:buSzTx/>
              <a:buFontTx/>
              <a:buNone/>
              <a:defRPr sz="3000"/>
            </a:lvl3pPr>
            <a:lvl4pPr marL="317500" indent="1193800">
              <a:buClrTx/>
              <a:buSzTx/>
              <a:buFontTx/>
              <a:buNone/>
              <a:defRPr sz="3000"/>
            </a:lvl4pPr>
            <a:lvl5pPr marL="317500" indent="1651000">
              <a:buClrTx/>
              <a:buSzTx/>
              <a:buFontTx/>
              <a:buNone/>
              <a:defRPr sz="30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95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" name="Google Shape;900;p15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959" name="Google Shape;901;p15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0" name="Google Shape;902;p15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1" name="Google Shape;903;p15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2" name="Google Shape;904;p15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3" name="Google Shape;905;p15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4" name="Google Shape;906;p15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5" name="Google Shape;907;p15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6" name="Google Shape;908;p15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7" name="Google Shape;909;p15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8" name="Google Shape;910;p15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69" name="Google Shape;911;p15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0" name="Google Shape;912;p15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1" name="Google Shape;913;p15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2" name="Google Shape;914;p15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3" name="Google Shape;915;p15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4" name="Google Shape;916;p15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5" name="Google Shape;917;p15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6" name="Google Shape;918;p15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7" name="Google Shape;919;p15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8" name="Google Shape;920;p15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79" name="Google Shape;921;p15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0" name="Google Shape;922;p15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1" name="Google Shape;923;p15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2" name="Google Shape;924;p15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3" name="Google Shape;925;p15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4" name="Google Shape;926;p15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5" name="Google Shape;927;p15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6" name="Google Shape;928;p15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7" name="Google Shape;929;p15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8" name="Google Shape;930;p15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89" name="Google Shape;931;p15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0" name="Google Shape;932;p15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1" name="Google Shape;933;p15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2" name="Google Shape;934;p15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3" name="Google Shape;935;p15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4" name="Google Shape;936;p15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5" name="Google Shape;937;p15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6" name="Google Shape;938;p15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7" name="Google Shape;939;p15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8" name="Google Shape;940;p15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99" name="Google Shape;941;p15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0" name="Google Shape;942;p15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1" name="Google Shape;943;p15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2" name="Google Shape;944;p15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3" name="Google Shape;945;p15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4" name="Google Shape;946;p15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5" name="Google Shape;947;p15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6" name="Google Shape;948;p15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7" name="Google Shape;949;p15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8" name="Google Shape;950;p15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09" name="Google Shape;951;p15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0" name="Google Shape;952;p15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1" name="Google Shape;953;p15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2" name="Google Shape;954;p15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3" name="Google Shape;955;p15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4" name="Google Shape;956;p15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5" name="Google Shape;957;p15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6" name="Google Shape;958;p15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7" name="Google Shape;959;p15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8" name="Google Shape;960;p15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19" name="Google Shape;961;p15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20" name="Google Shape;962;p15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21" name="Google Shape;963;p15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22" name="Google Shape;964;p15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23" name="Google Shape;965;p15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25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19999" y="1609974"/>
            <a:ext cx="3519601" cy="1184701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026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19999" y="2794424"/>
            <a:ext cx="3519601" cy="1116301"/>
          </a:xfrm>
          <a:prstGeom prst="rect">
            <a:avLst/>
          </a:prstGeom>
        </p:spPr>
        <p:txBody>
          <a:bodyPr/>
          <a:lstStyle>
            <a:lvl1pPr marL="317500" indent="-177800">
              <a:buClrTx/>
              <a:buSzTx/>
              <a:buFontTx/>
              <a:buNone/>
            </a:lvl1pPr>
            <a:lvl2pPr marL="317500" indent="279400">
              <a:buClrTx/>
              <a:buSzTx/>
              <a:buFontTx/>
              <a:buNone/>
            </a:lvl2pPr>
            <a:lvl3pPr marL="317500" indent="736600">
              <a:buClrTx/>
              <a:buSzTx/>
              <a:buFontTx/>
              <a:buNone/>
            </a:lvl3pPr>
            <a:lvl4pPr marL="317500" indent="1193800">
              <a:buClrTx/>
              <a:buSzTx/>
              <a:buFontTx/>
              <a:buNone/>
            </a:lvl4pPr>
            <a:lvl5pPr marL="317500" indent="1651000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27" name="Google Shape;968;p15"/>
          <p:cNvSpPr>
            <a:spLocks noGrp="1"/>
          </p:cNvSpPr>
          <p:nvPr>
            <p:ph type="pic" sz="half" idx="21"/>
          </p:nvPr>
        </p:nvSpPr>
        <p:spPr>
          <a:xfrm>
            <a:off x="5046174" y="739500"/>
            <a:ext cx="3384601" cy="33846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grpSp>
        <p:nvGrpSpPr>
          <p:cNvPr id="1042" name="Google Shape;969;p15"/>
          <p:cNvGrpSpPr/>
          <p:nvPr/>
        </p:nvGrpSpPr>
        <p:grpSpPr>
          <a:xfrm>
            <a:off x="7755177" y="4566837"/>
            <a:ext cx="974537" cy="466905"/>
            <a:chOff x="0" y="0"/>
            <a:chExt cx="974536" cy="466904"/>
          </a:xfrm>
        </p:grpSpPr>
        <p:sp>
          <p:nvSpPr>
            <p:cNvPr id="1028" name="Google Shape;970;p15"/>
            <p:cNvSpPr/>
            <p:nvPr/>
          </p:nvSpPr>
          <p:spPr>
            <a:xfrm flipH="1">
              <a:off x="332209" y="73471"/>
              <a:ext cx="414423" cy="3085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600" extrusionOk="0">
                  <a:moveTo>
                    <a:pt x="18628" y="0"/>
                  </a:moveTo>
                  <a:cubicBezTo>
                    <a:pt x="18473" y="0"/>
                    <a:pt x="18298" y="48"/>
                    <a:pt x="18087" y="143"/>
                  </a:cubicBezTo>
                  <a:cubicBezTo>
                    <a:pt x="15323" y="1252"/>
                    <a:pt x="4291" y="5624"/>
                    <a:pt x="1527" y="6629"/>
                  </a:cubicBezTo>
                  <a:cubicBezTo>
                    <a:pt x="273" y="7081"/>
                    <a:pt x="-85" y="8433"/>
                    <a:pt x="17" y="9648"/>
                  </a:cubicBezTo>
                  <a:cubicBezTo>
                    <a:pt x="143" y="11662"/>
                    <a:pt x="452" y="13638"/>
                    <a:pt x="990" y="15548"/>
                  </a:cubicBezTo>
                  <a:cubicBezTo>
                    <a:pt x="1397" y="17038"/>
                    <a:pt x="1861" y="18533"/>
                    <a:pt x="2321" y="20024"/>
                  </a:cubicBezTo>
                  <a:cubicBezTo>
                    <a:pt x="2630" y="21100"/>
                    <a:pt x="3202" y="21600"/>
                    <a:pt x="3884" y="21600"/>
                  </a:cubicBezTo>
                  <a:cubicBezTo>
                    <a:pt x="4105" y="21600"/>
                    <a:pt x="4333" y="21548"/>
                    <a:pt x="4572" y="21448"/>
                  </a:cubicBezTo>
                  <a:cubicBezTo>
                    <a:pt x="9486" y="19367"/>
                    <a:pt x="14424" y="17319"/>
                    <a:pt x="19313" y="15271"/>
                  </a:cubicBezTo>
                  <a:cubicBezTo>
                    <a:pt x="19801" y="15062"/>
                    <a:pt x="20261" y="14786"/>
                    <a:pt x="20721" y="14510"/>
                  </a:cubicBezTo>
                  <a:cubicBezTo>
                    <a:pt x="21283" y="14124"/>
                    <a:pt x="21515" y="13500"/>
                    <a:pt x="21336" y="12667"/>
                  </a:cubicBezTo>
                  <a:cubicBezTo>
                    <a:pt x="21234" y="12148"/>
                    <a:pt x="21132" y="11590"/>
                    <a:pt x="20978" y="11071"/>
                  </a:cubicBezTo>
                  <a:cubicBezTo>
                    <a:pt x="20135" y="8367"/>
                    <a:pt x="19878" y="5452"/>
                    <a:pt x="19545" y="2571"/>
                  </a:cubicBezTo>
                  <a:cubicBezTo>
                    <a:pt x="19492" y="2119"/>
                    <a:pt x="19443" y="1633"/>
                    <a:pt x="19390" y="1181"/>
                  </a:cubicBezTo>
                  <a:cubicBezTo>
                    <a:pt x="19260" y="367"/>
                    <a:pt x="19046" y="0"/>
                    <a:pt x="18628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29" name="Google Shape;971;p15"/>
            <p:cNvSpPr/>
            <p:nvPr/>
          </p:nvSpPr>
          <p:spPr>
            <a:xfrm flipH="1">
              <a:off x="20420" y="39728"/>
              <a:ext cx="171311" cy="145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7" h="21600" extrusionOk="0">
                  <a:moveTo>
                    <a:pt x="5852" y="0"/>
                  </a:moveTo>
                  <a:cubicBezTo>
                    <a:pt x="4593" y="0"/>
                    <a:pt x="3335" y="50"/>
                    <a:pt x="2068" y="161"/>
                  </a:cubicBezTo>
                  <a:cubicBezTo>
                    <a:pt x="379" y="302"/>
                    <a:pt x="-225" y="967"/>
                    <a:pt x="73" y="3021"/>
                  </a:cubicBezTo>
                  <a:cubicBezTo>
                    <a:pt x="379" y="5508"/>
                    <a:pt x="802" y="7935"/>
                    <a:pt x="1166" y="10140"/>
                  </a:cubicBezTo>
                  <a:cubicBezTo>
                    <a:pt x="1340" y="11168"/>
                    <a:pt x="1646" y="12265"/>
                    <a:pt x="1944" y="13292"/>
                  </a:cubicBezTo>
                  <a:cubicBezTo>
                    <a:pt x="2606" y="15417"/>
                    <a:pt x="3153" y="17250"/>
                    <a:pt x="3757" y="19093"/>
                  </a:cubicBezTo>
                  <a:cubicBezTo>
                    <a:pt x="3939" y="19677"/>
                    <a:pt x="4237" y="20261"/>
                    <a:pt x="4544" y="20704"/>
                  </a:cubicBezTo>
                  <a:cubicBezTo>
                    <a:pt x="4850" y="21268"/>
                    <a:pt x="5339" y="21600"/>
                    <a:pt x="5860" y="21600"/>
                  </a:cubicBezTo>
                  <a:cubicBezTo>
                    <a:pt x="6142" y="21600"/>
                    <a:pt x="6431" y="21499"/>
                    <a:pt x="6713" y="21288"/>
                  </a:cubicBezTo>
                  <a:cubicBezTo>
                    <a:pt x="11664" y="18136"/>
                    <a:pt x="16184" y="14249"/>
                    <a:pt x="20042" y="9325"/>
                  </a:cubicBezTo>
                  <a:cubicBezTo>
                    <a:pt x="20348" y="8962"/>
                    <a:pt x="20646" y="8519"/>
                    <a:pt x="20713" y="8086"/>
                  </a:cubicBezTo>
                  <a:cubicBezTo>
                    <a:pt x="21375" y="5216"/>
                    <a:pt x="19504" y="1480"/>
                    <a:pt x="17086" y="1108"/>
                  </a:cubicBezTo>
                  <a:cubicBezTo>
                    <a:pt x="13336" y="453"/>
                    <a:pt x="9610" y="0"/>
                    <a:pt x="5852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0" name="Google Shape;972;p15"/>
            <p:cNvSpPr/>
            <p:nvPr/>
          </p:nvSpPr>
          <p:spPr>
            <a:xfrm flipH="1">
              <a:off x="846721" y="230551"/>
              <a:ext cx="107705" cy="211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5" h="21600" extrusionOk="0">
                  <a:moveTo>
                    <a:pt x="6734" y="0"/>
                  </a:moveTo>
                  <a:cubicBezTo>
                    <a:pt x="6071" y="0"/>
                    <a:pt x="5304" y="56"/>
                    <a:pt x="4434" y="160"/>
                  </a:cubicBezTo>
                  <a:cubicBezTo>
                    <a:pt x="1587" y="513"/>
                    <a:pt x="457" y="1325"/>
                    <a:pt x="262" y="2789"/>
                  </a:cubicBezTo>
                  <a:cubicBezTo>
                    <a:pt x="-115" y="5371"/>
                    <a:pt x="-310" y="7896"/>
                    <a:pt x="1302" y="10373"/>
                  </a:cubicBezTo>
                  <a:cubicBezTo>
                    <a:pt x="1873" y="11289"/>
                    <a:pt x="2159" y="12295"/>
                    <a:pt x="2445" y="13107"/>
                  </a:cubicBezTo>
                  <a:cubicBezTo>
                    <a:pt x="4434" y="16292"/>
                    <a:pt x="7085" y="18970"/>
                    <a:pt x="11907" y="20941"/>
                  </a:cubicBezTo>
                  <a:cubicBezTo>
                    <a:pt x="13050" y="21392"/>
                    <a:pt x="14194" y="21600"/>
                    <a:pt x="15351" y="21600"/>
                  </a:cubicBezTo>
                  <a:cubicBezTo>
                    <a:pt x="16026" y="21600"/>
                    <a:pt x="16715" y="21531"/>
                    <a:pt x="17404" y="21399"/>
                  </a:cubicBezTo>
                  <a:cubicBezTo>
                    <a:pt x="21095" y="20795"/>
                    <a:pt x="21290" y="20538"/>
                    <a:pt x="19393" y="18665"/>
                  </a:cubicBezTo>
                  <a:cubicBezTo>
                    <a:pt x="15611" y="14925"/>
                    <a:pt x="13427" y="10880"/>
                    <a:pt x="12011" y="6737"/>
                  </a:cubicBezTo>
                  <a:cubicBezTo>
                    <a:pt x="11530" y="5218"/>
                    <a:pt x="11062" y="3698"/>
                    <a:pt x="10581" y="2186"/>
                  </a:cubicBezTo>
                  <a:cubicBezTo>
                    <a:pt x="10074" y="631"/>
                    <a:pt x="8956" y="0"/>
                    <a:pt x="6734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1" name="Google Shape;973;p15"/>
            <p:cNvSpPr/>
            <p:nvPr/>
          </p:nvSpPr>
          <p:spPr>
            <a:xfrm flipH="1">
              <a:off x="777137" y="207081"/>
              <a:ext cx="100702" cy="2204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3" h="21600" extrusionOk="0">
                  <a:moveTo>
                    <a:pt x="7337" y="0"/>
                  </a:moveTo>
                  <a:cubicBezTo>
                    <a:pt x="7152" y="0"/>
                    <a:pt x="6954" y="13"/>
                    <a:pt x="6741" y="27"/>
                  </a:cubicBezTo>
                  <a:cubicBezTo>
                    <a:pt x="5195" y="173"/>
                    <a:pt x="3550" y="467"/>
                    <a:pt x="2203" y="853"/>
                  </a:cubicBezTo>
                  <a:cubicBezTo>
                    <a:pt x="643" y="1240"/>
                    <a:pt x="-180" y="1919"/>
                    <a:pt x="33" y="2792"/>
                  </a:cubicBezTo>
                  <a:cubicBezTo>
                    <a:pt x="444" y="4639"/>
                    <a:pt x="756" y="6485"/>
                    <a:pt x="1366" y="8284"/>
                  </a:cubicBezTo>
                  <a:cubicBezTo>
                    <a:pt x="2089" y="10030"/>
                    <a:pt x="3025" y="11730"/>
                    <a:pt x="4273" y="14109"/>
                  </a:cubicBezTo>
                  <a:cubicBezTo>
                    <a:pt x="5720" y="15715"/>
                    <a:pt x="7677" y="17901"/>
                    <a:pt x="9748" y="20034"/>
                  </a:cubicBezTo>
                  <a:cubicBezTo>
                    <a:pt x="10159" y="20474"/>
                    <a:pt x="10882" y="20814"/>
                    <a:pt x="11606" y="21153"/>
                  </a:cubicBezTo>
                  <a:cubicBezTo>
                    <a:pt x="12258" y="21427"/>
                    <a:pt x="12953" y="21600"/>
                    <a:pt x="13776" y="21600"/>
                  </a:cubicBezTo>
                  <a:cubicBezTo>
                    <a:pt x="14130" y="21600"/>
                    <a:pt x="14499" y="21567"/>
                    <a:pt x="14910" y="21493"/>
                  </a:cubicBezTo>
                  <a:cubicBezTo>
                    <a:pt x="16258" y="21200"/>
                    <a:pt x="17704" y="21054"/>
                    <a:pt x="19052" y="20767"/>
                  </a:cubicBezTo>
                  <a:cubicBezTo>
                    <a:pt x="20796" y="20327"/>
                    <a:pt x="21420" y="19694"/>
                    <a:pt x="20697" y="18821"/>
                  </a:cubicBezTo>
                  <a:cubicBezTo>
                    <a:pt x="20073" y="18048"/>
                    <a:pt x="19151" y="17368"/>
                    <a:pt x="18328" y="16635"/>
                  </a:cubicBezTo>
                  <a:cubicBezTo>
                    <a:pt x="13563" y="12410"/>
                    <a:pt x="11393" y="7898"/>
                    <a:pt x="10982" y="3186"/>
                  </a:cubicBezTo>
                  <a:cubicBezTo>
                    <a:pt x="10882" y="2553"/>
                    <a:pt x="10783" y="1919"/>
                    <a:pt x="10471" y="1340"/>
                  </a:cubicBezTo>
                  <a:cubicBezTo>
                    <a:pt x="10003" y="513"/>
                    <a:pt x="8897" y="0"/>
                    <a:pt x="7337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2" name="Google Shape;974;p15"/>
            <p:cNvSpPr/>
            <p:nvPr/>
          </p:nvSpPr>
          <p:spPr>
            <a:xfrm flipH="1">
              <a:off x="711968" y="191706"/>
              <a:ext cx="92377" cy="211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4" h="21600" extrusionOk="0">
                  <a:moveTo>
                    <a:pt x="4499" y="0"/>
                  </a:moveTo>
                  <a:cubicBezTo>
                    <a:pt x="3527" y="0"/>
                    <a:pt x="2602" y="111"/>
                    <a:pt x="1834" y="487"/>
                  </a:cubicBezTo>
                  <a:cubicBezTo>
                    <a:pt x="580" y="1093"/>
                    <a:pt x="0" y="1754"/>
                    <a:pt x="0" y="2561"/>
                  </a:cubicBezTo>
                  <a:cubicBezTo>
                    <a:pt x="235" y="6117"/>
                    <a:pt x="799" y="9610"/>
                    <a:pt x="2853" y="13062"/>
                  </a:cubicBezTo>
                  <a:cubicBezTo>
                    <a:pt x="5032" y="15240"/>
                    <a:pt x="7195" y="17425"/>
                    <a:pt x="9483" y="19603"/>
                  </a:cubicBezTo>
                  <a:cubicBezTo>
                    <a:pt x="9718" y="19853"/>
                    <a:pt x="10063" y="20111"/>
                    <a:pt x="10392" y="20313"/>
                  </a:cubicBezTo>
                  <a:cubicBezTo>
                    <a:pt x="12117" y="21210"/>
                    <a:pt x="13684" y="21600"/>
                    <a:pt x="15361" y="21600"/>
                  </a:cubicBezTo>
                  <a:cubicBezTo>
                    <a:pt x="16709" y="21600"/>
                    <a:pt x="18136" y="21349"/>
                    <a:pt x="19766" y="20918"/>
                  </a:cubicBezTo>
                  <a:cubicBezTo>
                    <a:pt x="21600" y="20466"/>
                    <a:pt x="21600" y="19853"/>
                    <a:pt x="20675" y="18893"/>
                  </a:cubicBezTo>
                  <a:cubicBezTo>
                    <a:pt x="19076" y="17369"/>
                    <a:pt x="17368" y="15901"/>
                    <a:pt x="15988" y="14377"/>
                  </a:cubicBezTo>
                  <a:cubicBezTo>
                    <a:pt x="11991" y="10222"/>
                    <a:pt x="9718" y="5908"/>
                    <a:pt x="8574" y="1447"/>
                  </a:cubicBezTo>
                  <a:cubicBezTo>
                    <a:pt x="8449" y="842"/>
                    <a:pt x="8229" y="285"/>
                    <a:pt x="6740" y="132"/>
                  </a:cubicBezTo>
                  <a:cubicBezTo>
                    <a:pt x="6003" y="63"/>
                    <a:pt x="5235" y="0"/>
                    <a:pt x="4499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3" name="Google Shape;975;p15"/>
            <p:cNvSpPr/>
            <p:nvPr/>
          </p:nvSpPr>
          <p:spPr>
            <a:xfrm flipH="1">
              <a:off x="162588" y="28299"/>
              <a:ext cx="89232" cy="2055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8" h="21600" extrusionOk="0">
                  <a:moveTo>
                    <a:pt x="5581" y="0"/>
                  </a:moveTo>
                  <a:cubicBezTo>
                    <a:pt x="4991" y="0"/>
                    <a:pt x="4258" y="36"/>
                    <a:pt x="3302" y="64"/>
                  </a:cubicBezTo>
                  <a:cubicBezTo>
                    <a:pt x="1102" y="164"/>
                    <a:pt x="-285" y="1001"/>
                    <a:pt x="50" y="2044"/>
                  </a:cubicBezTo>
                  <a:cubicBezTo>
                    <a:pt x="400" y="3238"/>
                    <a:pt x="751" y="4489"/>
                    <a:pt x="1341" y="5689"/>
                  </a:cubicBezTo>
                  <a:cubicBezTo>
                    <a:pt x="2616" y="8034"/>
                    <a:pt x="3892" y="10371"/>
                    <a:pt x="5167" y="12773"/>
                  </a:cubicBezTo>
                  <a:cubicBezTo>
                    <a:pt x="6904" y="14960"/>
                    <a:pt x="8658" y="17147"/>
                    <a:pt x="10507" y="19384"/>
                  </a:cubicBezTo>
                  <a:cubicBezTo>
                    <a:pt x="10858" y="19799"/>
                    <a:pt x="11320" y="20221"/>
                    <a:pt x="12021" y="20635"/>
                  </a:cubicBezTo>
                  <a:cubicBezTo>
                    <a:pt x="13137" y="21336"/>
                    <a:pt x="14556" y="21600"/>
                    <a:pt x="15959" y="21600"/>
                  </a:cubicBezTo>
                  <a:cubicBezTo>
                    <a:pt x="17505" y="21600"/>
                    <a:pt x="19004" y="21278"/>
                    <a:pt x="20040" y="20842"/>
                  </a:cubicBezTo>
                  <a:cubicBezTo>
                    <a:pt x="21315" y="20321"/>
                    <a:pt x="20964" y="19592"/>
                    <a:pt x="20390" y="18970"/>
                  </a:cubicBezTo>
                  <a:cubicBezTo>
                    <a:pt x="18637" y="17097"/>
                    <a:pt x="16788" y="15267"/>
                    <a:pt x="15034" y="13395"/>
                  </a:cubicBezTo>
                  <a:cubicBezTo>
                    <a:pt x="12133" y="10321"/>
                    <a:pt x="10969" y="7090"/>
                    <a:pt x="9471" y="3867"/>
                  </a:cubicBezTo>
                  <a:cubicBezTo>
                    <a:pt x="9120" y="2981"/>
                    <a:pt x="8881" y="2094"/>
                    <a:pt x="8307" y="1258"/>
                  </a:cubicBezTo>
                  <a:cubicBezTo>
                    <a:pt x="7558" y="214"/>
                    <a:pt x="7048" y="0"/>
                    <a:pt x="5581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4" name="Google Shape;976;p15"/>
            <p:cNvSpPr/>
            <p:nvPr/>
          </p:nvSpPr>
          <p:spPr>
            <a:xfrm flipH="1">
              <a:off x="217198" y="42109"/>
              <a:ext cx="84706" cy="207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4" h="21600" extrusionOk="0">
                  <a:moveTo>
                    <a:pt x="4977" y="0"/>
                  </a:moveTo>
                  <a:cubicBezTo>
                    <a:pt x="4120" y="0"/>
                    <a:pt x="3126" y="127"/>
                    <a:pt x="1943" y="375"/>
                  </a:cubicBezTo>
                  <a:cubicBezTo>
                    <a:pt x="314" y="736"/>
                    <a:pt x="-183" y="1309"/>
                    <a:pt x="57" y="2031"/>
                  </a:cubicBezTo>
                  <a:cubicBezTo>
                    <a:pt x="811" y="4353"/>
                    <a:pt x="1446" y="6617"/>
                    <a:pt x="2560" y="8889"/>
                  </a:cubicBezTo>
                  <a:cubicBezTo>
                    <a:pt x="3434" y="10949"/>
                    <a:pt x="4806" y="12959"/>
                    <a:pt x="6314" y="15698"/>
                  </a:cubicBezTo>
                  <a:cubicBezTo>
                    <a:pt x="7428" y="16879"/>
                    <a:pt x="9314" y="18790"/>
                    <a:pt x="11063" y="20645"/>
                  </a:cubicBezTo>
                  <a:cubicBezTo>
                    <a:pt x="11303" y="20850"/>
                    <a:pt x="11680" y="21062"/>
                    <a:pt x="12057" y="21211"/>
                  </a:cubicBezTo>
                  <a:cubicBezTo>
                    <a:pt x="12708" y="21480"/>
                    <a:pt x="13874" y="21600"/>
                    <a:pt x="15160" y="21600"/>
                  </a:cubicBezTo>
                  <a:cubicBezTo>
                    <a:pt x="17577" y="21600"/>
                    <a:pt x="20440" y="21182"/>
                    <a:pt x="21177" y="20545"/>
                  </a:cubicBezTo>
                  <a:cubicBezTo>
                    <a:pt x="21417" y="20284"/>
                    <a:pt x="21417" y="19923"/>
                    <a:pt x="21057" y="19668"/>
                  </a:cubicBezTo>
                  <a:cubicBezTo>
                    <a:pt x="16686" y="16002"/>
                    <a:pt x="13686" y="12088"/>
                    <a:pt x="11303" y="8111"/>
                  </a:cubicBezTo>
                  <a:cubicBezTo>
                    <a:pt x="10051" y="6157"/>
                    <a:pt x="9314" y="4091"/>
                    <a:pt x="8303" y="2130"/>
                  </a:cubicBezTo>
                  <a:cubicBezTo>
                    <a:pt x="8303" y="1975"/>
                    <a:pt x="8303" y="1769"/>
                    <a:pt x="8183" y="1614"/>
                  </a:cubicBezTo>
                  <a:cubicBezTo>
                    <a:pt x="7771" y="538"/>
                    <a:pt x="6726" y="0"/>
                    <a:pt x="4977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5" name="Google Shape;977;p15"/>
            <p:cNvSpPr/>
            <p:nvPr/>
          </p:nvSpPr>
          <p:spPr>
            <a:xfrm flipH="1">
              <a:off x="277399" y="57960"/>
              <a:ext cx="75899" cy="2068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7" h="21600" extrusionOk="0">
                  <a:moveTo>
                    <a:pt x="5164" y="0"/>
                  </a:moveTo>
                  <a:cubicBezTo>
                    <a:pt x="4794" y="0"/>
                    <a:pt x="4423" y="21"/>
                    <a:pt x="4071" y="71"/>
                  </a:cubicBezTo>
                  <a:cubicBezTo>
                    <a:pt x="1237" y="433"/>
                    <a:pt x="-245" y="1314"/>
                    <a:pt x="33" y="2451"/>
                  </a:cubicBezTo>
                  <a:cubicBezTo>
                    <a:pt x="1367" y="6906"/>
                    <a:pt x="3127" y="11304"/>
                    <a:pt x="6646" y="16015"/>
                  </a:cubicBezTo>
                  <a:cubicBezTo>
                    <a:pt x="7721" y="17159"/>
                    <a:pt x="9203" y="18658"/>
                    <a:pt x="10685" y="20158"/>
                  </a:cubicBezTo>
                  <a:cubicBezTo>
                    <a:pt x="11666" y="21110"/>
                    <a:pt x="13408" y="21600"/>
                    <a:pt x="15575" y="21600"/>
                  </a:cubicBezTo>
                  <a:cubicBezTo>
                    <a:pt x="16131" y="21600"/>
                    <a:pt x="16705" y="21572"/>
                    <a:pt x="17298" y="21508"/>
                  </a:cubicBezTo>
                  <a:cubicBezTo>
                    <a:pt x="20132" y="21195"/>
                    <a:pt x="21355" y="20470"/>
                    <a:pt x="20281" y="19383"/>
                  </a:cubicBezTo>
                  <a:cubicBezTo>
                    <a:pt x="19336" y="18346"/>
                    <a:pt x="18113" y="17308"/>
                    <a:pt x="17168" y="16278"/>
                  </a:cubicBezTo>
                  <a:cubicBezTo>
                    <a:pt x="13519" y="12029"/>
                    <a:pt x="11370" y="7681"/>
                    <a:pt x="9610" y="3226"/>
                  </a:cubicBezTo>
                  <a:cubicBezTo>
                    <a:pt x="9332" y="2558"/>
                    <a:pt x="9203" y="1833"/>
                    <a:pt x="8925" y="1158"/>
                  </a:cubicBezTo>
                  <a:cubicBezTo>
                    <a:pt x="8591" y="476"/>
                    <a:pt x="6887" y="0"/>
                    <a:pt x="5164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6" name="Google Shape;978;p15"/>
            <p:cNvSpPr/>
            <p:nvPr/>
          </p:nvSpPr>
          <p:spPr>
            <a:xfrm flipH="1">
              <a:off x="0" y="0"/>
              <a:ext cx="974537" cy="466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5" h="21600" extrusionOk="0">
                  <a:moveTo>
                    <a:pt x="18285" y="1838"/>
                  </a:moveTo>
                  <a:cubicBezTo>
                    <a:pt x="18965" y="1838"/>
                    <a:pt x="19639" y="1980"/>
                    <a:pt x="20317" y="2184"/>
                  </a:cubicBezTo>
                  <a:cubicBezTo>
                    <a:pt x="20754" y="2301"/>
                    <a:pt x="21092" y="3468"/>
                    <a:pt x="20973" y="4365"/>
                  </a:cubicBezTo>
                  <a:cubicBezTo>
                    <a:pt x="20961" y="4501"/>
                    <a:pt x="20907" y="4639"/>
                    <a:pt x="20851" y="4752"/>
                  </a:cubicBezTo>
                  <a:cubicBezTo>
                    <a:pt x="20154" y="6291"/>
                    <a:pt x="19336" y="7506"/>
                    <a:pt x="18441" y="8491"/>
                  </a:cubicBezTo>
                  <a:cubicBezTo>
                    <a:pt x="18390" y="8558"/>
                    <a:pt x="18338" y="8589"/>
                    <a:pt x="18285" y="8589"/>
                  </a:cubicBezTo>
                  <a:cubicBezTo>
                    <a:pt x="18191" y="8589"/>
                    <a:pt x="18101" y="8485"/>
                    <a:pt x="18037" y="8309"/>
                  </a:cubicBezTo>
                  <a:cubicBezTo>
                    <a:pt x="17993" y="8170"/>
                    <a:pt x="17939" y="7988"/>
                    <a:pt x="17907" y="7805"/>
                  </a:cubicBezTo>
                  <a:cubicBezTo>
                    <a:pt x="17797" y="7229"/>
                    <a:pt x="17698" y="6657"/>
                    <a:pt x="17579" y="5992"/>
                  </a:cubicBezTo>
                  <a:cubicBezTo>
                    <a:pt x="17514" y="5671"/>
                    <a:pt x="17469" y="5328"/>
                    <a:pt x="17438" y="5007"/>
                  </a:cubicBezTo>
                  <a:cubicBezTo>
                    <a:pt x="17372" y="4318"/>
                    <a:pt x="17296" y="3560"/>
                    <a:pt x="17240" y="2782"/>
                  </a:cubicBezTo>
                  <a:cubicBezTo>
                    <a:pt x="17186" y="2140"/>
                    <a:pt x="17296" y="1932"/>
                    <a:pt x="17601" y="1888"/>
                  </a:cubicBezTo>
                  <a:cubicBezTo>
                    <a:pt x="17830" y="1854"/>
                    <a:pt x="18058" y="1838"/>
                    <a:pt x="18285" y="1838"/>
                  </a:cubicBezTo>
                  <a:close/>
                  <a:moveTo>
                    <a:pt x="16429" y="1309"/>
                  </a:moveTo>
                  <a:cubicBezTo>
                    <a:pt x="16567" y="1309"/>
                    <a:pt x="16615" y="1404"/>
                    <a:pt x="16685" y="1863"/>
                  </a:cubicBezTo>
                  <a:cubicBezTo>
                    <a:pt x="16739" y="2231"/>
                    <a:pt x="16761" y="2622"/>
                    <a:pt x="16794" y="3012"/>
                  </a:cubicBezTo>
                  <a:cubicBezTo>
                    <a:pt x="16935" y="4431"/>
                    <a:pt x="17044" y="5854"/>
                    <a:pt x="17317" y="7207"/>
                  </a:cubicBezTo>
                  <a:cubicBezTo>
                    <a:pt x="17481" y="8032"/>
                    <a:pt x="17655" y="8838"/>
                    <a:pt x="17820" y="9662"/>
                  </a:cubicBezTo>
                  <a:cubicBezTo>
                    <a:pt x="17874" y="9936"/>
                    <a:pt x="17907" y="10257"/>
                    <a:pt x="17787" y="10487"/>
                  </a:cubicBezTo>
                  <a:cubicBezTo>
                    <a:pt x="17689" y="10679"/>
                    <a:pt x="17549" y="10820"/>
                    <a:pt x="17404" y="10820"/>
                  </a:cubicBezTo>
                  <a:cubicBezTo>
                    <a:pt x="17272" y="10820"/>
                    <a:pt x="17139" y="10704"/>
                    <a:pt x="17034" y="10396"/>
                  </a:cubicBezTo>
                  <a:cubicBezTo>
                    <a:pt x="16968" y="10213"/>
                    <a:pt x="16924" y="10027"/>
                    <a:pt x="16892" y="9845"/>
                  </a:cubicBezTo>
                  <a:cubicBezTo>
                    <a:pt x="16718" y="8860"/>
                    <a:pt x="16553" y="7897"/>
                    <a:pt x="16390" y="6934"/>
                  </a:cubicBezTo>
                  <a:cubicBezTo>
                    <a:pt x="16270" y="5876"/>
                    <a:pt x="16150" y="4847"/>
                    <a:pt x="16031" y="3815"/>
                  </a:cubicBezTo>
                  <a:cubicBezTo>
                    <a:pt x="15975" y="3286"/>
                    <a:pt x="15942" y="2735"/>
                    <a:pt x="15909" y="2209"/>
                  </a:cubicBezTo>
                  <a:cubicBezTo>
                    <a:pt x="15878" y="1750"/>
                    <a:pt x="16008" y="1382"/>
                    <a:pt x="16215" y="1338"/>
                  </a:cubicBezTo>
                  <a:cubicBezTo>
                    <a:pt x="16305" y="1325"/>
                    <a:pt x="16374" y="1309"/>
                    <a:pt x="16429" y="1309"/>
                  </a:cubicBezTo>
                  <a:close/>
                  <a:moveTo>
                    <a:pt x="15237" y="1948"/>
                  </a:moveTo>
                  <a:cubicBezTo>
                    <a:pt x="15390" y="1948"/>
                    <a:pt x="15481" y="2187"/>
                    <a:pt x="15517" y="2666"/>
                  </a:cubicBezTo>
                  <a:cubicBezTo>
                    <a:pt x="15528" y="2735"/>
                    <a:pt x="15528" y="2826"/>
                    <a:pt x="15528" y="2896"/>
                  </a:cubicBezTo>
                  <a:cubicBezTo>
                    <a:pt x="15616" y="3767"/>
                    <a:pt x="15680" y="4686"/>
                    <a:pt x="15790" y="5555"/>
                  </a:cubicBezTo>
                  <a:cubicBezTo>
                    <a:pt x="15998" y="7324"/>
                    <a:pt x="16260" y="9064"/>
                    <a:pt x="16642" y="10695"/>
                  </a:cubicBezTo>
                  <a:cubicBezTo>
                    <a:pt x="16673" y="10808"/>
                    <a:pt x="16673" y="10968"/>
                    <a:pt x="16652" y="11085"/>
                  </a:cubicBezTo>
                  <a:cubicBezTo>
                    <a:pt x="16588" y="11368"/>
                    <a:pt x="16338" y="11554"/>
                    <a:pt x="16127" y="11554"/>
                  </a:cubicBezTo>
                  <a:cubicBezTo>
                    <a:pt x="16014" y="11554"/>
                    <a:pt x="15912" y="11500"/>
                    <a:pt x="15856" y="11381"/>
                  </a:cubicBezTo>
                  <a:cubicBezTo>
                    <a:pt x="15823" y="11315"/>
                    <a:pt x="15790" y="11220"/>
                    <a:pt x="15769" y="11129"/>
                  </a:cubicBezTo>
                  <a:cubicBezTo>
                    <a:pt x="15616" y="10304"/>
                    <a:pt x="15451" y="9455"/>
                    <a:pt x="15354" y="8929"/>
                  </a:cubicBezTo>
                  <a:cubicBezTo>
                    <a:pt x="15222" y="7711"/>
                    <a:pt x="15102" y="6817"/>
                    <a:pt x="15026" y="5901"/>
                  </a:cubicBezTo>
                  <a:cubicBezTo>
                    <a:pt x="14929" y="4891"/>
                    <a:pt x="14873" y="3884"/>
                    <a:pt x="14808" y="2851"/>
                  </a:cubicBezTo>
                  <a:cubicBezTo>
                    <a:pt x="14787" y="2530"/>
                    <a:pt x="14830" y="2276"/>
                    <a:pt x="14972" y="2115"/>
                  </a:cubicBezTo>
                  <a:cubicBezTo>
                    <a:pt x="15076" y="2005"/>
                    <a:pt x="15162" y="1948"/>
                    <a:pt x="15237" y="1948"/>
                  </a:cubicBezTo>
                  <a:close/>
                  <a:moveTo>
                    <a:pt x="14089" y="2682"/>
                  </a:moveTo>
                  <a:cubicBezTo>
                    <a:pt x="14228" y="2682"/>
                    <a:pt x="14366" y="2892"/>
                    <a:pt x="14393" y="3195"/>
                  </a:cubicBezTo>
                  <a:cubicBezTo>
                    <a:pt x="14415" y="3494"/>
                    <a:pt x="14426" y="3815"/>
                    <a:pt x="14448" y="4110"/>
                  </a:cubicBezTo>
                  <a:cubicBezTo>
                    <a:pt x="14590" y="6084"/>
                    <a:pt x="14764" y="8010"/>
                    <a:pt x="15059" y="9892"/>
                  </a:cubicBezTo>
                  <a:cubicBezTo>
                    <a:pt x="15135" y="10348"/>
                    <a:pt x="15234" y="10808"/>
                    <a:pt x="15311" y="11267"/>
                  </a:cubicBezTo>
                  <a:cubicBezTo>
                    <a:pt x="15397" y="11749"/>
                    <a:pt x="15299" y="12070"/>
                    <a:pt x="15070" y="12208"/>
                  </a:cubicBezTo>
                  <a:cubicBezTo>
                    <a:pt x="15022" y="12237"/>
                    <a:pt x="14975" y="12249"/>
                    <a:pt x="14930" y="12249"/>
                  </a:cubicBezTo>
                  <a:cubicBezTo>
                    <a:pt x="14755" y="12249"/>
                    <a:pt x="14614" y="12032"/>
                    <a:pt x="14535" y="11610"/>
                  </a:cubicBezTo>
                  <a:cubicBezTo>
                    <a:pt x="14415" y="10946"/>
                    <a:pt x="14296" y="10282"/>
                    <a:pt x="14209" y="9776"/>
                  </a:cubicBezTo>
                  <a:cubicBezTo>
                    <a:pt x="13924" y="7689"/>
                    <a:pt x="13782" y="5741"/>
                    <a:pt x="13674" y="3767"/>
                  </a:cubicBezTo>
                  <a:cubicBezTo>
                    <a:pt x="13652" y="3264"/>
                    <a:pt x="13772" y="2873"/>
                    <a:pt x="14001" y="2713"/>
                  </a:cubicBezTo>
                  <a:cubicBezTo>
                    <a:pt x="14029" y="2691"/>
                    <a:pt x="14059" y="2682"/>
                    <a:pt x="14089" y="2682"/>
                  </a:cubicBezTo>
                  <a:close/>
                  <a:moveTo>
                    <a:pt x="12956" y="3399"/>
                  </a:moveTo>
                  <a:cubicBezTo>
                    <a:pt x="13134" y="3399"/>
                    <a:pt x="13225" y="3641"/>
                    <a:pt x="13281" y="4180"/>
                  </a:cubicBezTo>
                  <a:cubicBezTo>
                    <a:pt x="13303" y="4479"/>
                    <a:pt x="13324" y="4800"/>
                    <a:pt x="13346" y="5099"/>
                  </a:cubicBezTo>
                  <a:cubicBezTo>
                    <a:pt x="13489" y="7003"/>
                    <a:pt x="13598" y="8929"/>
                    <a:pt x="13957" y="10717"/>
                  </a:cubicBezTo>
                  <a:cubicBezTo>
                    <a:pt x="14023" y="11060"/>
                    <a:pt x="14067" y="11428"/>
                    <a:pt x="14110" y="11771"/>
                  </a:cubicBezTo>
                  <a:cubicBezTo>
                    <a:pt x="14186" y="12322"/>
                    <a:pt x="14087" y="12734"/>
                    <a:pt x="13848" y="12989"/>
                  </a:cubicBezTo>
                  <a:cubicBezTo>
                    <a:pt x="13652" y="13171"/>
                    <a:pt x="13456" y="13354"/>
                    <a:pt x="13248" y="13493"/>
                  </a:cubicBezTo>
                  <a:cubicBezTo>
                    <a:pt x="11164" y="14846"/>
                    <a:pt x="9059" y="16199"/>
                    <a:pt x="6964" y="17575"/>
                  </a:cubicBezTo>
                  <a:cubicBezTo>
                    <a:pt x="6863" y="17641"/>
                    <a:pt x="6765" y="17675"/>
                    <a:pt x="6671" y="17675"/>
                  </a:cubicBezTo>
                  <a:cubicBezTo>
                    <a:pt x="6380" y="17675"/>
                    <a:pt x="6136" y="17345"/>
                    <a:pt x="6005" y="16634"/>
                  </a:cubicBezTo>
                  <a:cubicBezTo>
                    <a:pt x="5809" y="15648"/>
                    <a:pt x="5611" y="14660"/>
                    <a:pt x="5437" y="13675"/>
                  </a:cubicBezTo>
                  <a:cubicBezTo>
                    <a:pt x="5208" y="12413"/>
                    <a:pt x="5076" y="11107"/>
                    <a:pt x="5023" y="9776"/>
                  </a:cubicBezTo>
                  <a:cubicBezTo>
                    <a:pt x="4979" y="8973"/>
                    <a:pt x="5132" y="8079"/>
                    <a:pt x="5666" y="7780"/>
                  </a:cubicBezTo>
                  <a:cubicBezTo>
                    <a:pt x="6845" y="7116"/>
                    <a:pt x="11547" y="4227"/>
                    <a:pt x="12725" y="3494"/>
                  </a:cubicBezTo>
                  <a:cubicBezTo>
                    <a:pt x="12815" y="3431"/>
                    <a:pt x="12890" y="3399"/>
                    <a:pt x="12956" y="3399"/>
                  </a:cubicBezTo>
                  <a:close/>
                  <a:moveTo>
                    <a:pt x="4175" y="8869"/>
                  </a:moveTo>
                  <a:cubicBezTo>
                    <a:pt x="4246" y="8869"/>
                    <a:pt x="4319" y="8897"/>
                    <a:pt x="4389" y="8929"/>
                  </a:cubicBezTo>
                  <a:cubicBezTo>
                    <a:pt x="4532" y="8998"/>
                    <a:pt x="4553" y="9250"/>
                    <a:pt x="4564" y="9524"/>
                  </a:cubicBezTo>
                  <a:cubicBezTo>
                    <a:pt x="4674" y="11541"/>
                    <a:pt x="4891" y="13493"/>
                    <a:pt x="5273" y="15371"/>
                  </a:cubicBezTo>
                  <a:cubicBezTo>
                    <a:pt x="5404" y="16061"/>
                    <a:pt x="5568" y="16725"/>
                    <a:pt x="5720" y="17414"/>
                  </a:cubicBezTo>
                  <a:cubicBezTo>
                    <a:pt x="5809" y="17848"/>
                    <a:pt x="5809" y="18125"/>
                    <a:pt x="5633" y="18330"/>
                  </a:cubicBezTo>
                  <a:cubicBezTo>
                    <a:pt x="5478" y="18525"/>
                    <a:pt x="5341" y="18638"/>
                    <a:pt x="5213" y="18638"/>
                  </a:cubicBezTo>
                  <a:cubicBezTo>
                    <a:pt x="5053" y="18638"/>
                    <a:pt x="4903" y="18462"/>
                    <a:pt x="4738" y="18056"/>
                  </a:cubicBezTo>
                  <a:cubicBezTo>
                    <a:pt x="4707" y="17965"/>
                    <a:pt x="4674" y="17848"/>
                    <a:pt x="4651" y="17735"/>
                  </a:cubicBezTo>
                  <a:cubicBezTo>
                    <a:pt x="4433" y="16750"/>
                    <a:pt x="4226" y="15762"/>
                    <a:pt x="4018" y="14777"/>
                  </a:cubicBezTo>
                  <a:cubicBezTo>
                    <a:pt x="3822" y="13216"/>
                    <a:pt x="3768" y="11636"/>
                    <a:pt x="3746" y="10027"/>
                  </a:cubicBezTo>
                  <a:cubicBezTo>
                    <a:pt x="3746" y="9662"/>
                    <a:pt x="3801" y="9363"/>
                    <a:pt x="3921" y="9089"/>
                  </a:cubicBezTo>
                  <a:cubicBezTo>
                    <a:pt x="3994" y="8919"/>
                    <a:pt x="4082" y="8869"/>
                    <a:pt x="4175" y="8869"/>
                  </a:cubicBezTo>
                  <a:close/>
                  <a:moveTo>
                    <a:pt x="2903" y="9580"/>
                  </a:moveTo>
                  <a:cubicBezTo>
                    <a:pt x="3067" y="9580"/>
                    <a:pt x="3184" y="9823"/>
                    <a:pt x="3234" y="10213"/>
                  </a:cubicBezTo>
                  <a:cubicBezTo>
                    <a:pt x="3267" y="10487"/>
                    <a:pt x="3277" y="10786"/>
                    <a:pt x="3287" y="11085"/>
                  </a:cubicBezTo>
                  <a:cubicBezTo>
                    <a:pt x="3331" y="13310"/>
                    <a:pt x="3560" y="15441"/>
                    <a:pt x="4063" y="17436"/>
                  </a:cubicBezTo>
                  <a:cubicBezTo>
                    <a:pt x="4150" y="17782"/>
                    <a:pt x="4247" y="18103"/>
                    <a:pt x="4313" y="18468"/>
                  </a:cubicBezTo>
                  <a:cubicBezTo>
                    <a:pt x="4389" y="18881"/>
                    <a:pt x="4323" y="19180"/>
                    <a:pt x="4139" y="19387"/>
                  </a:cubicBezTo>
                  <a:cubicBezTo>
                    <a:pt x="3997" y="19523"/>
                    <a:pt x="3844" y="19592"/>
                    <a:pt x="3702" y="19730"/>
                  </a:cubicBezTo>
                  <a:cubicBezTo>
                    <a:pt x="3659" y="19765"/>
                    <a:pt x="3620" y="19781"/>
                    <a:pt x="3582" y="19781"/>
                  </a:cubicBezTo>
                  <a:cubicBezTo>
                    <a:pt x="3496" y="19781"/>
                    <a:pt x="3422" y="19699"/>
                    <a:pt x="3353" y="19570"/>
                  </a:cubicBezTo>
                  <a:cubicBezTo>
                    <a:pt x="3277" y="19409"/>
                    <a:pt x="3201" y="19249"/>
                    <a:pt x="3157" y="19041"/>
                  </a:cubicBezTo>
                  <a:cubicBezTo>
                    <a:pt x="2939" y="18034"/>
                    <a:pt x="2732" y="17002"/>
                    <a:pt x="2579" y="16243"/>
                  </a:cubicBezTo>
                  <a:cubicBezTo>
                    <a:pt x="2448" y="15120"/>
                    <a:pt x="2349" y="14317"/>
                    <a:pt x="2272" y="13493"/>
                  </a:cubicBezTo>
                  <a:cubicBezTo>
                    <a:pt x="2208" y="12643"/>
                    <a:pt x="2175" y="11771"/>
                    <a:pt x="2132" y="10899"/>
                  </a:cubicBezTo>
                  <a:cubicBezTo>
                    <a:pt x="2109" y="10487"/>
                    <a:pt x="2196" y="10166"/>
                    <a:pt x="2361" y="9983"/>
                  </a:cubicBezTo>
                  <a:cubicBezTo>
                    <a:pt x="2503" y="9801"/>
                    <a:pt x="2677" y="9662"/>
                    <a:pt x="2840" y="9593"/>
                  </a:cubicBezTo>
                  <a:cubicBezTo>
                    <a:pt x="2862" y="9587"/>
                    <a:pt x="2883" y="9580"/>
                    <a:pt x="2903" y="9580"/>
                  </a:cubicBezTo>
                  <a:close/>
                  <a:moveTo>
                    <a:pt x="1218" y="10666"/>
                  </a:moveTo>
                  <a:cubicBezTo>
                    <a:pt x="1474" y="10666"/>
                    <a:pt x="1603" y="10953"/>
                    <a:pt x="1662" y="11658"/>
                  </a:cubicBezTo>
                  <a:cubicBezTo>
                    <a:pt x="1717" y="12344"/>
                    <a:pt x="1771" y="13033"/>
                    <a:pt x="1826" y="13722"/>
                  </a:cubicBezTo>
                  <a:cubicBezTo>
                    <a:pt x="1989" y="15601"/>
                    <a:pt x="2241" y="17436"/>
                    <a:pt x="2677" y="19133"/>
                  </a:cubicBezTo>
                  <a:cubicBezTo>
                    <a:pt x="2895" y="19982"/>
                    <a:pt x="2873" y="20099"/>
                    <a:pt x="2448" y="20373"/>
                  </a:cubicBezTo>
                  <a:cubicBezTo>
                    <a:pt x="2368" y="20432"/>
                    <a:pt x="2289" y="20464"/>
                    <a:pt x="2211" y="20464"/>
                  </a:cubicBezTo>
                  <a:cubicBezTo>
                    <a:pt x="2078" y="20464"/>
                    <a:pt x="1946" y="20369"/>
                    <a:pt x="1814" y="20165"/>
                  </a:cubicBezTo>
                  <a:cubicBezTo>
                    <a:pt x="1259" y="19271"/>
                    <a:pt x="954" y="18056"/>
                    <a:pt x="724" y="16612"/>
                  </a:cubicBezTo>
                  <a:cubicBezTo>
                    <a:pt x="692" y="16243"/>
                    <a:pt x="659" y="15787"/>
                    <a:pt x="593" y="15371"/>
                  </a:cubicBezTo>
                  <a:cubicBezTo>
                    <a:pt x="407" y="14248"/>
                    <a:pt x="430" y="13102"/>
                    <a:pt x="473" y="11931"/>
                  </a:cubicBezTo>
                  <a:cubicBezTo>
                    <a:pt x="495" y="11267"/>
                    <a:pt x="626" y="10899"/>
                    <a:pt x="954" y="10739"/>
                  </a:cubicBezTo>
                  <a:cubicBezTo>
                    <a:pt x="1054" y="10691"/>
                    <a:pt x="1142" y="10666"/>
                    <a:pt x="1218" y="10666"/>
                  </a:cubicBezTo>
                  <a:close/>
                  <a:moveTo>
                    <a:pt x="16836" y="0"/>
                  </a:moveTo>
                  <a:cubicBezTo>
                    <a:pt x="16806" y="0"/>
                    <a:pt x="16775" y="9"/>
                    <a:pt x="16739" y="28"/>
                  </a:cubicBezTo>
                  <a:cubicBezTo>
                    <a:pt x="16543" y="120"/>
                    <a:pt x="16336" y="167"/>
                    <a:pt x="16128" y="280"/>
                  </a:cubicBezTo>
                  <a:cubicBezTo>
                    <a:pt x="13586" y="1888"/>
                    <a:pt x="3484" y="8192"/>
                    <a:pt x="986" y="9776"/>
                  </a:cubicBezTo>
                  <a:cubicBezTo>
                    <a:pt x="844" y="9867"/>
                    <a:pt x="702" y="9983"/>
                    <a:pt x="560" y="10005"/>
                  </a:cubicBezTo>
                  <a:cubicBezTo>
                    <a:pt x="331" y="10053"/>
                    <a:pt x="200" y="10326"/>
                    <a:pt x="145" y="10739"/>
                  </a:cubicBezTo>
                  <a:cubicBezTo>
                    <a:pt x="91" y="11220"/>
                    <a:pt x="37" y="11702"/>
                    <a:pt x="15" y="12183"/>
                  </a:cubicBezTo>
                  <a:cubicBezTo>
                    <a:pt x="-72" y="14660"/>
                    <a:pt x="233" y="16955"/>
                    <a:pt x="768" y="19110"/>
                  </a:cubicBezTo>
                  <a:cubicBezTo>
                    <a:pt x="997" y="20074"/>
                    <a:pt x="1379" y="20763"/>
                    <a:pt x="1804" y="21336"/>
                  </a:cubicBezTo>
                  <a:cubicBezTo>
                    <a:pt x="1934" y="21502"/>
                    <a:pt x="2073" y="21600"/>
                    <a:pt x="2219" y="21600"/>
                  </a:cubicBezTo>
                  <a:cubicBezTo>
                    <a:pt x="2293" y="21600"/>
                    <a:pt x="2370" y="21575"/>
                    <a:pt x="2448" y="21518"/>
                  </a:cubicBezTo>
                  <a:cubicBezTo>
                    <a:pt x="5873" y="19318"/>
                    <a:pt x="9288" y="17115"/>
                    <a:pt x="12703" y="14915"/>
                  </a:cubicBezTo>
                  <a:cubicBezTo>
                    <a:pt x="14361" y="13858"/>
                    <a:pt x="15998" y="12781"/>
                    <a:pt x="17645" y="11702"/>
                  </a:cubicBezTo>
                  <a:cubicBezTo>
                    <a:pt x="17820" y="11588"/>
                    <a:pt x="17993" y="11406"/>
                    <a:pt x="18169" y="11289"/>
                  </a:cubicBezTo>
                  <a:cubicBezTo>
                    <a:pt x="18398" y="11154"/>
                    <a:pt x="18484" y="10764"/>
                    <a:pt x="18463" y="10326"/>
                  </a:cubicBezTo>
                  <a:cubicBezTo>
                    <a:pt x="18431" y="9706"/>
                    <a:pt x="18594" y="9385"/>
                    <a:pt x="18812" y="9133"/>
                  </a:cubicBezTo>
                  <a:cubicBezTo>
                    <a:pt x="19597" y="8218"/>
                    <a:pt x="20306" y="7094"/>
                    <a:pt x="20950" y="5785"/>
                  </a:cubicBezTo>
                  <a:cubicBezTo>
                    <a:pt x="21004" y="5693"/>
                    <a:pt x="21049" y="5580"/>
                    <a:pt x="21092" y="5489"/>
                  </a:cubicBezTo>
                  <a:cubicBezTo>
                    <a:pt x="21431" y="4938"/>
                    <a:pt x="21528" y="4249"/>
                    <a:pt x="21375" y="3399"/>
                  </a:cubicBezTo>
                  <a:cubicBezTo>
                    <a:pt x="21288" y="2965"/>
                    <a:pt x="21202" y="2530"/>
                    <a:pt x="21113" y="2093"/>
                  </a:cubicBezTo>
                  <a:cubicBezTo>
                    <a:pt x="21026" y="1681"/>
                    <a:pt x="20851" y="1498"/>
                    <a:pt x="20645" y="1407"/>
                  </a:cubicBezTo>
                  <a:cubicBezTo>
                    <a:pt x="19839" y="1048"/>
                    <a:pt x="19028" y="875"/>
                    <a:pt x="18209" y="875"/>
                  </a:cubicBezTo>
                  <a:cubicBezTo>
                    <a:pt x="18028" y="875"/>
                    <a:pt x="17848" y="884"/>
                    <a:pt x="17667" y="900"/>
                  </a:cubicBezTo>
                  <a:cubicBezTo>
                    <a:pt x="17618" y="913"/>
                    <a:pt x="17568" y="919"/>
                    <a:pt x="17519" y="919"/>
                  </a:cubicBezTo>
                  <a:cubicBezTo>
                    <a:pt x="17469" y="919"/>
                    <a:pt x="17421" y="913"/>
                    <a:pt x="17372" y="900"/>
                  </a:cubicBezTo>
                  <a:cubicBezTo>
                    <a:pt x="17209" y="900"/>
                    <a:pt x="17100" y="762"/>
                    <a:pt x="17056" y="419"/>
                  </a:cubicBezTo>
                  <a:cubicBezTo>
                    <a:pt x="17020" y="145"/>
                    <a:pt x="16951" y="0"/>
                    <a:pt x="1683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7" name="Google Shape;979;p15"/>
            <p:cNvSpPr/>
            <p:nvPr/>
          </p:nvSpPr>
          <p:spPr>
            <a:xfrm flipH="1">
              <a:off x="387623" y="150752"/>
              <a:ext cx="302663" cy="1734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1" h="21600" extrusionOk="0">
                  <a:moveTo>
                    <a:pt x="14349" y="2051"/>
                  </a:moveTo>
                  <a:cubicBezTo>
                    <a:pt x="15211" y="2051"/>
                    <a:pt x="16072" y="2203"/>
                    <a:pt x="16924" y="2601"/>
                  </a:cubicBezTo>
                  <a:cubicBezTo>
                    <a:pt x="17571" y="2915"/>
                    <a:pt x="18221" y="3347"/>
                    <a:pt x="18797" y="3898"/>
                  </a:cubicBezTo>
                  <a:cubicBezTo>
                    <a:pt x="19654" y="4762"/>
                    <a:pt x="19790" y="6000"/>
                    <a:pt x="19242" y="7482"/>
                  </a:cubicBezTo>
                  <a:cubicBezTo>
                    <a:pt x="18868" y="8533"/>
                    <a:pt x="18423" y="9516"/>
                    <a:pt x="17945" y="10448"/>
                  </a:cubicBezTo>
                  <a:cubicBezTo>
                    <a:pt x="16447" y="13101"/>
                    <a:pt x="14602" y="14889"/>
                    <a:pt x="12691" y="16439"/>
                  </a:cubicBezTo>
                  <a:cubicBezTo>
                    <a:pt x="10374" y="18354"/>
                    <a:pt x="7948" y="19524"/>
                    <a:pt x="5392" y="19651"/>
                  </a:cubicBezTo>
                  <a:cubicBezTo>
                    <a:pt x="5293" y="19651"/>
                    <a:pt x="5195" y="19659"/>
                    <a:pt x="5097" y="19659"/>
                  </a:cubicBezTo>
                  <a:cubicBezTo>
                    <a:pt x="4141" y="19659"/>
                    <a:pt x="3224" y="19363"/>
                    <a:pt x="2385" y="18414"/>
                  </a:cubicBezTo>
                  <a:cubicBezTo>
                    <a:pt x="1739" y="17736"/>
                    <a:pt x="1327" y="16804"/>
                    <a:pt x="1191" y="15448"/>
                  </a:cubicBezTo>
                  <a:cubicBezTo>
                    <a:pt x="887" y="13041"/>
                    <a:pt x="1430" y="11126"/>
                    <a:pt x="2353" y="9516"/>
                  </a:cubicBezTo>
                  <a:cubicBezTo>
                    <a:pt x="3959" y="6677"/>
                    <a:pt x="5869" y="5017"/>
                    <a:pt x="7981" y="3839"/>
                  </a:cubicBezTo>
                  <a:cubicBezTo>
                    <a:pt x="9245" y="3347"/>
                    <a:pt x="10509" y="2788"/>
                    <a:pt x="11806" y="2415"/>
                  </a:cubicBezTo>
                  <a:cubicBezTo>
                    <a:pt x="12640" y="2203"/>
                    <a:pt x="13492" y="2051"/>
                    <a:pt x="14349" y="2051"/>
                  </a:cubicBezTo>
                  <a:close/>
                  <a:moveTo>
                    <a:pt x="14527" y="0"/>
                  </a:moveTo>
                  <a:cubicBezTo>
                    <a:pt x="14073" y="0"/>
                    <a:pt x="13623" y="25"/>
                    <a:pt x="13169" y="76"/>
                  </a:cubicBezTo>
                  <a:cubicBezTo>
                    <a:pt x="11530" y="254"/>
                    <a:pt x="9929" y="754"/>
                    <a:pt x="8459" y="1737"/>
                  </a:cubicBezTo>
                  <a:cubicBezTo>
                    <a:pt x="6483" y="2601"/>
                    <a:pt x="4741" y="4152"/>
                    <a:pt x="3102" y="5881"/>
                  </a:cubicBezTo>
                  <a:cubicBezTo>
                    <a:pt x="2011" y="7050"/>
                    <a:pt x="1056" y="8474"/>
                    <a:pt x="475" y="10635"/>
                  </a:cubicBezTo>
                  <a:cubicBezTo>
                    <a:pt x="-616" y="14643"/>
                    <a:pt x="171" y="19337"/>
                    <a:pt x="2863" y="20880"/>
                  </a:cubicBezTo>
                  <a:cubicBezTo>
                    <a:pt x="3743" y="21388"/>
                    <a:pt x="4624" y="21600"/>
                    <a:pt x="5504" y="21600"/>
                  </a:cubicBezTo>
                  <a:cubicBezTo>
                    <a:pt x="6127" y="21600"/>
                    <a:pt x="6745" y="21490"/>
                    <a:pt x="7368" y="21312"/>
                  </a:cubicBezTo>
                  <a:cubicBezTo>
                    <a:pt x="10987" y="20202"/>
                    <a:pt x="14363" y="17982"/>
                    <a:pt x="17332" y="14024"/>
                  </a:cubicBezTo>
                  <a:cubicBezTo>
                    <a:pt x="18254" y="12855"/>
                    <a:pt x="19041" y="11313"/>
                    <a:pt x="19790" y="9770"/>
                  </a:cubicBezTo>
                  <a:cubicBezTo>
                    <a:pt x="20197" y="8965"/>
                    <a:pt x="20403" y="7855"/>
                    <a:pt x="20675" y="6805"/>
                  </a:cubicBezTo>
                  <a:cubicBezTo>
                    <a:pt x="20984" y="5627"/>
                    <a:pt x="20811" y="4517"/>
                    <a:pt x="20371" y="3652"/>
                  </a:cubicBezTo>
                  <a:cubicBezTo>
                    <a:pt x="19926" y="2847"/>
                    <a:pt x="19378" y="2110"/>
                    <a:pt x="18835" y="1551"/>
                  </a:cubicBezTo>
                  <a:cubicBezTo>
                    <a:pt x="17472" y="322"/>
                    <a:pt x="16011" y="0"/>
                    <a:pt x="1452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8" name="Google Shape;980;p15"/>
            <p:cNvSpPr/>
            <p:nvPr/>
          </p:nvSpPr>
          <p:spPr>
            <a:xfrm flipH="1">
              <a:off x="405966" y="167216"/>
              <a:ext cx="268248" cy="1413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7" h="21600" extrusionOk="0">
                  <a:moveTo>
                    <a:pt x="15132" y="0"/>
                  </a:moveTo>
                  <a:cubicBezTo>
                    <a:pt x="14153" y="0"/>
                    <a:pt x="13179" y="187"/>
                    <a:pt x="12226" y="447"/>
                  </a:cubicBezTo>
                  <a:cubicBezTo>
                    <a:pt x="10744" y="904"/>
                    <a:pt x="9300" y="1590"/>
                    <a:pt x="7855" y="2193"/>
                  </a:cubicBezTo>
                  <a:cubicBezTo>
                    <a:pt x="5442" y="3638"/>
                    <a:pt x="3259" y="5675"/>
                    <a:pt x="1424" y="9158"/>
                  </a:cubicBezTo>
                  <a:cubicBezTo>
                    <a:pt x="370" y="11133"/>
                    <a:pt x="-251" y="13482"/>
                    <a:pt x="97" y="16434"/>
                  </a:cubicBezTo>
                  <a:cubicBezTo>
                    <a:pt x="252" y="18097"/>
                    <a:pt x="723" y="19240"/>
                    <a:pt x="1461" y="20072"/>
                  </a:cubicBezTo>
                  <a:cubicBezTo>
                    <a:pt x="2419" y="21236"/>
                    <a:pt x="3468" y="21600"/>
                    <a:pt x="4559" y="21600"/>
                  </a:cubicBezTo>
                  <a:cubicBezTo>
                    <a:pt x="4671" y="21600"/>
                    <a:pt x="4784" y="21590"/>
                    <a:pt x="4896" y="21590"/>
                  </a:cubicBezTo>
                  <a:cubicBezTo>
                    <a:pt x="7818" y="21434"/>
                    <a:pt x="10589" y="19999"/>
                    <a:pt x="13238" y="17650"/>
                  </a:cubicBezTo>
                  <a:cubicBezTo>
                    <a:pt x="15421" y="15748"/>
                    <a:pt x="17529" y="13555"/>
                    <a:pt x="19241" y="10301"/>
                  </a:cubicBezTo>
                  <a:cubicBezTo>
                    <a:pt x="19787" y="9158"/>
                    <a:pt x="20295" y="7952"/>
                    <a:pt x="20723" y="6663"/>
                  </a:cubicBezTo>
                  <a:cubicBezTo>
                    <a:pt x="21349" y="4844"/>
                    <a:pt x="21194" y="3326"/>
                    <a:pt x="20215" y="2266"/>
                  </a:cubicBezTo>
                  <a:cubicBezTo>
                    <a:pt x="19557" y="1590"/>
                    <a:pt x="18813" y="1060"/>
                    <a:pt x="18074" y="676"/>
                  </a:cubicBezTo>
                  <a:cubicBezTo>
                    <a:pt x="17101" y="187"/>
                    <a:pt x="16116" y="0"/>
                    <a:pt x="15132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39" name="Google Shape;981;p15"/>
            <p:cNvSpPr/>
            <p:nvPr/>
          </p:nvSpPr>
          <p:spPr>
            <a:xfrm flipH="1">
              <a:off x="512594" y="220074"/>
              <a:ext cx="46300" cy="427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84" h="21600" extrusionOk="0">
                  <a:moveTo>
                    <a:pt x="15319" y="0"/>
                  </a:moveTo>
                  <a:cubicBezTo>
                    <a:pt x="15028" y="0"/>
                    <a:pt x="14796" y="34"/>
                    <a:pt x="14592" y="69"/>
                  </a:cubicBezTo>
                  <a:cubicBezTo>
                    <a:pt x="13749" y="343"/>
                    <a:pt x="13546" y="1339"/>
                    <a:pt x="13313" y="3846"/>
                  </a:cubicBezTo>
                  <a:cubicBezTo>
                    <a:pt x="13110" y="5357"/>
                    <a:pt x="13953" y="11607"/>
                    <a:pt x="10988" y="12088"/>
                  </a:cubicBezTo>
                  <a:cubicBezTo>
                    <a:pt x="10668" y="12191"/>
                    <a:pt x="10348" y="12225"/>
                    <a:pt x="10028" y="12225"/>
                  </a:cubicBezTo>
                  <a:cubicBezTo>
                    <a:pt x="7295" y="12225"/>
                    <a:pt x="5842" y="8482"/>
                    <a:pt x="5290" y="7589"/>
                  </a:cubicBezTo>
                  <a:cubicBezTo>
                    <a:pt x="4388" y="6113"/>
                    <a:pt x="3662" y="4670"/>
                    <a:pt x="2324" y="4670"/>
                  </a:cubicBezTo>
                  <a:cubicBezTo>
                    <a:pt x="2063" y="4670"/>
                    <a:pt x="1772" y="4705"/>
                    <a:pt x="1452" y="4842"/>
                  </a:cubicBezTo>
                  <a:cubicBezTo>
                    <a:pt x="-31" y="5357"/>
                    <a:pt x="-234" y="8104"/>
                    <a:pt x="202" y="10611"/>
                  </a:cubicBezTo>
                  <a:cubicBezTo>
                    <a:pt x="929" y="16792"/>
                    <a:pt x="5667" y="21600"/>
                    <a:pt x="10406" y="21600"/>
                  </a:cubicBezTo>
                  <a:cubicBezTo>
                    <a:pt x="11017" y="21600"/>
                    <a:pt x="11656" y="21531"/>
                    <a:pt x="12267" y="21360"/>
                  </a:cubicBezTo>
                  <a:cubicBezTo>
                    <a:pt x="17994" y="19608"/>
                    <a:pt x="21366" y="12088"/>
                    <a:pt x="19040" y="4327"/>
                  </a:cubicBezTo>
                  <a:cubicBezTo>
                    <a:pt x="18023" y="687"/>
                    <a:pt x="16424" y="0"/>
                    <a:pt x="1531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40" name="Google Shape;982;p15"/>
            <p:cNvSpPr/>
            <p:nvPr/>
          </p:nvSpPr>
          <p:spPr>
            <a:xfrm flipH="1">
              <a:off x="477556" y="202931"/>
              <a:ext cx="18141" cy="19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22" h="21600" extrusionOk="0">
                  <a:moveTo>
                    <a:pt x="8612" y="0"/>
                  </a:moveTo>
                  <a:cubicBezTo>
                    <a:pt x="7694" y="0"/>
                    <a:pt x="6777" y="152"/>
                    <a:pt x="5859" y="531"/>
                  </a:cubicBezTo>
                  <a:cubicBezTo>
                    <a:pt x="1271" y="2198"/>
                    <a:pt x="-1341" y="8261"/>
                    <a:pt x="706" y="13794"/>
                  </a:cubicBezTo>
                  <a:cubicBezTo>
                    <a:pt x="1977" y="18568"/>
                    <a:pt x="6071" y="21600"/>
                    <a:pt x="10235" y="21600"/>
                  </a:cubicBezTo>
                  <a:cubicBezTo>
                    <a:pt x="11365" y="21600"/>
                    <a:pt x="12494" y="21373"/>
                    <a:pt x="13624" y="20918"/>
                  </a:cubicBezTo>
                  <a:cubicBezTo>
                    <a:pt x="18212" y="18720"/>
                    <a:pt x="20259" y="13187"/>
                    <a:pt x="17718" y="7124"/>
                  </a:cubicBezTo>
                  <a:cubicBezTo>
                    <a:pt x="16024" y="2653"/>
                    <a:pt x="12424" y="0"/>
                    <a:pt x="861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041" name="Google Shape;983;p15"/>
            <p:cNvSpPr/>
            <p:nvPr/>
          </p:nvSpPr>
          <p:spPr>
            <a:xfrm flipH="1">
              <a:off x="582484" y="234497"/>
              <a:ext cx="18065" cy="195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46" h="21600" extrusionOk="0">
                  <a:moveTo>
                    <a:pt x="8936" y="0"/>
                  </a:moveTo>
                  <a:cubicBezTo>
                    <a:pt x="7848" y="0"/>
                    <a:pt x="6761" y="225"/>
                    <a:pt x="5746" y="675"/>
                  </a:cubicBezTo>
                  <a:cubicBezTo>
                    <a:pt x="1035" y="2325"/>
                    <a:pt x="-1067" y="8325"/>
                    <a:pt x="528" y="13800"/>
                  </a:cubicBezTo>
                  <a:cubicBezTo>
                    <a:pt x="2195" y="18525"/>
                    <a:pt x="6109" y="21600"/>
                    <a:pt x="10313" y="21600"/>
                  </a:cubicBezTo>
                  <a:cubicBezTo>
                    <a:pt x="11473" y="21600"/>
                    <a:pt x="12560" y="21375"/>
                    <a:pt x="13720" y="20925"/>
                  </a:cubicBezTo>
                  <a:cubicBezTo>
                    <a:pt x="18431" y="18750"/>
                    <a:pt x="20533" y="13275"/>
                    <a:pt x="18431" y="7275"/>
                  </a:cubicBezTo>
                  <a:cubicBezTo>
                    <a:pt x="16764" y="2925"/>
                    <a:pt x="12850" y="0"/>
                    <a:pt x="893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sp>
        <p:nvSpPr>
          <p:cNvPr id="104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5" name="Google Shape;985;p16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050" name="Google Shape;986;p16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1" name="Google Shape;987;p16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2" name="Google Shape;988;p16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3" name="Google Shape;989;p16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4" name="Google Shape;990;p16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5" name="Google Shape;991;p16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6" name="Google Shape;992;p16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7" name="Google Shape;993;p16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8" name="Google Shape;994;p16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59" name="Google Shape;995;p16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0" name="Google Shape;996;p16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1" name="Google Shape;997;p16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2" name="Google Shape;998;p16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3" name="Google Shape;999;p16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4" name="Google Shape;1000;p16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5" name="Google Shape;1001;p16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6" name="Google Shape;1002;p16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7" name="Google Shape;1003;p16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8" name="Google Shape;1004;p16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69" name="Google Shape;1005;p16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0" name="Google Shape;1006;p16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1" name="Google Shape;1007;p16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2" name="Google Shape;1008;p16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3" name="Google Shape;1009;p16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4" name="Google Shape;1010;p16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5" name="Google Shape;1011;p16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6" name="Google Shape;1012;p16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7" name="Google Shape;1013;p16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8" name="Google Shape;1014;p16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79" name="Google Shape;1015;p16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0" name="Google Shape;1016;p16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1" name="Google Shape;1017;p16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2" name="Google Shape;1018;p16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3" name="Google Shape;1019;p16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4" name="Google Shape;1020;p16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5" name="Google Shape;1021;p16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6" name="Google Shape;1022;p16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7" name="Google Shape;1023;p16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8" name="Google Shape;1024;p16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89" name="Google Shape;1025;p16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0" name="Google Shape;1026;p16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1" name="Google Shape;1027;p16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2" name="Google Shape;1028;p16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3" name="Google Shape;1029;p16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4" name="Google Shape;1030;p16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5" name="Google Shape;1031;p16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6" name="Google Shape;1032;p16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7" name="Google Shape;1033;p16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8" name="Google Shape;1034;p16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99" name="Google Shape;1035;p16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0" name="Google Shape;1036;p16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1" name="Google Shape;1037;p16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2" name="Google Shape;1038;p16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3" name="Google Shape;1039;p16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4" name="Google Shape;1040;p16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5" name="Google Shape;1041;p16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6" name="Google Shape;1042;p16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7" name="Google Shape;1043;p16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8" name="Google Shape;1044;p16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09" name="Google Shape;1045;p16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10" name="Google Shape;1046;p16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11" name="Google Shape;1047;p16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12" name="Google Shape;1048;p16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13" name="Google Shape;1049;p16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14" name="Google Shape;1050;p16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11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19999" y="2049750"/>
            <a:ext cx="3597902" cy="651001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117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19999" y="2700750"/>
            <a:ext cx="3597902" cy="805201"/>
          </a:xfrm>
          <a:prstGeom prst="rect">
            <a:avLst/>
          </a:prstGeom>
        </p:spPr>
        <p:txBody>
          <a:bodyPr/>
          <a:lstStyle>
            <a:lvl1pPr marL="317500" indent="-177800">
              <a:buClrTx/>
              <a:buSzTx/>
              <a:buFontTx/>
              <a:buNone/>
            </a:lvl1pPr>
            <a:lvl2pPr marL="317500" indent="279400">
              <a:buClrTx/>
              <a:buSzTx/>
              <a:buFontTx/>
              <a:buNone/>
            </a:lvl2pPr>
            <a:lvl3pPr marL="317500" indent="736600">
              <a:buClrTx/>
              <a:buSzTx/>
              <a:buFontTx/>
              <a:buNone/>
            </a:lvl3pPr>
            <a:lvl4pPr marL="317500" indent="1193800">
              <a:buClrTx/>
              <a:buSzTx/>
              <a:buFontTx/>
              <a:buNone/>
            </a:lvl4pPr>
            <a:lvl5pPr marL="317500" indent="1651000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11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4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0" name="Google Shape;1054;p17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125" name="Google Shape;1055;p17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26" name="Google Shape;1056;p17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27" name="Google Shape;1057;p17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28" name="Google Shape;1058;p17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29" name="Google Shape;1059;p17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0" name="Google Shape;1060;p17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1" name="Google Shape;1061;p17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2" name="Google Shape;1062;p17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3" name="Google Shape;1063;p17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4" name="Google Shape;1064;p17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5" name="Google Shape;1065;p17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6" name="Google Shape;1066;p17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7" name="Google Shape;1067;p17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8" name="Google Shape;1068;p17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39" name="Google Shape;1069;p17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0" name="Google Shape;1070;p17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1" name="Google Shape;1071;p17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2" name="Google Shape;1072;p17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3" name="Google Shape;1073;p17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4" name="Google Shape;1074;p17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5" name="Google Shape;1075;p17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6" name="Google Shape;1076;p17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7" name="Google Shape;1077;p17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8" name="Google Shape;1078;p17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49" name="Google Shape;1079;p17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0" name="Google Shape;1080;p17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1" name="Google Shape;1081;p17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2" name="Google Shape;1082;p17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3" name="Google Shape;1083;p17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4" name="Google Shape;1084;p17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5" name="Google Shape;1085;p17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6" name="Google Shape;1086;p17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7" name="Google Shape;1087;p17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8" name="Google Shape;1088;p17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59" name="Google Shape;1089;p17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0" name="Google Shape;1090;p17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1" name="Google Shape;1091;p17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2" name="Google Shape;1092;p17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3" name="Google Shape;1093;p17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4" name="Google Shape;1094;p17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5" name="Google Shape;1095;p17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6" name="Google Shape;1096;p17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7" name="Google Shape;1097;p17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8" name="Google Shape;1098;p17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69" name="Google Shape;1099;p17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0" name="Google Shape;1100;p17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1" name="Google Shape;1101;p17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2" name="Google Shape;1102;p17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3" name="Google Shape;1103;p17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4" name="Google Shape;1104;p17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5" name="Google Shape;1105;p17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6" name="Google Shape;1106;p17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7" name="Google Shape;1107;p17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8" name="Google Shape;1108;p17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79" name="Google Shape;1109;p17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0" name="Google Shape;1110;p17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1" name="Google Shape;1111;p17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2" name="Google Shape;1112;p17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3" name="Google Shape;1113;p17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4" name="Google Shape;1114;p17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5" name="Google Shape;1115;p17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6" name="Google Shape;1116;p17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7" name="Google Shape;1117;p17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8" name="Google Shape;1118;p17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89" name="Google Shape;1119;p17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19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837200" y="1860899"/>
            <a:ext cx="3593401" cy="701101"/>
          </a:xfrm>
          <a:prstGeom prst="rect">
            <a:avLst/>
          </a:prstGeom>
        </p:spPr>
        <p:txBody>
          <a:bodyPr anchor="b"/>
          <a:lstStyle>
            <a:lvl1pPr algn="r"/>
          </a:lstStyle>
          <a:p>
            <a:r>
              <a:t>Текст заголовка</a:t>
            </a:r>
          </a:p>
        </p:txBody>
      </p:sp>
      <p:sp>
        <p:nvSpPr>
          <p:cNvPr id="119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837371" y="2562000"/>
            <a:ext cx="3593401" cy="1080301"/>
          </a:xfrm>
          <a:prstGeom prst="rect">
            <a:avLst/>
          </a:prstGeom>
        </p:spPr>
        <p:txBody>
          <a:bodyPr/>
          <a:lstStyle>
            <a:lvl1pPr marL="317500" indent="-177800" algn="r">
              <a:buClrTx/>
              <a:buSzTx/>
              <a:buFontTx/>
              <a:buNone/>
            </a:lvl1pPr>
            <a:lvl2pPr marL="317500" indent="279400" algn="r">
              <a:buClrTx/>
              <a:buSzTx/>
              <a:buFontTx/>
              <a:buNone/>
            </a:lvl2pPr>
            <a:lvl3pPr marL="317500" indent="736600" algn="r">
              <a:buClrTx/>
              <a:buSzTx/>
              <a:buFontTx/>
              <a:buNone/>
            </a:lvl3pPr>
            <a:lvl4pPr marL="317500" indent="1193800" algn="r">
              <a:buClrTx/>
              <a:buSzTx/>
              <a:buFontTx/>
              <a:buNone/>
            </a:lvl4pPr>
            <a:lvl5pPr marL="317500" indent="1651000" algn="r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19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_AND_TWO_COLUMN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5" name="Google Shape;1123;p18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200" name="Google Shape;1124;p18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1" name="Google Shape;1125;p18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2" name="Google Shape;1126;p18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3" name="Google Shape;1127;p18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4" name="Google Shape;1128;p18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5" name="Google Shape;1129;p18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6" name="Google Shape;1130;p18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7" name="Google Shape;1131;p18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8" name="Google Shape;1132;p18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09" name="Google Shape;1133;p18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0" name="Google Shape;1134;p18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1" name="Google Shape;1135;p18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2" name="Google Shape;1136;p18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3" name="Google Shape;1137;p18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4" name="Google Shape;1138;p18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5" name="Google Shape;1139;p18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6" name="Google Shape;1140;p18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7" name="Google Shape;1141;p18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8" name="Google Shape;1142;p18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19" name="Google Shape;1143;p18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0" name="Google Shape;1144;p18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1" name="Google Shape;1145;p18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2" name="Google Shape;1146;p18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3" name="Google Shape;1147;p18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4" name="Google Shape;1148;p18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5" name="Google Shape;1149;p18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6" name="Google Shape;1150;p18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7" name="Google Shape;1151;p18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8" name="Google Shape;1152;p18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29" name="Google Shape;1153;p18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0" name="Google Shape;1154;p18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1" name="Google Shape;1155;p18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2" name="Google Shape;1156;p18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3" name="Google Shape;1157;p18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4" name="Google Shape;1158;p18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5" name="Google Shape;1159;p18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6" name="Google Shape;1160;p18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7" name="Google Shape;1161;p18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8" name="Google Shape;1162;p18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39" name="Google Shape;1163;p18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0" name="Google Shape;1164;p18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1" name="Google Shape;1165;p18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2" name="Google Shape;1166;p18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3" name="Google Shape;1167;p18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4" name="Google Shape;1168;p18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5" name="Google Shape;1169;p18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6" name="Google Shape;1170;p18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7" name="Google Shape;1171;p18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8" name="Google Shape;1172;p18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49" name="Google Shape;1173;p18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0" name="Google Shape;1174;p18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1" name="Google Shape;1175;p18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2" name="Google Shape;1176;p18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3" name="Google Shape;1177;p18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4" name="Google Shape;1178;p18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5" name="Google Shape;1179;p18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6" name="Google Shape;1180;p18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7" name="Google Shape;1181;p18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8" name="Google Shape;1182;p18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59" name="Google Shape;1183;p18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60" name="Google Shape;1184;p18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61" name="Google Shape;1185;p18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62" name="Google Shape;1186;p18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63" name="Google Shape;1187;p18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64" name="Google Shape;1188;p18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26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67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923087" y="3011349"/>
            <a:ext cx="2640001" cy="1161001"/>
          </a:xfrm>
          <a:prstGeom prst="rect">
            <a:avLst/>
          </a:prstGeom>
        </p:spPr>
        <p:txBody>
          <a:bodyPr/>
          <a:lstStyle>
            <a:lvl1pPr marL="317500" indent="-177800" algn="ctr">
              <a:buClrTx/>
              <a:buSzTx/>
              <a:buFontTx/>
              <a:buNone/>
            </a:lvl1pPr>
            <a:lvl2pPr marL="317500" indent="279400" algn="ctr">
              <a:buClrTx/>
              <a:buSzTx/>
              <a:buFontTx/>
              <a:buNone/>
            </a:lvl2pPr>
            <a:lvl3pPr marL="317500" indent="736600" algn="ctr">
              <a:buClrTx/>
              <a:buSzTx/>
              <a:buFontTx/>
              <a:buNone/>
            </a:lvl3pPr>
            <a:lvl4pPr marL="317500" indent="1193800" algn="ctr">
              <a:buClrTx/>
              <a:buSzTx/>
              <a:buFontTx/>
              <a:buNone/>
            </a:lvl4pPr>
            <a:lvl5pPr marL="317500" indent="1651000" algn="ctr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grpSp>
        <p:nvGrpSpPr>
          <p:cNvPr id="1287" name="Google Shape;1194;p18"/>
          <p:cNvGrpSpPr/>
          <p:nvPr/>
        </p:nvGrpSpPr>
        <p:grpSpPr>
          <a:xfrm>
            <a:off x="7755177" y="3460605"/>
            <a:ext cx="1154325" cy="1573137"/>
            <a:chOff x="0" y="0"/>
            <a:chExt cx="1154324" cy="1573135"/>
          </a:xfrm>
        </p:grpSpPr>
        <p:grpSp>
          <p:nvGrpSpPr>
            <p:cNvPr id="1271" name="Google Shape;1195;p18"/>
            <p:cNvGrpSpPr/>
            <p:nvPr/>
          </p:nvGrpSpPr>
          <p:grpSpPr>
            <a:xfrm>
              <a:off x="659740" y="-1"/>
              <a:ext cx="494585" cy="762332"/>
              <a:chOff x="0" y="0"/>
              <a:chExt cx="494583" cy="762330"/>
            </a:xfrm>
          </p:grpSpPr>
          <p:sp>
            <p:nvSpPr>
              <p:cNvPr id="1268" name="Google Shape;1196;p18"/>
              <p:cNvSpPr/>
              <p:nvPr/>
            </p:nvSpPr>
            <p:spPr>
              <a:xfrm>
                <a:off x="3975" y="4392"/>
                <a:ext cx="486445" cy="7540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5" h="21600" extrusionOk="0">
                    <a:moveTo>
                      <a:pt x="9692" y="0"/>
                    </a:moveTo>
                    <a:cubicBezTo>
                      <a:pt x="6611" y="0"/>
                      <a:pt x="3731" y="931"/>
                      <a:pt x="1996" y="2511"/>
                    </a:cubicBezTo>
                    <a:cubicBezTo>
                      <a:pt x="-1046" y="5278"/>
                      <a:pt x="16" y="8296"/>
                      <a:pt x="1097" y="10327"/>
                    </a:cubicBezTo>
                    <a:cubicBezTo>
                      <a:pt x="1405" y="10919"/>
                      <a:pt x="2181" y="11300"/>
                      <a:pt x="3058" y="11300"/>
                    </a:cubicBezTo>
                    <a:cubicBezTo>
                      <a:pt x="3691" y="11300"/>
                      <a:pt x="4283" y="11103"/>
                      <a:pt x="4692" y="10764"/>
                    </a:cubicBezTo>
                    <a:cubicBezTo>
                      <a:pt x="5078" y="10441"/>
                      <a:pt x="5243" y="9990"/>
                      <a:pt x="5120" y="9566"/>
                    </a:cubicBezTo>
                    <a:cubicBezTo>
                      <a:pt x="4568" y="7576"/>
                      <a:pt x="5039" y="5616"/>
                      <a:pt x="6305" y="4528"/>
                    </a:cubicBezTo>
                    <a:cubicBezTo>
                      <a:pt x="7042" y="3917"/>
                      <a:pt x="8059" y="3615"/>
                      <a:pt x="9351" y="3615"/>
                    </a:cubicBezTo>
                    <a:cubicBezTo>
                      <a:pt x="9664" y="3615"/>
                      <a:pt x="9998" y="3632"/>
                      <a:pt x="10348" y="3669"/>
                    </a:cubicBezTo>
                    <a:cubicBezTo>
                      <a:pt x="11326" y="3767"/>
                      <a:pt x="12062" y="4093"/>
                      <a:pt x="12673" y="4670"/>
                    </a:cubicBezTo>
                    <a:cubicBezTo>
                      <a:pt x="14144" y="6067"/>
                      <a:pt x="14368" y="8578"/>
                      <a:pt x="13940" y="10441"/>
                    </a:cubicBezTo>
                    <a:cubicBezTo>
                      <a:pt x="13673" y="11527"/>
                      <a:pt x="12939" y="13192"/>
                      <a:pt x="11634" y="14518"/>
                    </a:cubicBezTo>
                    <a:cubicBezTo>
                      <a:pt x="10835" y="14363"/>
                      <a:pt x="10040" y="14264"/>
                      <a:pt x="9244" y="14222"/>
                    </a:cubicBezTo>
                    <a:cubicBezTo>
                      <a:pt x="9160" y="14218"/>
                      <a:pt x="9073" y="14216"/>
                      <a:pt x="8984" y="14216"/>
                    </a:cubicBezTo>
                    <a:cubicBezTo>
                      <a:pt x="7205" y="14216"/>
                      <a:pt x="4588" y="14884"/>
                      <a:pt x="3344" y="15999"/>
                    </a:cubicBezTo>
                    <a:cubicBezTo>
                      <a:pt x="2610" y="16677"/>
                      <a:pt x="2363" y="17438"/>
                      <a:pt x="2691" y="18227"/>
                    </a:cubicBezTo>
                    <a:cubicBezTo>
                      <a:pt x="2977" y="18961"/>
                      <a:pt x="4016" y="20202"/>
                      <a:pt x="7692" y="20202"/>
                    </a:cubicBezTo>
                    <a:cubicBezTo>
                      <a:pt x="8754" y="20202"/>
                      <a:pt x="9715" y="20103"/>
                      <a:pt x="10183" y="20034"/>
                    </a:cubicBezTo>
                    <a:cubicBezTo>
                      <a:pt x="11144" y="19906"/>
                      <a:pt x="12082" y="19625"/>
                      <a:pt x="13021" y="19172"/>
                    </a:cubicBezTo>
                    <a:cubicBezTo>
                      <a:pt x="13898" y="19709"/>
                      <a:pt x="14696" y="20344"/>
                      <a:pt x="15368" y="20922"/>
                    </a:cubicBezTo>
                    <a:cubicBezTo>
                      <a:pt x="15878" y="21360"/>
                      <a:pt x="16593" y="21600"/>
                      <a:pt x="17369" y="21600"/>
                    </a:cubicBezTo>
                    <a:cubicBezTo>
                      <a:pt x="18411" y="21600"/>
                      <a:pt x="19431" y="21133"/>
                      <a:pt x="19901" y="20429"/>
                    </a:cubicBezTo>
                    <a:cubicBezTo>
                      <a:pt x="20369" y="19738"/>
                      <a:pt x="20207" y="18961"/>
                      <a:pt x="19473" y="18369"/>
                    </a:cubicBezTo>
                    <a:cubicBezTo>
                      <a:pt x="18534" y="17622"/>
                      <a:pt x="17635" y="16987"/>
                      <a:pt x="16716" y="16450"/>
                    </a:cubicBezTo>
                    <a:cubicBezTo>
                      <a:pt x="17287" y="15829"/>
                      <a:pt x="17797" y="15180"/>
                      <a:pt x="18164" y="14574"/>
                    </a:cubicBezTo>
                    <a:cubicBezTo>
                      <a:pt x="19940" y="11554"/>
                      <a:pt x="20554" y="6857"/>
                      <a:pt x="18307" y="3696"/>
                    </a:cubicBezTo>
                    <a:cubicBezTo>
                      <a:pt x="17044" y="1905"/>
                      <a:pt x="15043" y="747"/>
                      <a:pt x="12368" y="240"/>
                    </a:cubicBezTo>
                    <a:cubicBezTo>
                      <a:pt x="11511" y="72"/>
                      <a:pt x="10611" y="0"/>
                      <a:pt x="96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69" name="Google Shape;1197;p18"/>
              <p:cNvSpPr/>
              <p:nvPr/>
            </p:nvSpPr>
            <p:spPr>
              <a:xfrm>
                <a:off x="176746" y="597158"/>
                <a:ext cx="54170" cy="19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1" h="21600" extrusionOk="0">
                    <a:moveTo>
                      <a:pt x="12432" y="0"/>
                    </a:moveTo>
                    <a:cubicBezTo>
                      <a:pt x="11719" y="0"/>
                      <a:pt x="10978" y="74"/>
                      <a:pt x="10212" y="223"/>
                    </a:cubicBezTo>
                    <a:cubicBezTo>
                      <a:pt x="4422" y="1862"/>
                      <a:pt x="-205" y="7821"/>
                      <a:pt x="7" y="13779"/>
                    </a:cubicBezTo>
                    <a:cubicBezTo>
                      <a:pt x="165" y="18546"/>
                      <a:pt x="3999" y="21600"/>
                      <a:pt x="8784" y="21600"/>
                    </a:cubicBezTo>
                    <a:cubicBezTo>
                      <a:pt x="9498" y="21600"/>
                      <a:pt x="10238" y="21526"/>
                      <a:pt x="10978" y="21377"/>
                    </a:cubicBezTo>
                    <a:cubicBezTo>
                      <a:pt x="16768" y="19738"/>
                      <a:pt x="21395" y="13779"/>
                      <a:pt x="21183" y="8342"/>
                    </a:cubicBezTo>
                    <a:cubicBezTo>
                      <a:pt x="21025" y="3128"/>
                      <a:pt x="17350" y="0"/>
                      <a:pt x="124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70" name="Google Shape;1198;p18"/>
              <p:cNvSpPr/>
              <p:nvPr/>
            </p:nvSpPr>
            <p:spPr>
              <a:xfrm>
                <a:off x="0" y="0"/>
                <a:ext cx="494584" cy="7623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0" h="21600" extrusionOk="0">
                    <a:moveTo>
                      <a:pt x="9693" y="237"/>
                    </a:moveTo>
                    <a:cubicBezTo>
                      <a:pt x="10577" y="237"/>
                      <a:pt x="11440" y="320"/>
                      <a:pt x="12282" y="473"/>
                    </a:cubicBezTo>
                    <a:cubicBezTo>
                      <a:pt x="14853" y="961"/>
                      <a:pt x="16800" y="2093"/>
                      <a:pt x="18023" y="3837"/>
                    </a:cubicBezTo>
                    <a:cubicBezTo>
                      <a:pt x="20213" y="6920"/>
                      <a:pt x="19591" y="11539"/>
                      <a:pt x="17864" y="14498"/>
                    </a:cubicBezTo>
                    <a:cubicBezTo>
                      <a:pt x="17503" y="15084"/>
                      <a:pt x="17021" y="15725"/>
                      <a:pt x="16459" y="16340"/>
                    </a:cubicBezTo>
                    <a:cubicBezTo>
                      <a:pt x="16398" y="16382"/>
                      <a:pt x="16420" y="16451"/>
                      <a:pt x="16478" y="16493"/>
                    </a:cubicBezTo>
                    <a:cubicBezTo>
                      <a:pt x="17382" y="17010"/>
                      <a:pt x="18266" y="17623"/>
                      <a:pt x="19189" y="18377"/>
                    </a:cubicBezTo>
                    <a:cubicBezTo>
                      <a:pt x="19853" y="18921"/>
                      <a:pt x="20012" y="19633"/>
                      <a:pt x="19572" y="20288"/>
                    </a:cubicBezTo>
                    <a:cubicBezTo>
                      <a:pt x="19150" y="20930"/>
                      <a:pt x="18205" y="21363"/>
                      <a:pt x="17241" y="21363"/>
                    </a:cubicBezTo>
                    <a:cubicBezTo>
                      <a:pt x="16539" y="21363"/>
                      <a:pt x="15877" y="21140"/>
                      <a:pt x="15395" y="20734"/>
                    </a:cubicBezTo>
                    <a:cubicBezTo>
                      <a:pt x="14753" y="20191"/>
                      <a:pt x="13968" y="19549"/>
                      <a:pt x="13068" y="19005"/>
                    </a:cubicBezTo>
                    <a:cubicBezTo>
                      <a:pt x="13046" y="18990"/>
                      <a:pt x="13007" y="18977"/>
                      <a:pt x="12966" y="18977"/>
                    </a:cubicBezTo>
                    <a:cubicBezTo>
                      <a:pt x="12927" y="18977"/>
                      <a:pt x="12886" y="18990"/>
                      <a:pt x="12866" y="19005"/>
                    </a:cubicBezTo>
                    <a:cubicBezTo>
                      <a:pt x="11963" y="19423"/>
                      <a:pt x="11059" y="19702"/>
                      <a:pt x="10137" y="19829"/>
                    </a:cubicBezTo>
                    <a:cubicBezTo>
                      <a:pt x="9693" y="19898"/>
                      <a:pt x="8770" y="19995"/>
                      <a:pt x="7726" y="19995"/>
                    </a:cubicBezTo>
                    <a:cubicBezTo>
                      <a:pt x="4233" y="19995"/>
                      <a:pt x="3250" y="18823"/>
                      <a:pt x="2969" y="18111"/>
                    </a:cubicBezTo>
                    <a:cubicBezTo>
                      <a:pt x="2668" y="17385"/>
                      <a:pt x="2889" y="16660"/>
                      <a:pt x="3591" y="16018"/>
                    </a:cubicBezTo>
                    <a:cubicBezTo>
                      <a:pt x="4765" y="14953"/>
                      <a:pt x="7222" y="14310"/>
                      <a:pt x="8946" y="14310"/>
                    </a:cubicBezTo>
                    <a:cubicBezTo>
                      <a:pt x="9051" y="14310"/>
                      <a:pt x="9153" y="14312"/>
                      <a:pt x="9252" y="14316"/>
                    </a:cubicBezTo>
                    <a:cubicBezTo>
                      <a:pt x="10015" y="14344"/>
                      <a:pt x="10798" y="14442"/>
                      <a:pt x="11561" y="14595"/>
                    </a:cubicBezTo>
                    <a:cubicBezTo>
                      <a:pt x="11572" y="14597"/>
                      <a:pt x="11583" y="14599"/>
                      <a:pt x="11594" y="14599"/>
                    </a:cubicBezTo>
                    <a:cubicBezTo>
                      <a:pt x="11649" y="14599"/>
                      <a:pt x="11709" y="14574"/>
                      <a:pt x="11743" y="14540"/>
                    </a:cubicBezTo>
                    <a:cubicBezTo>
                      <a:pt x="13046" y="13228"/>
                      <a:pt x="13789" y="11526"/>
                      <a:pt x="14029" y="10465"/>
                    </a:cubicBezTo>
                    <a:cubicBezTo>
                      <a:pt x="14473" y="8609"/>
                      <a:pt x="14249" y="6084"/>
                      <a:pt x="12765" y="4674"/>
                    </a:cubicBezTo>
                    <a:cubicBezTo>
                      <a:pt x="12142" y="4075"/>
                      <a:pt x="11379" y="3753"/>
                      <a:pt x="10376" y="3642"/>
                    </a:cubicBezTo>
                    <a:cubicBezTo>
                      <a:pt x="10018" y="3604"/>
                      <a:pt x="9679" y="3585"/>
                      <a:pt x="9357" y="3585"/>
                    </a:cubicBezTo>
                    <a:cubicBezTo>
                      <a:pt x="8026" y="3585"/>
                      <a:pt x="6985" y="3906"/>
                      <a:pt x="6241" y="4534"/>
                    </a:cubicBezTo>
                    <a:cubicBezTo>
                      <a:pt x="4958" y="5622"/>
                      <a:pt x="4476" y="7617"/>
                      <a:pt x="5037" y="9599"/>
                    </a:cubicBezTo>
                    <a:cubicBezTo>
                      <a:pt x="5137" y="10005"/>
                      <a:pt x="4996" y="10396"/>
                      <a:pt x="4635" y="10702"/>
                    </a:cubicBezTo>
                    <a:cubicBezTo>
                      <a:pt x="4274" y="11009"/>
                      <a:pt x="3751" y="11177"/>
                      <a:pt x="3170" y="11177"/>
                    </a:cubicBezTo>
                    <a:cubicBezTo>
                      <a:pt x="2368" y="11177"/>
                      <a:pt x="1663" y="10842"/>
                      <a:pt x="1404" y="10298"/>
                    </a:cubicBezTo>
                    <a:cubicBezTo>
                      <a:pt x="360" y="8316"/>
                      <a:pt x="-684" y="5371"/>
                      <a:pt x="2266" y="2679"/>
                    </a:cubicBezTo>
                    <a:cubicBezTo>
                      <a:pt x="3933" y="1143"/>
                      <a:pt x="6723" y="237"/>
                      <a:pt x="9693" y="237"/>
                    </a:cubicBezTo>
                    <a:close/>
                    <a:moveTo>
                      <a:pt x="9693" y="0"/>
                    </a:moveTo>
                    <a:cubicBezTo>
                      <a:pt x="6621" y="0"/>
                      <a:pt x="3732" y="948"/>
                      <a:pt x="2005" y="2539"/>
                    </a:cubicBezTo>
                    <a:cubicBezTo>
                      <a:pt x="-1045" y="5316"/>
                      <a:pt x="18" y="8343"/>
                      <a:pt x="1082" y="10381"/>
                    </a:cubicBezTo>
                    <a:cubicBezTo>
                      <a:pt x="1404" y="11009"/>
                      <a:pt x="2228" y="11415"/>
                      <a:pt x="3170" y="11415"/>
                    </a:cubicBezTo>
                    <a:cubicBezTo>
                      <a:pt x="3853" y="11415"/>
                      <a:pt x="4476" y="11204"/>
                      <a:pt x="4897" y="10856"/>
                    </a:cubicBezTo>
                    <a:cubicBezTo>
                      <a:pt x="5318" y="10494"/>
                      <a:pt x="5498" y="10019"/>
                      <a:pt x="5357" y="9557"/>
                    </a:cubicBezTo>
                    <a:cubicBezTo>
                      <a:pt x="4817" y="7633"/>
                      <a:pt x="5258" y="5720"/>
                      <a:pt x="6503" y="4688"/>
                    </a:cubicBezTo>
                    <a:cubicBezTo>
                      <a:pt x="7192" y="4098"/>
                      <a:pt x="8123" y="3809"/>
                      <a:pt x="9338" y="3809"/>
                    </a:cubicBezTo>
                    <a:cubicBezTo>
                      <a:pt x="9646" y="3809"/>
                      <a:pt x="9971" y="3828"/>
                      <a:pt x="10316" y="3864"/>
                    </a:cubicBezTo>
                    <a:cubicBezTo>
                      <a:pt x="11238" y="3962"/>
                      <a:pt x="11922" y="4270"/>
                      <a:pt x="12484" y="4814"/>
                    </a:cubicBezTo>
                    <a:cubicBezTo>
                      <a:pt x="13911" y="6168"/>
                      <a:pt x="14131" y="8609"/>
                      <a:pt x="13709" y="10436"/>
                    </a:cubicBezTo>
                    <a:cubicBezTo>
                      <a:pt x="13467" y="11441"/>
                      <a:pt x="12765" y="13060"/>
                      <a:pt x="11519" y="14344"/>
                    </a:cubicBezTo>
                    <a:cubicBezTo>
                      <a:pt x="10778" y="14205"/>
                      <a:pt x="10035" y="14107"/>
                      <a:pt x="9272" y="14078"/>
                    </a:cubicBezTo>
                    <a:cubicBezTo>
                      <a:pt x="9189" y="14076"/>
                      <a:pt x="9101" y="14074"/>
                      <a:pt x="9013" y="14074"/>
                    </a:cubicBezTo>
                    <a:cubicBezTo>
                      <a:pt x="7205" y="14074"/>
                      <a:pt x="4575" y="14749"/>
                      <a:pt x="3330" y="15878"/>
                    </a:cubicBezTo>
                    <a:cubicBezTo>
                      <a:pt x="2547" y="16577"/>
                      <a:pt x="2327" y="17372"/>
                      <a:pt x="2649" y="18182"/>
                    </a:cubicBezTo>
                    <a:cubicBezTo>
                      <a:pt x="2949" y="18950"/>
                      <a:pt x="4013" y="20233"/>
                      <a:pt x="7726" y="20233"/>
                    </a:cubicBezTo>
                    <a:cubicBezTo>
                      <a:pt x="8789" y="20233"/>
                      <a:pt x="9734" y="20122"/>
                      <a:pt x="10194" y="20066"/>
                    </a:cubicBezTo>
                    <a:cubicBezTo>
                      <a:pt x="11120" y="19940"/>
                      <a:pt x="12043" y="19660"/>
                      <a:pt x="12946" y="19243"/>
                    </a:cubicBezTo>
                    <a:cubicBezTo>
                      <a:pt x="13789" y="19758"/>
                      <a:pt x="14533" y="20359"/>
                      <a:pt x="15134" y="20888"/>
                    </a:cubicBezTo>
                    <a:cubicBezTo>
                      <a:pt x="15676" y="21349"/>
                      <a:pt x="16439" y="21600"/>
                      <a:pt x="17241" y="21600"/>
                    </a:cubicBezTo>
                    <a:cubicBezTo>
                      <a:pt x="18346" y="21600"/>
                      <a:pt x="19390" y="21112"/>
                      <a:pt x="19872" y="20386"/>
                    </a:cubicBezTo>
                    <a:cubicBezTo>
                      <a:pt x="20373" y="19647"/>
                      <a:pt x="20213" y="18837"/>
                      <a:pt x="19450" y="18224"/>
                    </a:cubicBezTo>
                    <a:cubicBezTo>
                      <a:pt x="18547" y="17498"/>
                      <a:pt x="17685" y="16897"/>
                      <a:pt x="16820" y="16382"/>
                    </a:cubicBezTo>
                    <a:cubicBezTo>
                      <a:pt x="17362" y="15781"/>
                      <a:pt x="17825" y="15168"/>
                      <a:pt x="18164" y="14582"/>
                    </a:cubicBezTo>
                    <a:cubicBezTo>
                      <a:pt x="19932" y="11581"/>
                      <a:pt x="20555" y="6878"/>
                      <a:pt x="18326" y="3724"/>
                    </a:cubicBezTo>
                    <a:cubicBezTo>
                      <a:pt x="17040" y="1924"/>
                      <a:pt x="15054" y="766"/>
                      <a:pt x="12365" y="251"/>
                    </a:cubicBezTo>
                    <a:cubicBezTo>
                      <a:pt x="11500" y="82"/>
                      <a:pt x="10619" y="0"/>
                      <a:pt x="969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1286" name="Google Shape;1199;p18"/>
            <p:cNvGrpSpPr/>
            <p:nvPr/>
          </p:nvGrpSpPr>
          <p:grpSpPr>
            <a:xfrm>
              <a:off x="-1" y="1106231"/>
              <a:ext cx="974538" cy="466905"/>
              <a:chOff x="0" y="0"/>
              <a:chExt cx="974536" cy="466904"/>
            </a:xfrm>
          </p:grpSpPr>
          <p:sp>
            <p:nvSpPr>
              <p:cNvPr id="1272" name="Google Shape;1200;p18"/>
              <p:cNvSpPr/>
              <p:nvPr/>
            </p:nvSpPr>
            <p:spPr>
              <a:xfrm flipH="1">
                <a:off x="332209" y="73471"/>
                <a:ext cx="414423" cy="3085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73" name="Google Shape;1201;p18"/>
              <p:cNvSpPr/>
              <p:nvPr/>
            </p:nvSpPr>
            <p:spPr>
              <a:xfrm flipH="1">
                <a:off x="20420" y="39728"/>
                <a:ext cx="171311" cy="145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74" name="Google Shape;1202;p18"/>
              <p:cNvSpPr/>
              <p:nvPr/>
            </p:nvSpPr>
            <p:spPr>
              <a:xfrm flipH="1">
                <a:off x="846721" y="230551"/>
                <a:ext cx="107705" cy="2117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75" name="Google Shape;1203;p18"/>
              <p:cNvSpPr/>
              <p:nvPr/>
            </p:nvSpPr>
            <p:spPr>
              <a:xfrm flipH="1">
                <a:off x="777137" y="207081"/>
                <a:ext cx="100702" cy="2204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76" name="Google Shape;1204;p18"/>
              <p:cNvSpPr/>
              <p:nvPr/>
            </p:nvSpPr>
            <p:spPr>
              <a:xfrm flipH="1">
                <a:off x="711968" y="191706"/>
                <a:ext cx="92377" cy="2111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77" name="Google Shape;1205;p18"/>
              <p:cNvSpPr/>
              <p:nvPr/>
            </p:nvSpPr>
            <p:spPr>
              <a:xfrm flipH="1">
                <a:off x="162588" y="28299"/>
                <a:ext cx="89232" cy="205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78" name="Google Shape;1206;p18"/>
              <p:cNvSpPr/>
              <p:nvPr/>
            </p:nvSpPr>
            <p:spPr>
              <a:xfrm flipH="1">
                <a:off x="217198" y="42109"/>
                <a:ext cx="84706" cy="207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79" name="Google Shape;1207;p18"/>
              <p:cNvSpPr/>
              <p:nvPr/>
            </p:nvSpPr>
            <p:spPr>
              <a:xfrm flipH="1">
                <a:off x="277399" y="57960"/>
                <a:ext cx="75899" cy="2068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80" name="Google Shape;1208;p18"/>
              <p:cNvSpPr/>
              <p:nvPr/>
            </p:nvSpPr>
            <p:spPr>
              <a:xfrm flipH="1">
                <a:off x="0" y="0"/>
                <a:ext cx="974537" cy="4669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81" name="Google Shape;1209;p18"/>
              <p:cNvSpPr/>
              <p:nvPr/>
            </p:nvSpPr>
            <p:spPr>
              <a:xfrm flipH="1">
                <a:off x="387623" y="150752"/>
                <a:ext cx="302663" cy="1734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82" name="Google Shape;1210;p18"/>
              <p:cNvSpPr/>
              <p:nvPr/>
            </p:nvSpPr>
            <p:spPr>
              <a:xfrm flipH="1">
                <a:off x="405966" y="167216"/>
                <a:ext cx="268248" cy="1413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83" name="Google Shape;1211;p18"/>
              <p:cNvSpPr/>
              <p:nvPr/>
            </p:nvSpPr>
            <p:spPr>
              <a:xfrm flipH="1">
                <a:off x="512594" y="220074"/>
                <a:ext cx="46300" cy="427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84" name="Google Shape;1212;p18"/>
              <p:cNvSpPr/>
              <p:nvPr/>
            </p:nvSpPr>
            <p:spPr>
              <a:xfrm flipH="1">
                <a:off x="477556" y="202931"/>
                <a:ext cx="18141" cy="193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285" name="Google Shape;1213;p18"/>
              <p:cNvSpPr/>
              <p:nvPr/>
            </p:nvSpPr>
            <p:spPr>
              <a:xfrm flipH="1">
                <a:off x="582484" y="234497"/>
                <a:ext cx="18065" cy="195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128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0" name="Google Shape;1300;p20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385" name="Google Shape;1301;p20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86" name="Google Shape;1302;p20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87" name="Google Shape;1303;p20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88" name="Google Shape;1304;p20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89" name="Google Shape;1305;p20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0" name="Google Shape;1306;p20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1" name="Google Shape;1307;p20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2" name="Google Shape;1308;p20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3" name="Google Shape;1309;p20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4" name="Google Shape;1310;p20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5" name="Google Shape;1311;p20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6" name="Google Shape;1312;p20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7" name="Google Shape;1313;p20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8" name="Google Shape;1314;p20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99" name="Google Shape;1315;p20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0" name="Google Shape;1316;p20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1" name="Google Shape;1317;p20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2" name="Google Shape;1318;p20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3" name="Google Shape;1319;p20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4" name="Google Shape;1320;p20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5" name="Google Shape;1321;p20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6" name="Google Shape;1322;p20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7" name="Google Shape;1323;p20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8" name="Google Shape;1324;p20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09" name="Google Shape;1325;p20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0" name="Google Shape;1326;p20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1" name="Google Shape;1327;p20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2" name="Google Shape;1328;p20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3" name="Google Shape;1329;p20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4" name="Google Shape;1330;p20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5" name="Google Shape;1331;p20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6" name="Google Shape;1332;p20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7" name="Google Shape;1333;p20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8" name="Google Shape;1334;p20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19" name="Google Shape;1335;p20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0" name="Google Shape;1336;p20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1" name="Google Shape;1337;p20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2" name="Google Shape;1338;p20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3" name="Google Shape;1339;p20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4" name="Google Shape;1340;p20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5" name="Google Shape;1341;p20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6" name="Google Shape;1342;p20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7" name="Google Shape;1343;p20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8" name="Google Shape;1344;p20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29" name="Google Shape;1345;p20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0" name="Google Shape;1346;p20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1" name="Google Shape;1347;p20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2" name="Google Shape;1348;p20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3" name="Google Shape;1349;p20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4" name="Google Shape;1350;p20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5" name="Google Shape;1351;p20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6" name="Google Shape;1352;p20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7" name="Google Shape;1353;p20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8" name="Google Shape;1354;p20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39" name="Google Shape;1355;p20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0" name="Google Shape;1356;p20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1" name="Google Shape;1357;p20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2" name="Google Shape;1358;p20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3" name="Google Shape;1359;p20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4" name="Google Shape;1360;p20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5" name="Google Shape;1361;p20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6" name="Google Shape;1362;p20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7" name="Google Shape;1363;p20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8" name="Google Shape;1364;p20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49" name="Google Shape;1365;p20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451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45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937625" y="2771374"/>
            <a:ext cx="2175301" cy="1015501"/>
          </a:xfrm>
          <a:prstGeom prst="rect">
            <a:avLst/>
          </a:prstGeom>
        </p:spPr>
        <p:txBody>
          <a:bodyPr/>
          <a:lstStyle>
            <a:lvl1pPr marL="317500" indent="-177800" algn="ctr">
              <a:buClrTx/>
              <a:buSzTx/>
              <a:buFontTx/>
              <a:buNone/>
            </a:lvl1pPr>
            <a:lvl2pPr marL="317500" indent="279400" algn="ctr">
              <a:buClrTx/>
              <a:buSzTx/>
              <a:buFontTx/>
              <a:buNone/>
            </a:lvl2pPr>
            <a:lvl3pPr marL="317500" indent="736600" algn="ctr">
              <a:buClrTx/>
              <a:buSzTx/>
              <a:buFontTx/>
              <a:buNone/>
            </a:lvl3pPr>
            <a:lvl4pPr marL="317500" indent="1193800" algn="ctr">
              <a:buClrTx/>
              <a:buSzTx/>
              <a:buFontTx/>
              <a:buNone/>
            </a:lvl4pPr>
            <a:lvl5pPr marL="317500" indent="1651000" algn="ctr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grpSp>
        <p:nvGrpSpPr>
          <p:cNvPr id="1463" name="Google Shape;1373;p20"/>
          <p:cNvGrpSpPr/>
          <p:nvPr/>
        </p:nvGrpSpPr>
        <p:grpSpPr>
          <a:xfrm>
            <a:off x="131662" y="42663"/>
            <a:ext cx="8938388" cy="3652525"/>
            <a:chOff x="0" y="0"/>
            <a:chExt cx="8938387" cy="3652523"/>
          </a:xfrm>
        </p:grpSpPr>
        <p:grpSp>
          <p:nvGrpSpPr>
            <p:cNvPr id="1455" name="Google Shape;1374;p20"/>
            <p:cNvGrpSpPr/>
            <p:nvPr/>
          </p:nvGrpSpPr>
          <p:grpSpPr>
            <a:xfrm>
              <a:off x="0" y="2941893"/>
              <a:ext cx="514945" cy="710631"/>
              <a:chOff x="0" y="0"/>
              <a:chExt cx="514944" cy="710629"/>
            </a:xfrm>
          </p:grpSpPr>
          <p:sp>
            <p:nvSpPr>
              <p:cNvPr id="1453" name="Google Shape;1375;p20"/>
              <p:cNvSpPr/>
              <p:nvPr/>
            </p:nvSpPr>
            <p:spPr>
              <a:xfrm>
                <a:off x="3981" y="3920"/>
                <a:ext cx="506976" cy="7027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64" h="21600" extrusionOk="0">
                    <a:moveTo>
                      <a:pt x="5034" y="0"/>
                    </a:moveTo>
                    <a:cubicBezTo>
                      <a:pt x="3993" y="0"/>
                      <a:pt x="3054" y="590"/>
                      <a:pt x="2928" y="1348"/>
                    </a:cubicBezTo>
                    <a:cubicBezTo>
                      <a:pt x="2594" y="3134"/>
                      <a:pt x="2096" y="4950"/>
                      <a:pt x="1635" y="6705"/>
                    </a:cubicBezTo>
                    <a:cubicBezTo>
                      <a:pt x="988" y="9112"/>
                      <a:pt x="322" y="11594"/>
                      <a:pt x="10" y="14108"/>
                    </a:cubicBezTo>
                    <a:cubicBezTo>
                      <a:pt x="-136" y="15364"/>
                      <a:pt x="1303" y="16226"/>
                      <a:pt x="2763" y="16332"/>
                    </a:cubicBezTo>
                    <a:cubicBezTo>
                      <a:pt x="4971" y="16484"/>
                      <a:pt x="7286" y="16590"/>
                      <a:pt x="9641" y="16650"/>
                    </a:cubicBezTo>
                    <a:cubicBezTo>
                      <a:pt x="9767" y="17724"/>
                      <a:pt x="9956" y="19058"/>
                      <a:pt x="10268" y="20374"/>
                    </a:cubicBezTo>
                    <a:cubicBezTo>
                      <a:pt x="10457" y="21101"/>
                      <a:pt x="11289" y="21600"/>
                      <a:pt x="12311" y="21600"/>
                    </a:cubicBezTo>
                    <a:cubicBezTo>
                      <a:pt x="13292" y="21600"/>
                      <a:pt x="14125" y="21131"/>
                      <a:pt x="14354" y="20464"/>
                    </a:cubicBezTo>
                    <a:cubicBezTo>
                      <a:pt x="14751" y="19315"/>
                      <a:pt x="15000" y="18073"/>
                      <a:pt x="15106" y="16696"/>
                    </a:cubicBezTo>
                    <a:cubicBezTo>
                      <a:pt x="16440" y="16681"/>
                      <a:pt x="17650" y="16665"/>
                      <a:pt x="18797" y="16636"/>
                    </a:cubicBezTo>
                    <a:cubicBezTo>
                      <a:pt x="20317" y="16590"/>
                      <a:pt x="21464" y="15728"/>
                      <a:pt x="21464" y="14623"/>
                    </a:cubicBezTo>
                    <a:cubicBezTo>
                      <a:pt x="21464" y="13518"/>
                      <a:pt x="20317" y="12654"/>
                      <a:pt x="18797" y="12625"/>
                    </a:cubicBezTo>
                    <a:cubicBezTo>
                      <a:pt x="17544" y="12579"/>
                      <a:pt x="16314" y="12565"/>
                      <a:pt x="15083" y="12533"/>
                    </a:cubicBezTo>
                    <a:cubicBezTo>
                      <a:pt x="14960" y="10959"/>
                      <a:pt x="14731" y="9401"/>
                      <a:pt x="14522" y="7872"/>
                    </a:cubicBezTo>
                    <a:cubicBezTo>
                      <a:pt x="14291" y="6146"/>
                      <a:pt x="14062" y="4526"/>
                      <a:pt x="13959" y="2968"/>
                    </a:cubicBezTo>
                    <a:cubicBezTo>
                      <a:pt x="13896" y="1863"/>
                      <a:pt x="12708" y="1030"/>
                      <a:pt x="11186" y="1030"/>
                    </a:cubicBezTo>
                    <a:cubicBezTo>
                      <a:pt x="9641" y="1030"/>
                      <a:pt x="8454" y="1878"/>
                      <a:pt x="8434" y="2997"/>
                    </a:cubicBezTo>
                    <a:cubicBezTo>
                      <a:pt x="8351" y="5737"/>
                      <a:pt x="8705" y="8462"/>
                      <a:pt x="9037" y="11125"/>
                    </a:cubicBezTo>
                    <a:lnTo>
                      <a:pt x="9120" y="11671"/>
                    </a:lnTo>
                    <a:cubicBezTo>
                      <a:pt x="9143" y="11912"/>
                      <a:pt x="9183" y="12155"/>
                      <a:pt x="9203" y="12396"/>
                    </a:cubicBezTo>
                    <a:cubicBezTo>
                      <a:pt x="8079" y="12367"/>
                      <a:pt x="7077" y="12336"/>
                      <a:pt x="6119" y="12290"/>
                    </a:cubicBezTo>
                    <a:cubicBezTo>
                      <a:pt x="6431" y="10384"/>
                      <a:pt x="6785" y="8491"/>
                      <a:pt x="7140" y="6736"/>
                    </a:cubicBezTo>
                    <a:lnTo>
                      <a:pt x="7243" y="6221"/>
                    </a:lnTo>
                    <a:cubicBezTo>
                      <a:pt x="7578" y="4541"/>
                      <a:pt x="7973" y="2634"/>
                      <a:pt x="6868" y="879"/>
                    </a:cubicBezTo>
                    <a:cubicBezTo>
                      <a:pt x="6537" y="334"/>
                      <a:pt x="5847" y="0"/>
                      <a:pt x="50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454" name="Google Shape;1376;p20"/>
              <p:cNvSpPr/>
              <p:nvPr/>
            </p:nvSpPr>
            <p:spPr>
              <a:xfrm>
                <a:off x="0" y="0"/>
                <a:ext cx="514945" cy="7106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7" h="21600" extrusionOk="0">
                    <a:moveTo>
                      <a:pt x="5119" y="240"/>
                    </a:moveTo>
                    <a:cubicBezTo>
                      <a:pt x="5837" y="240"/>
                      <a:pt x="6473" y="538"/>
                      <a:pt x="6780" y="1033"/>
                    </a:cubicBezTo>
                    <a:cubicBezTo>
                      <a:pt x="7846" y="2740"/>
                      <a:pt x="7458" y="4610"/>
                      <a:pt x="7109" y="6243"/>
                    </a:cubicBezTo>
                    <a:lnTo>
                      <a:pt x="7005" y="6767"/>
                    </a:lnTo>
                    <a:cubicBezTo>
                      <a:pt x="6678" y="8502"/>
                      <a:pt x="6329" y="10359"/>
                      <a:pt x="6022" y="12260"/>
                    </a:cubicBezTo>
                    <a:cubicBezTo>
                      <a:pt x="6022" y="12290"/>
                      <a:pt x="6042" y="12319"/>
                      <a:pt x="6062" y="12350"/>
                    </a:cubicBezTo>
                    <a:cubicBezTo>
                      <a:pt x="6104" y="12379"/>
                      <a:pt x="6143" y="12395"/>
                      <a:pt x="6186" y="12395"/>
                    </a:cubicBezTo>
                    <a:cubicBezTo>
                      <a:pt x="7129" y="12440"/>
                      <a:pt x="8114" y="12483"/>
                      <a:pt x="9220" y="12514"/>
                    </a:cubicBezTo>
                    <a:cubicBezTo>
                      <a:pt x="9262" y="12514"/>
                      <a:pt x="9304" y="12500"/>
                      <a:pt x="9344" y="12469"/>
                    </a:cubicBezTo>
                    <a:cubicBezTo>
                      <a:pt x="9386" y="12440"/>
                      <a:pt x="9406" y="12409"/>
                      <a:pt x="9386" y="12379"/>
                    </a:cubicBezTo>
                    <a:cubicBezTo>
                      <a:pt x="9363" y="12140"/>
                      <a:pt x="9344" y="11886"/>
                      <a:pt x="9304" y="11645"/>
                    </a:cubicBezTo>
                    <a:lnTo>
                      <a:pt x="9242" y="11121"/>
                    </a:lnTo>
                    <a:cubicBezTo>
                      <a:pt x="8893" y="8502"/>
                      <a:pt x="8544" y="5793"/>
                      <a:pt x="8626" y="3083"/>
                    </a:cubicBezTo>
                    <a:cubicBezTo>
                      <a:pt x="8668" y="2050"/>
                      <a:pt x="9755" y="1272"/>
                      <a:pt x="11171" y="1272"/>
                    </a:cubicBezTo>
                    <a:cubicBezTo>
                      <a:pt x="12564" y="1272"/>
                      <a:pt x="13673" y="2036"/>
                      <a:pt x="13735" y="3055"/>
                    </a:cubicBezTo>
                    <a:cubicBezTo>
                      <a:pt x="13816" y="4610"/>
                      <a:pt x="14042" y="6212"/>
                      <a:pt x="14286" y="7905"/>
                    </a:cubicBezTo>
                    <a:cubicBezTo>
                      <a:pt x="14492" y="9416"/>
                      <a:pt x="14717" y="10957"/>
                      <a:pt x="14841" y="12514"/>
                    </a:cubicBezTo>
                    <a:cubicBezTo>
                      <a:pt x="14841" y="12588"/>
                      <a:pt x="14903" y="12633"/>
                      <a:pt x="15004" y="12633"/>
                    </a:cubicBezTo>
                    <a:cubicBezTo>
                      <a:pt x="16133" y="12664"/>
                      <a:pt x="17363" y="12679"/>
                      <a:pt x="18635" y="12724"/>
                    </a:cubicBezTo>
                    <a:cubicBezTo>
                      <a:pt x="20051" y="12769"/>
                      <a:pt x="21098" y="13562"/>
                      <a:pt x="21098" y="14581"/>
                    </a:cubicBezTo>
                    <a:cubicBezTo>
                      <a:pt x="21098" y="15612"/>
                      <a:pt x="20051" y="16407"/>
                      <a:pt x="18635" y="16452"/>
                    </a:cubicBezTo>
                    <a:cubicBezTo>
                      <a:pt x="17506" y="16481"/>
                      <a:pt x="16338" y="16495"/>
                      <a:pt x="15027" y="16495"/>
                    </a:cubicBezTo>
                    <a:cubicBezTo>
                      <a:pt x="14945" y="16495"/>
                      <a:pt x="14861" y="16557"/>
                      <a:pt x="14861" y="16616"/>
                    </a:cubicBezTo>
                    <a:cubicBezTo>
                      <a:pt x="14740" y="17978"/>
                      <a:pt x="14514" y="19190"/>
                      <a:pt x="14123" y="20328"/>
                    </a:cubicBezTo>
                    <a:cubicBezTo>
                      <a:pt x="13918" y="20926"/>
                      <a:pt x="13161" y="21362"/>
                      <a:pt x="12277" y="21362"/>
                    </a:cubicBezTo>
                    <a:cubicBezTo>
                      <a:pt x="11353" y="21362"/>
                      <a:pt x="10596" y="20897"/>
                      <a:pt x="10453" y="20238"/>
                    </a:cubicBezTo>
                    <a:cubicBezTo>
                      <a:pt x="10123" y="18845"/>
                      <a:pt x="9938" y="17483"/>
                      <a:pt x="9836" y="16571"/>
                    </a:cubicBezTo>
                    <a:cubicBezTo>
                      <a:pt x="9817" y="16512"/>
                      <a:pt x="9755" y="16467"/>
                      <a:pt x="9673" y="16452"/>
                    </a:cubicBezTo>
                    <a:cubicBezTo>
                      <a:pt x="7354" y="16391"/>
                      <a:pt x="5077" y="16286"/>
                      <a:pt x="2904" y="16136"/>
                    </a:cubicBezTo>
                    <a:cubicBezTo>
                      <a:pt x="1530" y="16047"/>
                      <a:pt x="216" y="15255"/>
                      <a:pt x="359" y="14086"/>
                    </a:cubicBezTo>
                    <a:cubicBezTo>
                      <a:pt x="646" y="11600"/>
                      <a:pt x="1305" y="9145"/>
                      <a:pt x="1938" y="6781"/>
                    </a:cubicBezTo>
                    <a:cubicBezTo>
                      <a:pt x="2411" y="5045"/>
                      <a:pt x="2884" y="3248"/>
                      <a:pt x="3211" y="1467"/>
                    </a:cubicBezTo>
                    <a:cubicBezTo>
                      <a:pt x="3334" y="779"/>
                      <a:pt x="4176" y="240"/>
                      <a:pt x="5119" y="240"/>
                    </a:cubicBezTo>
                    <a:close/>
                    <a:moveTo>
                      <a:pt x="5119" y="0"/>
                    </a:moveTo>
                    <a:cubicBezTo>
                      <a:pt x="4010" y="0"/>
                      <a:pt x="3028" y="629"/>
                      <a:pt x="2862" y="1438"/>
                    </a:cubicBezTo>
                    <a:cubicBezTo>
                      <a:pt x="2555" y="3203"/>
                      <a:pt x="2062" y="5000"/>
                      <a:pt x="1612" y="6736"/>
                    </a:cubicBezTo>
                    <a:cubicBezTo>
                      <a:pt x="976" y="9102"/>
                      <a:pt x="320" y="11557"/>
                      <a:pt x="13" y="14057"/>
                    </a:cubicBezTo>
                    <a:cubicBezTo>
                      <a:pt x="-153" y="15388"/>
                      <a:pt x="1344" y="16286"/>
                      <a:pt x="2862" y="16391"/>
                    </a:cubicBezTo>
                    <a:cubicBezTo>
                      <a:pt x="4995" y="16540"/>
                      <a:pt x="7233" y="16645"/>
                      <a:pt x="9507" y="16705"/>
                    </a:cubicBezTo>
                    <a:cubicBezTo>
                      <a:pt x="9611" y="17619"/>
                      <a:pt x="9794" y="18936"/>
                      <a:pt x="10104" y="20283"/>
                    </a:cubicBezTo>
                    <a:cubicBezTo>
                      <a:pt x="10287" y="21062"/>
                      <a:pt x="11190" y="21600"/>
                      <a:pt x="12277" y="21600"/>
                    </a:cubicBezTo>
                    <a:cubicBezTo>
                      <a:pt x="13304" y="21600"/>
                      <a:pt x="14205" y="21107"/>
                      <a:pt x="14452" y="20388"/>
                    </a:cubicBezTo>
                    <a:cubicBezTo>
                      <a:pt x="14841" y="19264"/>
                      <a:pt x="15066" y="18083"/>
                      <a:pt x="15190" y="16750"/>
                    </a:cubicBezTo>
                    <a:cubicBezTo>
                      <a:pt x="16440" y="16750"/>
                      <a:pt x="17568" y="16721"/>
                      <a:pt x="18658" y="16690"/>
                    </a:cubicBezTo>
                    <a:cubicBezTo>
                      <a:pt x="20256" y="16645"/>
                      <a:pt x="21447" y="15748"/>
                      <a:pt x="21447" y="14581"/>
                    </a:cubicBezTo>
                    <a:cubicBezTo>
                      <a:pt x="21447" y="13428"/>
                      <a:pt x="20256" y="12514"/>
                      <a:pt x="18658" y="12469"/>
                    </a:cubicBezTo>
                    <a:cubicBezTo>
                      <a:pt x="17447" y="12440"/>
                      <a:pt x="16257" y="12409"/>
                      <a:pt x="15170" y="12395"/>
                    </a:cubicBezTo>
                    <a:cubicBezTo>
                      <a:pt x="15046" y="10867"/>
                      <a:pt x="14821" y="9355"/>
                      <a:pt x="14616" y="7888"/>
                    </a:cubicBezTo>
                    <a:cubicBezTo>
                      <a:pt x="14391" y="6198"/>
                      <a:pt x="14165" y="4595"/>
                      <a:pt x="14081" y="3055"/>
                    </a:cubicBezTo>
                    <a:cubicBezTo>
                      <a:pt x="13999" y="1886"/>
                      <a:pt x="12769" y="1019"/>
                      <a:pt x="11171" y="1019"/>
                    </a:cubicBezTo>
                    <a:cubicBezTo>
                      <a:pt x="9569" y="1019"/>
                      <a:pt x="8319" y="1900"/>
                      <a:pt x="8300" y="3083"/>
                    </a:cubicBezTo>
                    <a:cubicBezTo>
                      <a:pt x="8215" y="5807"/>
                      <a:pt x="8564" y="8517"/>
                      <a:pt x="8893" y="11138"/>
                    </a:cubicBezTo>
                    <a:lnTo>
                      <a:pt x="8955" y="11676"/>
                    </a:lnTo>
                    <a:cubicBezTo>
                      <a:pt x="8995" y="11871"/>
                      <a:pt x="9017" y="12064"/>
                      <a:pt x="9037" y="12260"/>
                    </a:cubicBezTo>
                    <a:cubicBezTo>
                      <a:pt x="8072" y="12231"/>
                      <a:pt x="7210" y="12200"/>
                      <a:pt x="6391" y="12155"/>
                    </a:cubicBezTo>
                    <a:cubicBezTo>
                      <a:pt x="6678" y="10300"/>
                      <a:pt x="7027" y="8488"/>
                      <a:pt x="7354" y="6795"/>
                    </a:cubicBezTo>
                    <a:lnTo>
                      <a:pt x="7458" y="6288"/>
                    </a:lnTo>
                    <a:cubicBezTo>
                      <a:pt x="7807" y="4610"/>
                      <a:pt x="8195" y="2710"/>
                      <a:pt x="7089" y="929"/>
                    </a:cubicBezTo>
                    <a:cubicBezTo>
                      <a:pt x="6740" y="359"/>
                      <a:pt x="5980" y="0"/>
                      <a:pt x="51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1462" name="Google Shape;1377;p20"/>
            <p:cNvGrpSpPr/>
            <p:nvPr/>
          </p:nvGrpSpPr>
          <p:grpSpPr>
            <a:xfrm>
              <a:off x="8302428" y="-1"/>
              <a:ext cx="635960" cy="713166"/>
              <a:chOff x="0" y="0"/>
              <a:chExt cx="635958" cy="713164"/>
            </a:xfrm>
          </p:grpSpPr>
          <p:sp>
            <p:nvSpPr>
              <p:cNvPr id="1456" name="Google Shape;1378;p20"/>
              <p:cNvSpPr/>
              <p:nvPr/>
            </p:nvSpPr>
            <p:spPr>
              <a:xfrm>
                <a:off x="20501" y="20704"/>
                <a:ext cx="594473" cy="6706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21" h="21600" extrusionOk="0">
                    <a:moveTo>
                      <a:pt x="11515" y="0"/>
                    </a:moveTo>
                    <a:cubicBezTo>
                      <a:pt x="11215" y="0"/>
                      <a:pt x="10957" y="134"/>
                      <a:pt x="10764" y="394"/>
                    </a:cubicBezTo>
                    <a:cubicBezTo>
                      <a:pt x="10448" y="764"/>
                      <a:pt x="10134" y="1134"/>
                      <a:pt x="9836" y="1521"/>
                    </a:cubicBezTo>
                    <a:cubicBezTo>
                      <a:pt x="9206" y="2320"/>
                      <a:pt x="8610" y="3149"/>
                      <a:pt x="7961" y="3950"/>
                    </a:cubicBezTo>
                    <a:cubicBezTo>
                      <a:pt x="7729" y="4261"/>
                      <a:pt x="7729" y="4542"/>
                      <a:pt x="7914" y="4869"/>
                    </a:cubicBezTo>
                    <a:cubicBezTo>
                      <a:pt x="8062" y="5164"/>
                      <a:pt x="8193" y="5475"/>
                      <a:pt x="8244" y="5786"/>
                    </a:cubicBezTo>
                    <a:cubicBezTo>
                      <a:pt x="8309" y="6349"/>
                      <a:pt x="8228" y="6898"/>
                      <a:pt x="8046" y="7431"/>
                    </a:cubicBezTo>
                    <a:cubicBezTo>
                      <a:pt x="7880" y="7891"/>
                      <a:pt x="7647" y="8322"/>
                      <a:pt x="7233" y="8647"/>
                    </a:cubicBezTo>
                    <a:cubicBezTo>
                      <a:pt x="6603" y="9141"/>
                      <a:pt x="5921" y="9503"/>
                      <a:pt x="5086" y="9503"/>
                    </a:cubicBezTo>
                    <a:cubicBezTo>
                      <a:pt x="4997" y="9503"/>
                      <a:pt x="4906" y="9499"/>
                      <a:pt x="4813" y="9491"/>
                    </a:cubicBezTo>
                    <a:cubicBezTo>
                      <a:pt x="4758" y="9487"/>
                      <a:pt x="4704" y="9485"/>
                      <a:pt x="4651" y="9485"/>
                    </a:cubicBezTo>
                    <a:cubicBezTo>
                      <a:pt x="4219" y="9485"/>
                      <a:pt x="3885" y="9651"/>
                      <a:pt x="3619" y="9995"/>
                    </a:cubicBezTo>
                    <a:cubicBezTo>
                      <a:pt x="2327" y="11640"/>
                      <a:pt x="1182" y="13343"/>
                      <a:pt x="154" y="15137"/>
                    </a:cubicBezTo>
                    <a:cubicBezTo>
                      <a:pt x="-78" y="15566"/>
                      <a:pt x="-62" y="15818"/>
                      <a:pt x="304" y="16129"/>
                    </a:cubicBezTo>
                    <a:cubicBezTo>
                      <a:pt x="702" y="16468"/>
                      <a:pt x="1116" y="16796"/>
                      <a:pt x="1530" y="17091"/>
                    </a:cubicBezTo>
                    <a:cubicBezTo>
                      <a:pt x="1678" y="17200"/>
                      <a:pt x="1847" y="17251"/>
                      <a:pt x="2013" y="17251"/>
                    </a:cubicBezTo>
                    <a:cubicBezTo>
                      <a:pt x="2279" y="17251"/>
                      <a:pt x="2538" y="17121"/>
                      <a:pt x="2691" y="16883"/>
                    </a:cubicBezTo>
                    <a:cubicBezTo>
                      <a:pt x="2873" y="16603"/>
                      <a:pt x="3023" y="16322"/>
                      <a:pt x="3189" y="16039"/>
                    </a:cubicBezTo>
                    <a:cubicBezTo>
                      <a:pt x="4001" y="14706"/>
                      <a:pt x="4797" y="13372"/>
                      <a:pt x="5625" y="12054"/>
                    </a:cubicBezTo>
                    <a:cubicBezTo>
                      <a:pt x="5939" y="11536"/>
                      <a:pt x="6305" y="11046"/>
                      <a:pt x="6653" y="10544"/>
                    </a:cubicBezTo>
                    <a:cubicBezTo>
                      <a:pt x="7400" y="9491"/>
                      <a:pt x="8146" y="8409"/>
                      <a:pt x="8924" y="7372"/>
                    </a:cubicBezTo>
                    <a:cubicBezTo>
                      <a:pt x="9504" y="6646"/>
                      <a:pt x="10200" y="5994"/>
                      <a:pt x="10996" y="5447"/>
                    </a:cubicBezTo>
                    <a:cubicBezTo>
                      <a:pt x="11610" y="5002"/>
                      <a:pt x="12272" y="4631"/>
                      <a:pt x="13069" y="4483"/>
                    </a:cubicBezTo>
                    <a:cubicBezTo>
                      <a:pt x="13260" y="4444"/>
                      <a:pt x="13453" y="4420"/>
                      <a:pt x="13646" y="4420"/>
                    </a:cubicBezTo>
                    <a:cubicBezTo>
                      <a:pt x="13890" y="4420"/>
                      <a:pt x="14131" y="4459"/>
                      <a:pt x="14361" y="4558"/>
                    </a:cubicBezTo>
                    <a:cubicBezTo>
                      <a:pt x="15207" y="4928"/>
                      <a:pt x="15721" y="5520"/>
                      <a:pt x="15937" y="6335"/>
                    </a:cubicBezTo>
                    <a:cubicBezTo>
                      <a:pt x="16135" y="7106"/>
                      <a:pt x="16035" y="7876"/>
                      <a:pt x="15803" y="8647"/>
                    </a:cubicBezTo>
                    <a:cubicBezTo>
                      <a:pt x="15471" y="9832"/>
                      <a:pt x="14859" y="10898"/>
                      <a:pt x="14179" y="11951"/>
                    </a:cubicBezTo>
                    <a:cubicBezTo>
                      <a:pt x="13564" y="12943"/>
                      <a:pt x="12918" y="13921"/>
                      <a:pt x="12256" y="14885"/>
                    </a:cubicBezTo>
                    <a:cubicBezTo>
                      <a:pt x="11294" y="16261"/>
                      <a:pt x="10316" y="17639"/>
                      <a:pt x="9338" y="19018"/>
                    </a:cubicBezTo>
                    <a:cubicBezTo>
                      <a:pt x="9140" y="19298"/>
                      <a:pt x="8874" y="19551"/>
                      <a:pt x="8658" y="19833"/>
                    </a:cubicBezTo>
                    <a:cubicBezTo>
                      <a:pt x="8360" y="20232"/>
                      <a:pt x="8476" y="20736"/>
                      <a:pt x="8958" y="20958"/>
                    </a:cubicBezTo>
                    <a:cubicBezTo>
                      <a:pt x="9404" y="21181"/>
                      <a:pt x="9886" y="21358"/>
                      <a:pt x="10366" y="21537"/>
                    </a:cubicBezTo>
                    <a:cubicBezTo>
                      <a:pt x="10484" y="21578"/>
                      <a:pt x="10589" y="21600"/>
                      <a:pt x="10682" y="21600"/>
                    </a:cubicBezTo>
                    <a:cubicBezTo>
                      <a:pt x="10891" y="21600"/>
                      <a:pt x="11051" y="21494"/>
                      <a:pt x="11212" y="21269"/>
                    </a:cubicBezTo>
                    <a:cubicBezTo>
                      <a:pt x="11824" y="20425"/>
                      <a:pt x="12470" y="19581"/>
                      <a:pt x="13053" y="18707"/>
                    </a:cubicBezTo>
                    <a:cubicBezTo>
                      <a:pt x="13583" y="17892"/>
                      <a:pt x="14063" y="17062"/>
                      <a:pt x="14577" y="16233"/>
                    </a:cubicBezTo>
                    <a:cubicBezTo>
                      <a:pt x="14677" y="16070"/>
                      <a:pt x="14677" y="15921"/>
                      <a:pt x="14577" y="15759"/>
                    </a:cubicBezTo>
                    <a:cubicBezTo>
                      <a:pt x="14511" y="15639"/>
                      <a:pt x="14427" y="15521"/>
                      <a:pt x="14345" y="15403"/>
                    </a:cubicBezTo>
                    <a:cubicBezTo>
                      <a:pt x="13865" y="14765"/>
                      <a:pt x="13797" y="14055"/>
                      <a:pt x="14029" y="13329"/>
                    </a:cubicBezTo>
                    <a:cubicBezTo>
                      <a:pt x="14213" y="12736"/>
                      <a:pt x="14527" y="12203"/>
                      <a:pt x="14959" y="11743"/>
                    </a:cubicBezTo>
                    <a:cubicBezTo>
                      <a:pt x="15578" y="11064"/>
                      <a:pt x="16372" y="10670"/>
                      <a:pt x="17338" y="10670"/>
                    </a:cubicBezTo>
                    <a:cubicBezTo>
                      <a:pt x="17407" y="10670"/>
                      <a:pt x="17475" y="10672"/>
                      <a:pt x="17543" y="10676"/>
                    </a:cubicBezTo>
                    <a:cubicBezTo>
                      <a:pt x="17580" y="10678"/>
                      <a:pt x="17614" y="10680"/>
                      <a:pt x="17648" y="10680"/>
                    </a:cubicBezTo>
                    <a:cubicBezTo>
                      <a:pt x="18087" y="10680"/>
                      <a:pt x="18376" y="10503"/>
                      <a:pt x="18622" y="10188"/>
                    </a:cubicBezTo>
                    <a:cubicBezTo>
                      <a:pt x="19004" y="9684"/>
                      <a:pt x="20776" y="7254"/>
                      <a:pt x="21240" y="6528"/>
                    </a:cubicBezTo>
                    <a:cubicBezTo>
                      <a:pt x="21522" y="6083"/>
                      <a:pt x="21472" y="5803"/>
                      <a:pt x="21108" y="5416"/>
                    </a:cubicBezTo>
                    <a:cubicBezTo>
                      <a:pt x="20098" y="4410"/>
                      <a:pt x="18986" y="3491"/>
                      <a:pt x="17743" y="2735"/>
                    </a:cubicBezTo>
                    <a:cubicBezTo>
                      <a:pt x="16797" y="2143"/>
                      <a:pt x="15803" y="1566"/>
                      <a:pt x="14775" y="1106"/>
                    </a:cubicBezTo>
                    <a:cubicBezTo>
                      <a:pt x="13847" y="675"/>
                      <a:pt x="12837" y="380"/>
                      <a:pt x="11858" y="53"/>
                    </a:cubicBezTo>
                    <a:cubicBezTo>
                      <a:pt x="11738" y="18"/>
                      <a:pt x="11624" y="0"/>
                      <a:pt x="115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457" name="Google Shape;1379;p20"/>
              <p:cNvSpPr/>
              <p:nvPr/>
            </p:nvSpPr>
            <p:spPr>
              <a:xfrm>
                <a:off x="109484" y="176816"/>
                <a:ext cx="311906" cy="4429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600" extrusionOk="0">
                    <a:moveTo>
                      <a:pt x="19525" y="0"/>
                    </a:moveTo>
                    <a:cubicBezTo>
                      <a:pt x="19239" y="0"/>
                      <a:pt x="18949" y="34"/>
                      <a:pt x="18658" y="95"/>
                    </a:cubicBezTo>
                    <a:cubicBezTo>
                      <a:pt x="17423" y="342"/>
                      <a:pt x="16383" y="834"/>
                      <a:pt x="15404" y="1419"/>
                    </a:cubicBezTo>
                    <a:cubicBezTo>
                      <a:pt x="13194" y="2743"/>
                      <a:pt x="11491" y="4381"/>
                      <a:pt x="10036" y="6151"/>
                    </a:cubicBezTo>
                    <a:cubicBezTo>
                      <a:pt x="9563" y="6601"/>
                      <a:pt x="9091" y="7072"/>
                      <a:pt x="8679" y="7543"/>
                    </a:cubicBezTo>
                    <a:cubicBezTo>
                      <a:pt x="7605" y="8777"/>
                      <a:pt x="6500" y="10012"/>
                      <a:pt x="5490" y="11290"/>
                    </a:cubicBezTo>
                    <a:cubicBezTo>
                      <a:pt x="3818" y="13445"/>
                      <a:pt x="2206" y="15643"/>
                      <a:pt x="594" y="17862"/>
                    </a:cubicBezTo>
                    <a:cubicBezTo>
                      <a:pt x="282" y="18290"/>
                      <a:pt x="152" y="18783"/>
                      <a:pt x="26" y="19276"/>
                    </a:cubicBezTo>
                    <a:cubicBezTo>
                      <a:pt x="-69" y="19657"/>
                      <a:pt x="91" y="20061"/>
                      <a:pt x="594" y="20285"/>
                    </a:cubicBezTo>
                    <a:cubicBezTo>
                      <a:pt x="1543" y="20689"/>
                      <a:pt x="2522" y="21117"/>
                      <a:pt x="3532" y="21452"/>
                    </a:cubicBezTo>
                    <a:cubicBezTo>
                      <a:pt x="3809" y="21548"/>
                      <a:pt x="4095" y="21600"/>
                      <a:pt x="4368" y="21600"/>
                    </a:cubicBezTo>
                    <a:cubicBezTo>
                      <a:pt x="4810" y="21600"/>
                      <a:pt x="5235" y="21465"/>
                      <a:pt x="5586" y="21163"/>
                    </a:cubicBezTo>
                    <a:cubicBezTo>
                      <a:pt x="5902" y="20892"/>
                      <a:pt x="6218" y="20599"/>
                      <a:pt x="6469" y="20310"/>
                    </a:cubicBezTo>
                    <a:cubicBezTo>
                      <a:pt x="7132" y="19479"/>
                      <a:pt x="7765" y="18626"/>
                      <a:pt x="8428" y="17795"/>
                    </a:cubicBezTo>
                    <a:cubicBezTo>
                      <a:pt x="9815" y="16000"/>
                      <a:pt x="11236" y="14230"/>
                      <a:pt x="12627" y="12456"/>
                    </a:cubicBezTo>
                    <a:cubicBezTo>
                      <a:pt x="14048" y="10618"/>
                      <a:pt x="15469" y="8756"/>
                      <a:pt x="16921" y="6915"/>
                    </a:cubicBezTo>
                    <a:cubicBezTo>
                      <a:pt x="18091" y="5434"/>
                      <a:pt x="19287" y="3953"/>
                      <a:pt x="20487" y="2451"/>
                    </a:cubicBezTo>
                    <a:cubicBezTo>
                      <a:pt x="20803" y="2047"/>
                      <a:pt x="21089" y="1644"/>
                      <a:pt x="21310" y="1216"/>
                    </a:cubicBezTo>
                    <a:cubicBezTo>
                      <a:pt x="21531" y="791"/>
                      <a:pt x="21371" y="545"/>
                      <a:pt x="20868" y="296"/>
                    </a:cubicBezTo>
                    <a:cubicBezTo>
                      <a:pt x="20439" y="89"/>
                      <a:pt x="19984" y="0"/>
                      <a:pt x="1952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458" name="Google Shape;1380;p20"/>
              <p:cNvSpPr/>
              <p:nvPr/>
            </p:nvSpPr>
            <p:spPr>
              <a:xfrm>
                <a:off x="210047" y="223340"/>
                <a:ext cx="236545" cy="4165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38" h="21600" extrusionOk="0">
                    <a:moveTo>
                      <a:pt x="20765" y="0"/>
                    </a:moveTo>
                    <a:cubicBezTo>
                      <a:pt x="20473" y="0"/>
                      <a:pt x="20090" y="88"/>
                      <a:pt x="19901" y="216"/>
                    </a:cubicBezTo>
                    <a:cubicBezTo>
                      <a:pt x="19523" y="455"/>
                      <a:pt x="19277" y="717"/>
                      <a:pt x="19026" y="1005"/>
                    </a:cubicBezTo>
                    <a:cubicBezTo>
                      <a:pt x="17275" y="2818"/>
                      <a:pt x="15564" y="4655"/>
                      <a:pt x="13813" y="6468"/>
                    </a:cubicBezTo>
                    <a:cubicBezTo>
                      <a:pt x="11936" y="8376"/>
                      <a:pt x="10059" y="10284"/>
                      <a:pt x="8223" y="12189"/>
                    </a:cubicBezTo>
                    <a:cubicBezTo>
                      <a:pt x="6226" y="14219"/>
                      <a:pt x="4263" y="16271"/>
                      <a:pt x="2306" y="18297"/>
                    </a:cubicBezTo>
                    <a:cubicBezTo>
                      <a:pt x="1597" y="19014"/>
                      <a:pt x="887" y="19728"/>
                      <a:pt x="218" y="20445"/>
                    </a:cubicBezTo>
                    <a:cubicBezTo>
                      <a:pt x="-28" y="20729"/>
                      <a:pt x="-114" y="21040"/>
                      <a:pt x="218" y="21325"/>
                    </a:cubicBezTo>
                    <a:cubicBezTo>
                      <a:pt x="493" y="21554"/>
                      <a:pt x="859" y="21600"/>
                      <a:pt x="1248" y="21600"/>
                    </a:cubicBezTo>
                    <a:cubicBezTo>
                      <a:pt x="1391" y="21600"/>
                      <a:pt x="1534" y="21597"/>
                      <a:pt x="1677" y="21590"/>
                    </a:cubicBezTo>
                    <a:cubicBezTo>
                      <a:pt x="2512" y="21541"/>
                      <a:pt x="3016" y="21207"/>
                      <a:pt x="3474" y="20850"/>
                    </a:cubicBezTo>
                    <a:cubicBezTo>
                      <a:pt x="4641" y="19895"/>
                      <a:pt x="5762" y="18942"/>
                      <a:pt x="6935" y="17963"/>
                    </a:cubicBezTo>
                    <a:cubicBezTo>
                      <a:pt x="6935" y="17986"/>
                      <a:pt x="6975" y="17986"/>
                      <a:pt x="6975" y="17986"/>
                    </a:cubicBezTo>
                    <a:cubicBezTo>
                      <a:pt x="8269" y="16772"/>
                      <a:pt x="9602" y="15577"/>
                      <a:pt x="10855" y="14337"/>
                    </a:cubicBezTo>
                    <a:cubicBezTo>
                      <a:pt x="13481" y="11761"/>
                      <a:pt x="16148" y="9162"/>
                      <a:pt x="18694" y="6537"/>
                    </a:cubicBezTo>
                    <a:cubicBezTo>
                      <a:pt x="20027" y="5178"/>
                      <a:pt x="20942" y="3725"/>
                      <a:pt x="21360" y="2173"/>
                    </a:cubicBezTo>
                    <a:cubicBezTo>
                      <a:pt x="21486" y="1601"/>
                      <a:pt x="21440" y="1028"/>
                      <a:pt x="21360" y="455"/>
                    </a:cubicBezTo>
                    <a:cubicBezTo>
                      <a:pt x="21360" y="288"/>
                      <a:pt x="21068" y="26"/>
                      <a:pt x="20857" y="3"/>
                    </a:cubicBezTo>
                    <a:cubicBezTo>
                      <a:pt x="20828" y="0"/>
                      <a:pt x="20799" y="0"/>
                      <a:pt x="2076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459" name="Google Shape;1381;p20"/>
              <p:cNvSpPr/>
              <p:nvPr/>
            </p:nvSpPr>
            <p:spPr>
              <a:xfrm>
                <a:off x="0" y="0"/>
                <a:ext cx="635959" cy="7131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0" h="21600" extrusionOk="0">
                    <a:moveTo>
                      <a:pt x="13251" y="5356"/>
                    </a:moveTo>
                    <a:cubicBezTo>
                      <a:pt x="13476" y="5356"/>
                      <a:pt x="13699" y="5411"/>
                      <a:pt x="13909" y="5539"/>
                    </a:cubicBezTo>
                    <a:cubicBezTo>
                      <a:pt x="14156" y="5694"/>
                      <a:pt x="14234" y="5847"/>
                      <a:pt x="14126" y="6111"/>
                    </a:cubicBezTo>
                    <a:cubicBezTo>
                      <a:pt x="14017" y="6377"/>
                      <a:pt x="13877" y="6627"/>
                      <a:pt x="13722" y="6878"/>
                    </a:cubicBezTo>
                    <a:cubicBezTo>
                      <a:pt x="13134" y="7811"/>
                      <a:pt x="12548" y="8730"/>
                      <a:pt x="11975" y="9650"/>
                    </a:cubicBezTo>
                    <a:cubicBezTo>
                      <a:pt x="11263" y="10793"/>
                      <a:pt x="10567" y="11950"/>
                      <a:pt x="9870" y="13092"/>
                    </a:cubicBezTo>
                    <a:cubicBezTo>
                      <a:pt x="9189" y="14193"/>
                      <a:pt x="8492" y="15292"/>
                      <a:pt x="7813" y="16407"/>
                    </a:cubicBezTo>
                    <a:cubicBezTo>
                      <a:pt x="7488" y="16923"/>
                      <a:pt x="7178" y="17453"/>
                      <a:pt x="6853" y="17969"/>
                    </a:cubicBezTo>
                    <a:cubicBezTo>
                      <a:pt x="6730" y="18149"/>
                      <a:pt x="6575" y="18330"/>
                      <a:pt x="6420" y="18499"/>
                    </a:cubicBezTo>
                    <a:cubicBezTo>
                      <a:pt x="6248" y="18686"/>
                      <a:pt x="6040" y="18770"/>
                      <a:pt x="5823" y="18770"/>
                    </a:cubicBezTo>
                    <a:cubicBezTo>
                      <a:pt x="5689" y="18770"/>
                      <a:pt x="5549" y="18738"/>
                      <a:pt x="5413" y="18678"/>
                    </a:cubicBezTo>
                    <a:cubicBezTo>
                      <a:pt x="4918" y="18470"/>
                      <a:pt x="4438" y="18204"/>
                      <a:pt x="3973" y="17954"/>
                    </a:cubicBezTo>
                    <a:cubicBezTo>
                      <a:pt x="3727" y="17814"/>
                      <a:pt x="3649" y="17564"/>
                      <a:pt x="3695" y="17327"/>
                    </a:cubicBezTo>
                    <a:cubicBezTo>
                      <a:pt x="3757" y="17021"/>
                      <a:pt x="3821" y="16715"/>
                      <a:pt x="3973" y="16449"/>
                    </a:cubicBezTo>
                    <a:cubicBezTo>
                      <a:pt x="4763" y="15070"/>
                      <a:pt x="5553" y="13705"/>
                      <a:pt x="6373" y="12367"/>
                    </a:cubicBezTo>
                    <a:cubicBezTo>
                      <a:pt x="6868" y="11573"/>
                      <a:pt x="7409" y="10807"/>
                      <a:pt x="7936" y="10040"/>
                    </a:cubicBezTo>
                    <a:cubicBezTo>
                      <a:pt x="8138" y="9747"/>
                      <a:pt x="8369" y="9455"/>
                      <a:pt x="8600" y="9176"/>
                    </a:cubicBezTo>
                    <a:cubicBezTo>
                      <a:pt x="9314" y="8076"/>
                      <a:pt x="10149" y="7059"/>
                      <a:pt x="11231" y="6237"/>
                    </a:cubicBezTo>
                    <a:cubicBezTo>
                      <a:pt x="11711" y="5874"/>
                      <a:pt x="12221" y="5568"/>
                      <a:pt x="12826" y="5415"/>
                    </a:cubicBezTo>
                    <a:cubicBezTo>
                      <a:pt x="12968" y="5377"/>
                      <a:pt x="13111" y="5356"/>
                      <a:pt x="13251" y="5356"/>
                    </a:cubicBezTo>
                    <a:close/>
                    <a:moveTo>
                      <a:pt x="14771" y="6765"/>
                    </a:moveTo>
                    <a:cubicBezTo>
                      <a:pt x="14784" y="6765"/>
                      <a:pt x="14795" y="6765"/>
                      <a:pt x="14805" y="6767"/>
                    </a:cubicBezTo>
                    <a:cubicBezTo>
                      <a:pt x="14884" y="6780"/>
                      <a:pt x="14992" y="6933"/>
                      <a:pt x="14992" y="7030"/>
                    </a:cubicBezTo>
                    <a:cubicBezTo>
                      <a:pt x="15022" y="7365"/>
                      <a:pt x="15039" y="7700"/>
                      <a:pt x="14992" y="8034"/>
                    </a:cubicBezTo>
                    <a:cubicBezTo>
                      <a:pt x="14837" y="8941"/>
                      <a:pt x="14497" y="9790"/>
                      <a:pt x="14003" y="10583"/>
                    </a:cubicBezTo>
                    <a:cubicBezTo>
                      <a:pt x="13058" y="12116"/>
                      <a:pt x="12068" y="13635"/>
                      <a:pt x="11093" y="15139"/>
                    </a:cubicBezTo>
                    <a:cubicBezTo>
                      <a:pt x="10628" y="15864"/>
                      <a:pt x="10134" y="16562"/>
                      <a:pt x="9654" y="17271"/>
                    </a:cubicBezTo>
                    <a:cubicBezTo>
                      <a:pt x="9654" y="17271"/>
                      <a:pt x="9639" y="17271"/>
                      <a:pt x="9639" y="17258"/>
                    </a:cubicBezTo>
                    <a:cubicBezTo>
                      <a:pt x="9204" y="17830"/>
                      <a:pt x="8787" y="18386"/>
                      <a:pt x="8354" y="18944"/>
                    </a:cubicBezTo>
                    <a:cubicBezTo>
                      <a:pt x="8184" y="19153"/>
                      <a:pt x="7997" y="19348"/>
                      <a:pt x="7687" y="19376"/>
                    </a:cubicBezTo>
                    <a:cubicBezTo>
                      <a:pt x="7634" y="19380"/>
                      <a:pt x="7581" y="19382"/>
                      <a:pt x="7528" y="19382"/>
                    </a:cubicBezTo>
                    <a:cubicBezTo>
                      <a:pt x="7384" y="19382"/>
                      <a:pt x="7248" y="19355"/>
                      <a:pt x="7146" y="19221"/>
                    </a:cubicBezTo>
                    <a:cubicBezTo>
                      <a:pt x="7023" y="19055"/>
                      <a:pt x="7055" y="18873"/>
                      <a:pt x="7146" y="18707"/>
                    </a:cubicBezTo>
                    <a:cubicBezTo>
                      <a:pt x="7394" y="18288"/>
                      <a:pt x="7658" y="17872"/>
                      <a:pt x="7921" y="17453"/>
                    </a:cubicBezTo>
                    <a:cubicBezTo>
                      <a:pt x="8647" y="16269"/>
                      <a:pt x="9376" y="15070"/>
                      <a:pt x="10117" y="13885"/>
                    </a:cubicBezTo>
                    <a:cubicBezTo>
                      <a:pt x="10798" y="12772"/>
                      <a:pt x="11495" y="11658"/>
                      <a:pt x="12191" y="10543"/>
                    </a:cubicBezTo>
                    <a:cubicBezTo>
                      <a:pt x="12841" y="9484"/>
                      <a:pt x="13476" y="8411"/>
                      <a:pt x="14126" y="7352"/>
                    </a:cubicBezTo>
                    <a:cubicBezTo>
                      <a:pt x="14219" y="7183"/>
                      <a:pt x="14311" y="7030"/>
                      <a:pt x="14451" y="6891"/>
                    </a:cubicBezTo>
                    <a:cubicBezTo>
                      <a:pt x="14521" y="6816"/>
                      <a:pt x="14663" y="6765"/>
                      <a:pt x="14771" y="6765"/>
                    </a:cubicBezTo>
                    <a:close/>
                    <a:moveTo>
                      <a:pt x="11437" y="627"/>
                    </a:moveTo>
                    <a:cubicBezTo>
                      <a:pt x="11539" y="627"/>
                      <a:pt x="11646" y="644"/>
                      <a:pt x="11758" y="677"/>
                    </a:cubicBezTo>
                    <a:cubicBezTo>
                      <a:pt x="12671" y="985"/>
                      <a:pt x="13614" y="1262"/>
                      <a:pt x="14480" y="1667"/>
                    </a:cubicBezTo>
                    <a:cubicBezTo>
                      <a:pt x="15440" y="2099"/>
                      <a:pt x="16368" y="2642"/>
                      <a:pt x="17252" y="3199"/>
                    </a:cubicBezTo>
                    <a:cubicBezTo>
                      <a:pt x="18411" y="3910"/>
                      <a:pt x="19449" y="4774"/>
                      <a:pt x="20392" y="5721"/>
                    </a:cubicBezTo>
                    <a:cubicBezTo>
                      <a:pt x="20732" y="6084"/>
                      <a:pt x="20779" y="6348"/>
                      <a:pt x="20515" y="6767"/>
                    </a:cubicBezTo>
                    <a:cubicBezTo>
                      <a:pt x="20082" y="7449"/>
                      <a:pt x="18428" y="9734"/>
                      <a:pt x="18071" y="10208"/>
                    </a:cubicBezTo>
                    <a:cubicBezTo>
                      <a:pt x="17842" y="10505"/>
                      <a:pt x="17572" y="10671"/>
                      <a:pt x="17162" y="10671"/>
                    </a:cubicBezTo>
                    <a:cubicBezTo>
                      <a:pt x="17131" y="10671"/>
                      <a:pt x="17099" y="10669"/>
                      <a:pt x="17065" y="10667"/>
                    </a:cubicBezTo>
                    <a:cubicBezTo>
                      <a:pt x="17001" y="10663"/>
                      <a:pt x="16937" y="10661"/>
                      <a:pt x="16874" y="10661"/>
                    </a:cubicBezTo>
                    <a:cubicBezTo>
                      <a:pt x="15971" y="10661"/>
                      <a:pt x="15230" y="11032"/>
                      <a:pt x="14652" y="11671"/>
                    </a:cubicBezTo>
                    <a:cubicBezTo>
                      <a:pt x="14249" y="12103"/>
                      <a:pt x="13956" y="12604"/>
                      <a:pt x="13784" y="13162"/>
                    </a:cubicBezTo>
                    <a:cubicBezTo>
                      <a:pt x="13567" y="13845"/>
                      <a:pt x="13631" y="14512"/>
                      <a:pt x="14079" y="15113"/>
                    </a:cubicBezTo>
                    <a:cubicBezTo>
                      <a:pt x="14156" y="15223"/>
                      <a:pt x="14234" y="15334"/>
                      <a:pt x="14296" y="15447"/>
                    </a:cubicBezTo>
                    <a:cubicBezTo>
                      <a:pt x="14389" y="15600"/>
                      <a:pt x="14389" y="15740"/>
                      <a:pt x="14296" y="15893"/>
                    </a:cubicBezTo>
                    <a:cubicBezTo>
                      <a:pt x="13816" y="16673"/>
                      <a:pt x="13368" y="17453"/>
                      <a:pt x="12873" y="18220"/>
                    </a:cubicBezTo>
                    <a:cubicBezTo>
                      <a:pt x="12329" y="19042"/>
                      <a:pt x="11726" y="19835"/>
                      <a:pt x="11155" y="20629"/>
                    </a:cubicBezTo>
                    <a:cubicBezTo>
                      <a:pt x="11004" y="20841"/>
                      <a:pt x="10864" y="20940"/>
                      <a:pt x="10669" y="20940"/>
                    </a:cubicBezTo>
                    <a:cubicBezTo>
                      <a:pt x="10580" y="20940"/>
                      <a:pt x="10480" y="20919"/>
                      <a:pt x="10365" y="20881"/>
                    </a:cubicBezTo>
                    <a:cubicBezTo>
                      <a:pt x="9917" y="20713"/>
                      <a:pt x="9467" y="20546"/>
                      <a:pt x="9051" y="20336"/>
                    </a:cubicBezTo>
                    <a:cubicBezTo>
                      <a:pt x="8600" y="20128"/>
                      <a:pt x="8492" y="19654"/>
                      <a:pt x="8770" y="19279"/>
                    </a:cubicBezTo>
                    <a:cubicBezTo>
                      <a:pt x="8972" y="19013"/>
                      <a:pt x="9221" y="18776"/>
                      <a:pt x="9405" y="18512"/>
                    </a:cubicBezTo>
                    <a:cubicBezTo>
                      <a:pt x="10318" y="17216"/>
                      <a:pt x="11231" y="15919"/>
                      <a:pt x="12130" y="14625"/>
                    </a:cubicBezTo>
                    <a:cubicBezTo>
                      <a:pt x="12748" y="13719"/>
                      <a:pt x="13351" y="12799"/>
                      <a:pt x="13924" y="11866"/>
                    </a:cubicBezTo>
                    <a:cubicBezTo>
                      <a:pt x="14559" y="10876"/>
                      <a:pt x="15130" y="9874"/>
                      <a:pt x="15440" y="8759"/>
                    </a:cubicBezTo>
                    <a:cubicBezTo>
                      <a:pt x="15657" y="8034"/>
                      <a:pt x="15750" y="7310"/>
                      <a:pt x="15566" y="6585"/>
                    </a:cubicBezTo>
                    <a:cubicBezTo>
                      <a:pt x="15364" y="5818"/>
                      <a:pt x="14884" y="5262"/>
                      <a:pt x="14094" y="4914"/>
                    </a:cubicBezTo>
                    <a:cubicBezTo>
                      <a:pt x="13879" y="4820"/>
                      <a:pt x="13654" y="4784"/>
                      <a:pt x="13427" y="4784"/>
                    </a:cubicBezTo>
                    <a:cubicBezTo>
                      <a:pt x="13247" y="4784"/>
                      <a:pt x="13066" y="4807"/>
                      <a:pt x="12888" y="4843"/>
                    </a:cubicBezTo>
                    <a:cubicBezTo>
                      <a:pt x="12145" y="4983"/>
                      <a:pt x="11527" y="5331"/>
                      <a:pt x="10953" y="5749"/>
                    </a:cubicBezTo>
                    <a:cubicBezTo>
                      <a:pt x="10210" y="6264"/>
                      <a:pt x="9560" y="6878"/>
                      <a:pt x="9019" y="7560"/>
                    </a:cubicBezTo>
                    <a:cubicBezTo>
                      <a:pt x="8293" y="8535"/>
                      <a:pt x="7596" y="9552"/>
                      <a:pt x="6900" y="10543"/>
                    </a:cubicBezTo>
                    <a:cubicBezTo>
                      <a:pt x="6575" y="11015"/>
                      <a:pt x="6233" y="11476"/>
                      <a:pt x="5940" y="11963"/>
                    </a:cubicBezTo>
                    <a:cubicBezTo>
                      <a:pt x="5167" y="13202"/>
                      <a:pt x="4424" y="14457"/>
                      <a:pt x="3666" y="15711"/>
                    </a:cubicBezTo>
                    <a:cubicBezTo>
                      <a:pt x="3511" y="15977"/>
                      <a:pt x="3370" y="16241"/>
                      <a:pt x="3200" y="16504"/>
                    </a:cubicBezTo>
                    <a:cubicBezTo>
                      <a:pt x="3058" y="16728"/>
                      <a:pt x="2816" y="16851"/>
                      <a:pt x="2568" y="16851"/>
                    </a:cubicBezTo>
                    <a:cubicBezTo>
                      <a:pt x="2413" y="16851"/>
                      <a:pt x="2256" y="16803"/>
                      <a:pt x="2118" y="16700"/>
                    </a:cubicBezTo>
                    <a:cubicBezTo>
                      <a:pt x="1731" y="16422"/>
                      <a:pt x="1345" y="16114"/>
                      <a:pt x="973" y="15795"/>
                    </a:cubicBezTo>
                    <a:cubicBezTo>
                      <a:pt x="631" y="15503"/>
                      <a:pt x="616" y="15266"/>
                      <a:pt x="833" y="14862"/>
                    </a:cubicBezTo>
                    <a:cubicBezTo>
                      <a:pt x="1793" y="13176"/>
                      <a:pt x="2861" y="11573"/>
                      <a:pt x="4067" y="10027"/>
                    </a:cubicBezTo>
                    <a:cubicBezTo>
                      <a:pt x="4315" y="9703"/>
                      <a:pt x="4627" y="9547"/>
                      <a:pt x="5031" y="9547"/>
                    </a:cubicBezTo>
                    <a:cubicBezTo>
                      <a:pt x="5080" y="9547"/>
                      <a:pt x="5131" y="9549"/>
                      <a:pt x="5182" y="9552"/>
                    </a:cubicBezTo>
                    <a:cubicBezTo>
                      <a:pt x="5269" y="9560"/>
                      <a:pt x="5354" y="9564"/>
                      <a:pt x="5437" y="9564"/>
                    </a:cubicBezTo>
                    <a:cubicBezTo>
                      <a:pt x="6216" y="9564"/>
                      <a:pt x="6853" y="9224"/>
                      <a:pt x="7441" y="8759"/>
                    </a:cubicBezTo>
                    <a:cubicBezTo>
                      <a:pt x="7842" y="8453"/>
                      <a:pt x="8044" y="8048"/>
                      <a:pt x="8199" y="7616"/>
                    </a:cubicBezTo>
                    <a:cubicBezTo>
                      <a:pt x="8369" y="7115"/>
                      <a:pt x="8445" y="6598"/>
                      <a:pt x="8384" y="6069"/>
                    </a:cubicBezTo>
                    <a:cubicBezTo>
                      <a:pt x="8337" y="5776"/>
                      <a:pt x="8214" y="5484"/>
                      <a:pt x="8076" y="5206"/>
                    </a:cubicBezTo>
                    <a:cubicBezTo>
                      <a:pt x="7904" y="4899"/>
                      <a:pt x="7904" y="4635"/>
                      <a:pt x="8121" y="4342"/>
                    </a:cubicBezTo>
                    <a:cubicBezTo>
                      <a:pt x="8726" y="3589"/>
                      <a:pt x="9282" y="2809"/>
                      <a:pt x="9870" y="2057"/>
                    </a:cubicBezTo>
                    <a:cubicBezTo>
                      <a:pt x="10149" y="1694"/>
                      <a:pt x="10442" y="1346"/>
                      <a:pt x="10737" y="998"/>
                    </a:cubicBezTo>
                    <a:cubicBezTo>
                      <a:pt x="10917" y="753"/>
                      <a:pt x="11157" y="627"/>
                      <a:pt x="11437" y="627"/>
                    </a:cubicBezTo>
                    <a:close/>
                    <a:moveTo>
                      <a:pt x="11287" y="0"/>
                    </a:moveTo>
                    <a:cubicBezTo>
                      <a:pt x="10979" y="0"/>
                      <a:pt x="10705" y="126"/>
                      <a:pt x="10488" y="371"/>
                    </a:cubicBezTo>
                    <a:cubicBezTo>
                      <a:pt x="10257" y="635"/>
                      <a:pt x="9993" y="887"/>
                      <a:pt x="9777" y="1164"/>
                    </a:cubicBezTo>
                    <a:cubicBezTo>
                      <a:pt x="8987" y="2224"/>
                      <a:pt x="8199" y="3296"/>
                      <a:pt x="7409" y="4356"/>
                    </a:cubicBezTo>
                    <a:cubicBezTo>
                      <a:pt x="7163" y="4690"/>
                      <a:pt x="7193" y="4983"/>
                      <a:pt x="7424" y="5331"/>
                    </a:cubicBezTo>
                    <a:cubicBezTo>
                      <a:pt x="7579" y="5568"/>
                      <a:pt x="7704" y="5860"/>
                      <a:pt x="7734" y="6126"/>
                    </a:cubicBezTo>
                    <a:cubicBezTo>
                      <a:pt x="7796" y="6640"/>
                      <a:pt x="7719" y="7143"/>
                      <a:pt x="7518" y="7631"/>
                    </a:cubicBezTo>
                    <a:cubicBezTo>
                      <a:pt x="7250" y="8323"/>
                      <a:pt x="6460" y="8998"/>
                      <a:pt x="5445" y="8998"/>
                    </a:cubicBezTo>
                    <a:cubicBezTo>
                      <a:pt x="5175" y="8998"/>
                      <a:pt x="4891" y="8950"/>
                      <a:pt x="4593" y="8843"/>
                    </a:cubicBezTo>
                    <a:cubicBezTo>
                      <a:pt x="4530" y="8822"/>
                      <a:pt x="4470" y="8811"/>
                      <a:pt x="4415" y="8811"/>
                    </a:cubicBezTo>
                    <a:cubicBezTo>
                      <a:pt x="4322" y="8811"/>
                      <a:pt x="4237" y="8841"/>
                      <a:pt x="4160" y="8912"/>
                    </a:cubicBezTo>
                    <a:cubicBezTo>
                      <a:pt x="4067" y="9009"/>
                      <a:pt x="3973" y="9120"/>
                      <a:pt x="3882" y="9218"/>
                    </a:cubicBezTo>
                    <a:cubicBezTo>
                      <a:pt x="2907" y="10388"/>
                      <a:pt x="1994" y="11600"/>
                      <a:pt x="1219" y="12883"/>
                    </a:cubicBezTo>
                    <a:cubicBezTo>
                      <a:pt x="848" y="13495"/>
                      <a:pt x="493" y="14122"/>
                      <a:pt x="136" y="14749"/>
                    </a:cubicBezTo>
                    <a:cubicBezTo>
                      <a:pt x="-110" y="15181"/>
                      <a:pt x="-2" y="15571"/>
                      <a:pt x="291" y="15948"/>
                    </a:cubicBezTo>
                    <a:cubicBezTo>
                      <a:pt x="385" y="16088"/>
                      <a:pt x="508" y="16227"/>
                      <a:pt x="648" y="16338"/>
                    </a:cubicBezTo>
                    <a:cubicBezTo>
                      <a:pt x="1266" y="16839"/>
                      <a:pt x="1886" y="17369"/>
                      <a:pt x="2551" y="17814"/>
                    </a:cubicBezTo>
                    <a:cubicBezTo>
                      <a:pt x="4345" y="18986"/>
                      <a:pt x="6326" y="19864"/>
                      <a:pt x="8337" y="20713"/>
                    </a:cubicBezTo>
                    <a:cubicBezTo>
                      <a:pt x="9112" y="21034"/>
                      <a:pt x="9885" y="21382"/>
                      <a:pt x="10737" y="21577"/>
                    </a:cubicBezTo>
                    <a:cubicBezTo>
                      <a:pt x="10817" y="21592"/>
                      <a:pt x="10890" y="21600"/>
                      <a:pt x="10958" y="21600"/>
                    </a:cubicBezTo>
                    <a:cubicBezTo>
                      <a:pt x="11185" y="21600"/>
                      <a:pt x="11340" y="21510"/>
                      <a:pt x="11495" y="21327"/>
                    </a:cubicBezTo>
                    <a:cubicBezTo>
                      <a:pt x="11571" y="21242"/>
                      <a:pt x="11650" y="21145"/>
                      <a:pt x="11711" y="21047"/>
                    </a:cubicBezTo>
                    <a:cubicBezTo>
                      <a:pt x="12285" y="20239"/>
                      <a:pt x="12888" y="19445"/>
                      <a:pt x="13429" y="18623"/>
                    </a:cubicBezTo>
                    <a:cubicBezTo>
                      <a:pt x="13939" y="17830"/>
                      <a:pt x="14372" y="17007"/>
                      <a:pt x="14884" y="16212"/>
                    </a:cubicBezTo>
                    <a:cubicBezTo>
                      <a:pt x="15162" y="15753"/>
                      <a:pt x="15147" y="15350"/>
                      <a:pt x="14761" y="14960"/>
                    </a:cubicBezTo>
                    <a:cubicBezTo>
                      <a:pt x="14744" y="14944"/>
                      <a:pt x="14744" y="14944"/>
                      <a:pt x="14744" y="14931"/>
                    </a:cubicBezTo>
                    <a:cubicBezTo>
                      <a:pt x="14342" y="14472"/>
                      <a:pt x="14264" y="13956"/>
                      <a:pt x="14436" y="13413"/>
                    </a:cubicBezTo>
                    <a:cubicBezTo>
                      <a:pt x="14512" y="13120"/>
                      <a:pt x="14635" y="12828"/>
                      <a:pt x="14805" y="12562"/>
                    </a:cubicBezTo>
                    <a:cubicBezTo>
                      <a:pt x="15338" y="11690"/>
                      <a:pt x="15948" y="11304"/>
                      <a:pt x="16854" y="11304"/>
                    </a:cubicBezTo>
                    <a:cubicBezTo>
                      <a:pt x="17105" y="11304"/>
                      <a:pt x="17381" y="11334"/>
                      <a:pt x="17685" y="11392"/>
                    </a:cubicBezTo>
                    <a:cubicBezTo>
                      <a:pt x="17729" y="11399"/>
                      <a:pt x="17772" y="11403"/>
                      <a:pt x="17810" y="11403"/>
                    </a:cubicBezTo>
                    <a:cubicBezTo>
                      <a:pt x="17918" y="11403"/>
                      <a:pt x="18007" y="11369"/>
                      <a:pt x="18086" y="11266"/>
                    </a:cubicBezTo>
                    <a:cubicBezTo>
                      <a:pt x="18519" y="10723"/>
                      <a:pt x="18952" y="10180"/>
                      <a:pt x="19371" y="9679"/>
                    </a:cubicBezTo>
                    <a:cubicBezTo>
                      <a:pt x="19774" y="9094"/>
                      <a:pt x="20161" y="8551"/>
                      <a:pt x="20547" y="7992"/>
                    </a:cubicBezTo>
                    <a:cubicBezTo>
                      <a:pt x="20764" y="7658"/>
                      <a:pt x="20949" y="7310"/>
                      <a:pt x="21165" y="6988"/>
                    </a:cubicBezTo>
                    <a:cubicBezTo>
                      <a:pt x="21490" y="6487"/>
                      <a:pt x="21475" y="6013"/>
                      <a:pt x="21042" y="5568"/>
                    </a:cubicBezTo>
                    <a:cubicBezTo>
                      <a:pt x="20980" y="5499"/>
                      <a:pt x="20919" y="5415"/>
                      <a:pt x="20857" y="5344"/>
                    </a:cubicBezTo>
                    <a:cubicBezTo>
                      <a:pt x="20316" y="4872"/>
                      <a:pt x="19819" y="4356"/>
                      <a:pt x="19248" y="3910"/>
                    </a:cubicBezTo>
                    <a:cubicBezTo>
                      <a:pt x="17623" y="2587"/>
                      <a:pt x="15827" y="1499"/>
                      <a:pt x="13801" y="732"/>
                    </a:cubicBezTo>
                    <a:cubicBezTo>
                      <a:pt x="13090" y="468"/>
                      <a:pt x="12361" y="260"/>
                      <a:pt x="11635" y="50"/>
                    </a:cubicBezTo>
                    <a:cubicBezTo>
                      <a:pt x="11514" y="17"/>
                      <a:pt x="11397" y="0"/>
                      <a:pt x="1128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460" name="Google Shape;1382;p20"/>
              <p:cNvSpPr/>
              <p:nvPr/>
            </p:nvSpPr>
            <p:spPr>
              <a:xfrm>
                <a:off x="230398" y="330275"/>
                <a:ext cx="75223" cy="784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50" h="21600" extrusionOk="0">
                    <a:moveTo>
                      <a:pt x="11599" y="5787"/>
                    </a:moveTo>
                    <a:cubicBezTo>
                      <a:pt x="13792" y="5787"/>
                      <a:pt x="14897" y="7038"/>
                      <a:pt x="14395" y="9193"/>
                    </a:cubicBezTo>
                    <a:cubicBezTo>
                      <a:pt x="14395" y="9575"/>
                      <a:pt x="14278" y="9836"/>
                      <a:pt x="14161" y="10218"/>
                    </a:cubicBezTo>
                    <a:cubicBezTo>
                      <a:pt x="13541" y="11851"/>
                      <a:pt x="12570" y="13381"/>
                      <a:pt x="11231" y="14649"/>
                    </a:cubicBezTo>
                    <a:cubicBezTo>
                      <a:pt x="11113" y="14892"/>
                      <a:pt x="10862" y="15031"/>
                      <a:pt x="10745" y="15153"/>
                    </a:cubicBezTo>
                    <a:cubicBezTo>
                      <a:pt x="10008" y="15744"/>
                      <a:pt x="9288" y="16213"/>
                      <a:pt x="8501" y="16213"/>
                    </a:cubicBezTo>
                    <a:cubicBezTo>
                      <a:pt x="8083" y="16213"/>
                      <a:pt x="7664" y="16091"/>
                      <a:pt x="7195" y="15779"/>
                    </a:cubicBezTo>
                    <a:cubicBezTo>
                      <a:pt x="5856" y="14892"/>
                      <a:pt x="5136" y="13624"/>
                      <a:pt x="5253" y="11851"/>
                    </a:cubicBezTo>
                    <a:cubicBezTo>
                      <a:pt x="5370" y="8810"/>
                      <a:pt x="8551" y="5787"/>
                      <a:pt x="11599" y="5787"/>
                    </a:cubicBezTo>
                    <a:close/>
                    <a:moveTo>
                      <a:pt x="11632" y="0"/>
                    </a:moveTo>
                    <a:cubicBezTo>
                      <a:pt x="10276" y="0"/>
                      <a:pt x="8853" y="365"/>
                      <a:pt x="7446" y="1095"/>
                    </a:cubicBezTo>
                    <a:cubicBezTo>
                      <a:pt x="4148" y="2746"/>
                      <a:pt x="1954" y="5404"/>
                      <a:pt x="615" y="8810"/>
                    </a:cubicBezTo>
                    <a:cubicBezTo>
                      <a:pt x="-976" y="12998"/>
                      <a:pt x="615" y="17429"/>
                      <a:pt x="4282" y="20210"/>
                    </a:cubicBezTo>
                    <a:cubicBezTo>
                      <a:pt x="5588" y="21148"/>
                      <a:pt x="7011" y="21600"/>
                      <a:pt x="8468" y="21600"/>
                    </a:cubicBezTo>
                    <a:cubicBezTo>
                      <a:pt x="10427" y="21600"/>
                      <a:pt x="12453" y="20783"/>
                      <a:pt x="14395" y="19202"/>
                    </a:cubicBezTo>
                    <a:cubicBezTo>
                      <a:pt x="14529" y="19080"/>
                      <a:pt x="14646" y="18941"/>
                      <a:pt x="14764" y="18820"/>
                    </a:cubicBezTo>
                    <a:cubicBezTo>
                      <a:pt x="16354" y="17308"/>
                      <a:pt x="17694" y="15396"/>
                      <a:pt x="18665" y="13381"/>
                    </a:cubicBezTo>
                    <a:cubicBezTo>
                      <a:pt x="18916" y="13120"/>
                      <a:pt x="19033" y="12738"/>
                      <a:pt x="19167" y="12494"/>
                    </a:cubicBezTo>
                    <a:cubicBezTo>
                      <a:pt x="20624" y="8689"/>
                      <a:pt x="20021" y="5022"/>
                      <a:pt x="17577" y="2607"/>
                    </a:cubicBezTo>
                    <a:cubicBezTo>
                      <a:pt x="15852" y="904"/>
                      <a:pt x="13809" y="0"/>
                      <a:pt x="116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461" name="Google Shape;1383;p20"/>
              <p:cNvSpPr/>
              <p:nvPr/>
            </p:nvSpPr>
            <p:spPr>
              <a:xfrm>
                <a:off x="250157" y="351297"/>
                <a:ext cx="34970" cy="378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22" h="21600" extrusionOk="0">
                    <a:moveTo>
                      <a:pt x="14069" y="0"/>
                    </a:moveTo>
                    <a:cubicBezTo>
                      <a:pt x="7326" y="0"/>
                      <a:pt x="287" y="6264"/>
                      <a:pt x="27" y="12564"/>
                    </a:cubicBezTo>
                    <a:cubicBezTo>
                      <a:pt x="-232" y="16236"/>
                      <a:pt x="1361" y="18864"/>
                      <a:pt x="4325" y="20700"/>
                    </a:cubicBezTo>
                    <a:cubicBezTo>
                      <a:pt x="5363" y="21348"/>
                      <a:pt x="6289" y="21600"/>
                      <a:pt x="7215" y="21600"/>
                    </a:cubicBezTo>
                    <a:cubicBezTo>
                      <a:pt x="8956" y="21600"/>
                      <a:pt x="10549" y="20628"/>
                      <a:pt x="12180" y="19404"/>
                    </a:cubicBezTo>
                    <a:cubicBezTo>
                      <a:pt x="12439" y="19152"/>
                      <a:pt x="12995" y="18864"/>
                      <a:pt x="13254" y="18360"/>
                    </a:cubicBezTo>
                    <a:cubicBezTo>
                      <a:pt x="16218" y="15732"/>
                      <a:pt x="18367" y="12564"/>
                      <a:pt x="19738" y="9180"/>
                    </a:cubicBezTo>
                    <a:cubicBezTo>
                      <a:pt x="19997" y="8388"/>
                      <a:pt x="20257" y="7848"/>
                      <a:pt x="20257" y="7056"/>
                    </a:cubicBezTo>
                    <a:cubicBezTo>
                      <a:pt x="21368" y="2592"/>
                      <a:pt x="18923" y="0"/>
                      <a:pt x="140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146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" name="Google Shape;1385;p21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471" name="Google Shape;1386;p21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72" name="Google Shape;1387;p21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73" name="Google Shape;1388;p21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74" name="Google Shape;1389;p21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75" name="Google Shape;1390;p21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76" name="Google Shape;1391;p21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77" name="Google Shape;1392;p21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78" name="Google Shape;1393;p21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79" name="Google Shape;1394;p21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0" name="Google Shape;1395;p21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1" name="Google Shape;1396;p21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2" name="Google Shape;1397;p21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3" name="Google Shape;1398;p21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4" name="Google Shape;1399;p21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5" name="Google Shape;1400;p21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6" name="Google Shape;1401;p21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7" name="Google Shape;1402;p21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8" name="Google Shape;1403;p21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89" name="Google Shape;1404;p21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0" name="Google Shape;1405;p21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1" name="Google Shape;1406;p21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2" name="Google Shape;1407;p21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3" name="Google Shape;1408;p21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4" name="Google Shape;1409;p21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5" name="Google Shape;1410;p21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6" name="Google Shape;1411;p21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7" name="Google Shape;1412;p21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8" name="Google Shape;1413;p21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99" name="Google Shape;1414;p21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0" name="Google Shape;1415;p21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1" name="Google Shape;1416;p21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2" name="Google Shape;1417;p21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3" name="Google Shape;1418;p21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4" name="Google Shape;1419;p21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5" name="Google Shape;1420;p21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6" name="Google Shape;1421;p21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7" name="Google Shape;1422;p21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8" name="Google Shape;1423;p21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09" name="Google Shape;1424;p21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0" name="Google Shape;1425;p21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1" name="Google Shape;1426;p21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2" name="Google Shape;1427;p21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3" name="Google Shape;1428;p21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4" name="Google Shape;1429;p21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5" name="Google Shape;1430;p21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6" name="Google Shape;1431;p21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7" name="Google Shape;1432;p21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8" name="Google Shape;1433;p21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19" name="Google Shape;1434;p21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0" name="Google Shape;1435;p21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1" name="Google Shape;1436;p21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2" name="Google Shape;1437;p21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3" name="Google Shape;1438;p21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4" name="Google Shape;1439;p21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5" name="Google Shape;1440;p21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6" name="Google Shape;1441;p21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7" name="Google Shape;1442;p21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8" name="Google Shape;1443;p21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29" name="Google Shape;1444;p21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30" name="Google Shape;1445;p21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31" name="Google Shape;1446;p21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32" name="Google Shape;1447;p21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33" name="Google Shape;1448;p21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34" name="Google Shape;1449;p21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35" name="Google Shape;1450;p21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53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53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2104736" y="1952177"/>
            <a:ext cx="1978201" cy="665401"/>
          </a:xfrm>
          <a:prstGeom prst="rect">
            <a:avLst/>
          </a:prstGeom>
        </p:spPr>
        <p:txBody>
          <a:bodyPr/>
          <a:lstStyle>
            <a:lvl1pPr marL="317500" indent="-177800">
              <a:buClrTx/>
              <a:buSzTx/>
              <a:buFontTx/>
              <a:buNone/>
            </a:lvl1pPr>
            <a:lvl2pPr marL="317500" indent="279400">
              <a:buClrTx/>
              <a:buSzTx/>
              <a:buFontTx/>
              <a:buNone/>
            </a:lvl2pPr>
            <a:lvl3pPr marL="317500" indent="736600">
              <a:buClrTx/>
              <a:buSzTx/>
              <a:buFontTx/>
              <a:buNone/>
            </a:lvl3pPr>
            <a:lvl4pPr marL="317500" indent="1193800">
              <a:buClrTx/>
              <a:buSzTx/>
              <a:buFontTx/>
              <a:buNone/>
            </a:lvl4pPr>
            <a:lvl5pPr marL="317500" indent="1651000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grpSp>
        <p:nvGrpSpPr>
          <p:cNvPr id="1561" name="Google Shape;1460;p21"/>
          <p:cNvGrpSpPr/>
          <p:nvPr/>
        </p:nvGrpSpPr>
        <p:grpSpPr>
          <a:xfrm>
            <a:off x="-258365" y="137913"/>
            <a:ext cx="9328415" cy="4789942"/>
            <a:chOff x="0" y="0"/>
            <a:chExt cx="9328414" cy="4789940"/>
          </a:xfrm>
        </p:grpSpPr>
        <p:grpSp>
          <p:nvGrpSpPr>
            <p:cNvPr id="1553" name="Google Shape;1461;p21"/>
            <p:cNvGrpSpPr/>
            <p:nvPr/>
          </p:nvGrpSpPr>
          <p:grpSpPr>
            <a:xfrm>
              <a:off x="-1" y="4323036"/>
              <a:ext cx="974538" cy="466905"/>
              <a:chOff x="0" y="0"/>
              <a:chExt cx="974536" cy="466904"/>
            </a:xfrm>
          </p:grpSpPr>
          <p:sp>
            <p:nvSpPr>
              <p:cNvPr id="1539" name="Google Shape;1462;p21"/>
              <p:cNvSpPr/>
              <p:nvPr/>
            </p:nvSpPr>
            <p:spPr>
              <a:xfrm>
                <a:off x="227904" y="73471"/>
                <a:ext cx="414424" cy="3085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0" name="Google Shape;1463;p21"/>
              <p:cNvSpPr/>
              <p:nvPr/>
            </p:nvSpPr>
            <p:spPr>
              <a:xfrm>
                <a:off x="782806" y="39728"/>
                <a:ext cx="171311" cy="145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1" name="Google Shape;1464;p21"/>
              <p:cNvSpPr/>
              <p:nvPr/>
            </p:nvSpPr>
            <p:spPr>
              <a:xfrm>
                <a:off x="20111" y="230551"/>
                <a:ext cx="107705" cy="2117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2" name="Google Shape;1465;p21"/>
              <p:cNvSpPr/>
              <p:nvPr/>
            </p:nvSpPr>
            <p:spPr>
              <a:xfrm>
                <a:off x="96698" y="207081"/>
                <a:ext cx="100702" cy="2204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3" name="Google Shape;1466;p21"/>
              <p:cNvSpPr/>
              <p:nvPr/>
            </p:nvSpPr>
            <p:spPr>
              <a:xfrm>
                <a:off x="170192" y="191706"/>
                <a:ext cx="92377" cy="2111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4" name="Google Shape;1467;p21"/>
              <p:cNvSpPr/>
              <p:nvPr/>
            </p:nvSpPr>
            <p:spPr>
              <a:xfrm>
                <a:off x="722717" y="28299"/>
                <a:ext cx="89232" cy="205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5" name="Google Shape;1468;p21"/>
              <p:cNvSpPr/>
              <p:nvPr/>
            </p:nvSpPr>
            <p:spPr>
              <a:xfrm>
                <a:off x="672633" y="42109"/>
                <a:ext cx="84706" cy="207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6" name="Google Shape;1469;p21"/>
              <p:cNvSpPr/>
              <p:nvPr/>
            </p:nvSpPr>
            <p:spPr>
              <a:xfrm>
                <a:off x="621238" y="57960"/>
                <a:ext cx="75900" cy="2068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7" name="Google Shape;1470;p21"/>
              <p:cNvSpPr/>
              <p:nvPr/>
            </p:nvSpPr>
            <p:spPr>
              <a:xfrm>
                <a:off x="0" y="0"/>
                <a:ext cx="974537" cy="4669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8" name="Google Shape;1471;p21"/>
              <p:cNvSpPr/>
              <p:nvPr/>
            </p:nvSpPr>
            <p:spPr>
              <a:xfrm>
                <a:off x="284251" y="150752"/>
                <a:ext cx="302663" cy="1734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49" name="Google Shape;1472;p21"/>
              <p:cNvSpPr/>
              <p:nvPr/>
            </p:nvSpPr>
            <p:spPr>
              <a:xfrm>
                <a:off x="300323" y="167216"/>
                <a:ext cx="268248" cy="1413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50" name="Google Shape;1473;p21"/>
              <p:cNvSpPr/>
              <p:nvPr/>
            </p:nvSpPr>
            <p:spPr>
              <a:xfrm>
                <a:off x="415643" y="220074"/>
                <a:ext cx="46300" cy="427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51" name="Google Shape;1474;p21"/>
              <p:cNvSpPr/>
              <p:nvPr/>
            </p:nvSpPr>
            <p:spPr>
              <a:xfrm>
                <a:off x="478840" y="202931"/>
                <a:ext cx="18141" cy="193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52" name="Google Shape;1475;p21"/>
              <p:cNvSpPr/>
              <p:nvPr/>
            </p:nvSpPr>
            <p:spPr>
              <a:xfrm>
                <a:off x="373988" y="234497"/>
                <a:ext cx="18065" cy="195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1560" name="Google Shape;1476;p21"/>
            <p:cNvGrpSpPr/>
            <p:nvPr/>
          </p:nvGrpSpPr>
          <p:grpSpPr>
            <a:xfrm>
              <a:off x="8692455" y="-1"/>
              <a:ext cx="635960" cy="713166"/>
              <a:chOff x="0" y="0"/>
              <a:chExt cx="635958" cy="713164"/>
            </a:xfrm>
          </p:grpSpPr>
          <p:sp>
            <p:nvSpPr>
              <p:cNvPr id="1554" name="Google Shape;1477;p21"/>
              <p:cNvSpPr/>
              <p:nvPr/>
            </p:nvSpPr>
            <p:spPr>
              <a:xfrm>
                <a:off x="20501" y="20704"/>
                <a:ext cx="594473" cy="6706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21" h="21600" extrusionOk="0">
                    <a:moveTo>
                      <a:pt x="11515" y="0"/>
                    </a:moveTo>
                    <a:cubicBezTo>
                      <a:pt x="11215" y="0"/>
                      <a:pt x="10957" y="134"/>
                      <a:pt x="10764" y="394"/>
                    </a:cubicBezTo>
                    <a:cubicBezTo>
                      <a:pt x="10448" y="764"/>
                      <a:pt x="10134" y="1134"/>
                      <a:pt x="9836" y="1521"/>
                    </a:cubicBezTo>
                    <a:cubicBezTo>
                      <a:pt x="9206" y="2320"/>
                      <a:pt x="8610" y="3149"/>
                      <a:pt x="7961" y="3950"/>
                    </a:cubicBezTo>
                    <a:cubicBezTo>
                      <a:pt x="7729" y="4261"/>
                      <a:pt x="7729" y="4542"/>
                      <a:pt x="7914" y="4869"/>
                    </a:cubicBezTo>
                    <a:cubicBezTo>
                      <a:pt x="8062" y="5164"/>
                      <a:pt x="8193" y="5475"/>
                      <a:pt x="8244" y="5786"/>
                    </a:cubicBezTo>
                    <a:cubicBezTo>
                      <a:pt x="8309" y="6349"/>
                      <a:pt x="8228" y="6898"/>
                      <a:pt x="8046" y="7431"/>
                    </a:cubicBezTo>
                    <a:cubicBezTo>
                      <a:pt x="7880" y="7891"/>
                      <a:pt x="7647" y="8322"/>
                      <a:pt x="7233" y="8647"/>
                    </a:cubicBezTo>
                    <a:cubicBezTo>
                      <a:pt x="6603" y="9141"/>
                      <a:pt x="5921" y="9503"/>
                      <a:pt x="5086" y="9503"/>
                    </a:cubicBezTo>
                    <a:cubicBezTo>
                      <a:pt x="4997" y="9503"/>
                      <a:pt x="4906" y="9499"/>
                      <a:pt x="4813" y="9491"/>
                    </a:cubicBezTo>
                    <a:cubicBezTo>
                      <a:pt x="4758" y="9487"/>
                      <a:pt x="4704" y="9485"/>
                      <a:pt x="4651" y="9485"/>
                    </a:cubicBezTo>
                    <a:cubicBezTo>
                      <a:pt x="4219" y="9485"/>
                      <a:pt x="3885" y="9651"/>
                      <a:pt x="3619" y="9995"/>
                    </a:cubicBezTo>
                    <a:cubicBezTo>
                      <a:pt x="2327" y="11640"/>
                      <a:pt x="1182" y="13343"/>
                      <a:pt x="154" y="15137"/>
                    </a:cubicBezTo>
                    <a:cubicBezTo>
                      <a:pt x="-78" y="15566"/>
                      <a:pt x="-62" y="15818"/>
                      <a:pt x="304" y="16129"/>
                    </a:cubicBezTo>
                    <a:cubicBezTo>
                      <a:pt x="702" y="16468"/>
                      <a:pt x="1116" y="16796"/>
                      <a:pt x="1530" y="17091"/>
                    </a:cubicBezTo>
                    <a:cubicBezTo>
                      <a:pt x="1678" y="17200"/>
                      <a:pt x="1847" y="17251"/>
                      <a:pt x="2013" y="17251"/>
                    </a:cubicBezTo>
                    <a:cubicBezTo>
                      <a:pt x="2279" y="17251"/>
                      <a:pt x="2538" y="17121"/>
                      <a:pt x="2691" y="16883"/>
                    </a:cubicBezTo>
                    <a:cubicBezTo>
                      <a:pt x="2873" y="16603"/>
                      <a:pt x="3023" y="16322"/>
                      <a:pt x="3189" y="16039"/>
                    </a:cubicBezTo>
                    <a:cubicBezTo>
                      <a:pt x="4001" y="14706"/>
                      <a:pt x="4797" y="13372"/>
                      <a:pt x="5625" y="12054"/>
                    </a:cubicBezTo>
                    <a:cubicBezTo>
                      <a:pt x="5939" y="11536"/>
                      <a:pt x="6305" y="11046"/>
                      <a:pt x="6653" y="10544"/>
                    </a:cubicBezTo>
                    <a:cubicBezTo>
                      <a:pt x="7400" y="9491"/>
                      <a:pt x="8146" y="8409"/>
                      <a:pt x="8924" y="7372"/>
                    </a:cubicBezTo>
                    <a:cubicBezTo>
                      <a:pt x="9504" y="6646"/>
                      <a:pt x="10200" y="5994"/>
                      <a:pt x="10996" y="5447"/>
                    </a:cubicBezTo>
                    <a:cubicBezTo>
                      <a:pt x="11610" y="5002"/>
                      <a:pt x="12272" y="4631"/>
                      <a:pt x="13069" y="4483"/>
                    </a:cubicBezTo>
                    <a:cubicBezTo>
                      <a:pt x="13260" y="4444"/>
                      <a:pt x="13453" y="4420"/>
                      <a:pt x="13646" y="4420"/>
                    </a:cubicBezTo>
                    <a:cubicBezTo>
                      <a:pt x="13890" y="4420"/>
                      <a:pt x="14131" y="4459"/>
                      <a:pt x="14361" y="4558"/>
                    </a:cubicBezTo>
                    <a:cubicBezTo>
                      <a:pt x="15207" y="4928"/>
                      <a:pt x="15721" y="5520"/>
                      <a:pt x="15937" y="6335"/>
                    </a:cubicBezTo>
                    <a:cubicBezTo>
                      <a:pt x="16135" y="7106"/>
                      <a:pt x="16035" y="7876"/>
                      <a:pt x="15803" y="8647"/>
                    </a:cubicBezTo>
                    <a:cubicBezTo>
                      <a:pt x="15471" y="9832"/>
                      <a:pt x="14859" y="10898"/>
                      <a:pt x="14179" y="11951"/>
                    </a:cubicBezTo>
                    <a:cubicBezTo>
                      <a:pt x="13564" y="12943"/>
                      <a:pt x="12918" y="13921"/>
                      <a:pt x="12256" y="14885"/>
                    </a:cubicBezTo>
                    <a:cubicBezTo>
                      <a:pt x="11294" y="16261"/>
                      <a:pt x="10316" y="17639"/>
                      <a:pt x="9338" y="19018"/>
                    </a:cubicBezTo>
                    <a:cubicBezTo>
                      <a:pt x="9140" y="19298"/>
                      <a:pt x="8874" y="19551"/>
                      <a:pt x="8658" y="19833"/>
                    </a:cubicBezTo>
                    <a:cubicBezTo>
                      <a:pt x="8360" y="20232"/>
                      <a:pt x="8476" y="20736"/>
                      <a:pt x="8958" y="20958"/>
                    </a:cubicBezTo>
                    <a:cubicBezTo>
                      <a:pt x="9404" y="21181"/>
                      <a:pt x="9886" y="21358"/>
                      <a:pt x="10366" y="21537"/>
                    </a:cubicBezTo>
                    <a:cubicBezTo>
                      <a:pt x="10484" y="21578"/>
                      <a:pt x="10589" y="21600"/>
                      <a:pt x="10682" y="21600"/>
                    </a:cubicBezTo>
                    <a:cubicBezTo>
                      <a:pt x="10891" y="21600"/>
                      <a:pt x="11051" y="21494"/>
                      <a:pt x="11212" y="21269"/>
                    </a:cubicBezTo>
                    <a:cubicBezTo>
                      <a:pt x="11824" y="20425"/>
                      <a:pt x="12470" y="19581"/>
                      <a:pt x="13053" y="18707"/>
                    </a:cubicBezTo>
                    <a:cubicBezTo>
                      <a:pt x="13583" y="17892"/>
                      <a:pt x="14063" y="17062"/>
                      <a:pt x="14577" y="16233"/>
                    </a:cubicBezTo>
                    <a:cubicBezTo>
                      <a:pt x="14677" y="16070"/>
                      <a:pt x="14677" y="15921"/>
                      <a:pt x="14577" y="15759"/>
                    </a:cubicBezTo>
                    <a:cubicBezTo>
                      <a:pt x="14511" y="15639"/>
                      <a:pt x="14427" y="15521"/>
                      <a:pt x="14345" y="15403"/>
                    </a:cubicBezTo>
                    <a:cubicBezTo>
                      <a:pt x="13865" y="14765"/>
                      <a:pt x="13797" y="14055"/>
                      <a:pt x="14029" y="13329"/>
                    </a:cubicBezTo>
                    <a:cubicBezTo>
                      <a:pt x="14213" y="12736"/>
                      <a:pt x="14527" y="12203"/>
                      <a:pt x="14959" y="11743"/>
                    </a:cubicBezTo>
                    <a:cubicBezTo>
                      <a:pt x="15578" y="11064"/>
                      <a:pt x="16372" y="10670"/>
                      <a:pt x="17338" y="10670"/>
                    </a:cubicBezTo>
                    <a:cubicBezTo>
                      <a:pt x="17407" y="10670"/>
                      <a:pt x="17475" y="10672"/>
                      <a:pt x="17543" y="10676"/>
                    </a:cubicBezTo>
                    <a:cubicBezTo>
                      <a:pt x="17580" y="10678"/>
                      <a:pt x="17614" y="10680"/>
                      <a:pt x="17648" y="10680"/>
                    </a:cubicBezTo>
                    <a:cubicBezTo>
                      <a:pt x="18087" y="10680"/>
                      <a:pt x="18376" y="10503"/>
                      <a:pt x="18622" y="10188"/>
                    </a:cubicBezTo>
                    <a:cubicBezTo>
                      <a:pt x="19004" y="9684"/>
                      <a:pt x="20776" y="7254"/>
                      <a:pt x="21240" y="6528"/>
                    </a:cubicBezTo>
                    <a:cubicBezTo>
                      <a:pt x="21522" y="6083"/>
                      <a:pt x="21472" y="5803"/>
                      <a:pt x="21108" y="5416"/>
                    </a:cubicBezTo>
                    <a:cubicBezTo>
                      <a:pt x="20098" y="4410"/>
                      <a:pt x="18986" y="3491"/>
                      <a:pt x="17743" y="2735"/>
                    </a:cubicBezTo>
                    <a:cubicBezTo>
                      <a:pt x="16797" y="2143"/>
                      <a:pt x="15803" y="1566"/>
                      <a:pt x="14775" y="1106"/>
                    </a:cubicBezTo>
                    <a:cubicBezTo>
                      <a:pt x="13847" y="675"/>
                      <a:pt x="12837" y="380"/>
                      <a:pt x="11858" y="53"/>
                    </a:cubicBezTo>
                    <a:cubicBezTo>
                      <a:pt x="11738" y="18"/>
                      <a:pt x="11624" y="0"/>
                      <a:pt x="115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55" name="Google Shape;1478;p21"/>
              <p:cNvSpPr/>
              <p:nvPr/>
            </p:nvSpPr>
            <p:spPr>
              <a:xfrm>
                <a:off x="109484" y="176816"/>
                <a:ext cx="311906" cy="4429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600" extrusionOk="0">
                    <a:moveTo>
                      <a:pt x="19525" y="0"/>
                    </a:moveTo>
                    <a:cubicBezTo>
                      <a:pt x="19239" y="0"/>
                      <a:pt x="18949" y="34"/>
                      <a:pt x="18658" y="95"/>
                    </a:cubicBezTo>
                    <a:cubicBezTo>
                      <a:pt x="17423" y="342"/>
                      <a:pt x="16383" y="834"/>
                      <a:pt x="15404" y="1419"/>
                    </a:cubicBezTo>
                    <a:cubicBezTo>
                      <a:pt x="13194" y="2743"/>
                      <a:pt x="11491" y="4381"/>
                      <a:pt x="10036" y="6151"/>
                    </a:cubicBezTo>
                    <a:cubicBezTo>
                      <a:pt x="9563" y="6601"/>
                      <a:pt x="9091" y="7072"/>
                      <a:pt x="8679" y="7543"/>
                    </a:cubicBezTo>
                    <a:cubicBezTo>
                      <a:pt x="7605" y="8777"/>
                      <a:pt x="6500" y="10012"/>
                      <a:pt x="5490" y="11290"/>
                    </a:cubicBezTo>
                    <a:cubicBezTo>
                      <a:pt x="3818" y="13445"/>
                      <a:pt x="2206" y="15643"/>
                      <a:pt x="594" y="17862"/>
                    </a:cubicBezTo>
                    <a:cubicBezTo>
                      <a:pt x="282" y="18290"/>
                      <a:pt x="152" y="18783"/>
                      <a:pt x="26" y="19276"/>
                    </a:cubicBezTo>
                    <a:cubicBezTo>
                      <a:pt x="-69" y="19657"/>
                      <a:pt x="91" y="20061"/>
                      <a:pt x="594" y="20285"/>
                    </a:cubicBezTo>
                    <a:cubicBezTo>
                      <a:pt x="1543" y="20689"/>
                      <a:pt x="2522" y="21117"/>
                      <a:pt x="3532" y="21452"/>
                    </a:cubicBezTo>
                    <a:cubicBezTo>
                      <a:pt x="3809" y="21548"/>
                      <a:pt x="4095" y="21600"/>
                      <a:pt x="4368" y="21600"/>
                    </a:cubicBezTo>
                    <a:cubicBezTo>
                      <a:pt x="4810" y="21600"/>
                      <a:pt x="5235" y="21465"/>
                      <a:pt x="5586" y="21163"/>
                    </a:cubicBezTo>
                    <a:cubicBezTo>
                      <a:pt x="5902" y="20892"/>
                      <a:pt x="6218" y="20599"/>
                      <a:pt x="6469" y="20310"/>
                    </a:cubicBezTo>
                    <a:cubicBezTo>
                      <a:pt x="7132" y="19479"/>
                      <a:pt x="7765" y="18626"/>
                      <a:pt x="8428" y="17795"/>
                    </a:cubicBezTo>
                    <a:cubicBezTo>
                      <a:pt x="9815" y="16000"/>
                      <a:pt x="11236" y="14230"/>
                      <a:pt x="12627" y="12456"/>
                    </a:cubicBezTo>
                    <a:cubicBezTo>
                      <a:pt x="14048" y="10618"/>
                      <a:pt x="15469" y="8756"/>
                      <a:pt x="16921" y="6915"/>
                    </a:cubicBezTo>
                    <a:cubicBezTo>
                      <a:pt x="18091" y="5434"/>
                      <a:pt x="19287" y="3953"/>
                      <a:pt x="20487" y="2451"/>
                    </a:cubicBezTo>
                    <a:cubicBezTo>
                      <a:pt x="20803" y="2047"/>
                      <a:pt x="21089" y="1644"/>
                      <a:pt x="21310" y="1216"/>
                    </a:cubicBezTo>
                    <a:cubicBezTo>
                      <a:pt x="21531" y="791"/>
                      <a:pt x="21371" y="545"/>
                      <a:pt x="20868" y="296"/>
                    </a:cubicBezTo>
                    <a:cubicBezTo>
                      <a:pt x="20439" y="89"/>
                      <a:pt x="19984" y="0"/>
                      <a:pt x="1952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56" name="Google Shape;1479;p21"/>
              <p:cNvSpPr/>
              <p:nvPr/>
            </p:nvSpPr>
            <p:spPr>
              <a:xfrm>
                <a:off x="210047" y="223340"/>
                <a:ext cx="236545" cy="4165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38" h="21600" extrusionOk="0">
                    <a:moveTo>
                      <a:pt x="20765" y="0"/>
                    </a:moveTo>
                    <a:cubicBezTo>
                      <a:pt x="20473" y="0"/>
                      <a:pt x="20090" y="88"/>
                      <a:pt x="19901" y="216"/>
                    </a:cubicBezTo>
                    <a:cubicBezTo>
                      <a:pt x="19523" y="455"/>
                      <a:pt x="19277" y="717"/>
                      <a:pt x="19026" y="1005"/>
                    </a:cubicBezTo>
                    <a:cubicBezTo>
                      <a:pt x="17275" y="2818"/>
                      <a:pt x="15564" y="4655"/>
                      <a:pt x="13813" y="6468"/>
                    </a:cubicBezTo>
                    <a:cubicBezTo>
                      <a:pt x="11936" y="8376"/>
                      <a:pt x="10059" y="10284"/>
                      <a:pt x="8223" y="12189"/>
                    </a:cubicBezTo>
                    <a:cubicBezTo>
                      <a:pt x="6226" y="14219"/>
                      <a:pt x="4263" y="16271"/>
                      <a:pt x="2306" y="18297"/>
                    </a:cubicBezTo>
                    <a:cubicBezTo>
                      <a:pt x="1597" y="19014"/>
                      <a:pt x="887" y="19728"/>
                      <a:pt x="218" y="20445"/>
                    </a:cubicBezTo>
                    <a:cubicBezTo>
                      <a:pt x="-28" y="20729"/>
                      <a:pt x="-114" y="21040"/>
                      <a:pt x="218" y="21325"/>
                    </a:cubicBezTo>
                    <a:cubicBezTo>
                      <a:pt x="493" y="21554"/>
                      <a:pt x="859" y="21600"/>
                      <a:pt x="1248" y="21600"/>
                    </a:cubicBezTo>
                    <a:cubicBezTo>
                      <a:pt x="1391" y="21600"/>
                      <a:pt x="1534" y="21597"/>
                      <a:pt x="1677" y="21590"/>
                    </a:cubicBezTo>
                    <a:cubicBezTo>
                      <a:pt x="2512" y="21541"/>
                      <a:pt x="3016" y="21207"/>
                      <a:pt x="3474" y="20850"/>
                    </a:cubicBezTo>
                    <a:cubicBezTo>
                      <a:pt x="4641" y="19895"/>
                      <a:pt x="5762" y="18942"/>
                      <a:pt x="6935" y="17963"/>
                    </a:cubicBezTo>
                    <a:cubicBezTo>
                      <a:pt x="6935" y="17986"/>
                      <a:pt x="6975" y="17986"/>
                      <a:pt x="6975" y="17986"/>
                    </a:cubicBezTo>
                    <a:cubicBezTo>
                      <a:pt x="8269" y="16772"/>
                      <a:pt x="9602" y="15577"/>
                      <a:pt x="10855" y="14337"/>
                    </a:cubicBezTo>
                    <a:cubicBezTo>
                      <a:pt x="13481" y="11761"/>
                      <a:pt x="16148" y="9162"/>
                      <a:pt x="18694" y="6537"/>
                    </a:cubicBezTo>
                    <a:cubicBezTo>
                      <a:pt x="20027" y="5178"/>
                      <a:pt x="20942" y="3725"/>
                      <a:pt x="21360" y="2173"/>
                    </a:cubicBezTo>
                    <a:cubicBezTo>
                      <a:pt x="21486" y="1601"/>
                      <a:pt x="21440" y="1028"/>
                      <a:pt x="21360" y="455"/>
                    </a:cubicBezTo>
                    <a:cubicBezTo>
                      <a:pt x="21360" y="288"/>
                      <a:pt x="21068" y="26"/>
                      <a:pt x="20857" y="3"/>
                    </a:cubicBezTo>
                    <a:cubicBezTo>
                      <a:pt x="20828" y="0"/>
                      <a:pt x="20799" y="0"/>
                      <a:pt x="2076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57" name="Google Shape;1480;p21"/>
              <p:cNvSpPr/>
              <p:nvPr/>
            </p:nvSpPr>
            <p:spPr>
              <a:xfrm>
                <a:off x="0" y="0"/>
                <a:ext cx="635959" cy="7131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0" h="21600" extrusionOk="0">
                    <a:moveTo>
                      <a:pt x="13251" y="5356"/>
                    </a:moveTo>
                    <a:cubicBezTo>
                      <a:pt x="13476" y="5356"/>
                      <a:pt x="13699" y="5411"/>
                      <a:pt x="13909" y="5539"/>
                    </a:cubicBezTo>
                    <a:cubicBezTo>
                      <a:pt x="14156" y="5694"/>
                      <a:pt x="14234" y="5847"/>
                      <a:pt x="14126" y="6111"/>
                    </a:cubicBezTo>
                    <a:cubicBezTo>
                      <a:pt x="14017" y="6377"/>
                      <a:pt x="13877" y="6627"/>
                      <a:pt x="13722" y="6878"/>
                    </a:cubicBezTo>
                    <a:cubicBezTo>
                      <a:pt x="13134" y="7811"/>
                      <a:pt x="12548" y="8730"/>
                      <a:pt x="11975" y="9650"/>
                    </a:cubicBezTo>
                    <a:cubicBezTo>
                      <a:pt x="11263" y="10793"/>
                      <a:pt x="10567" y="11950"/>
                      <a:pt x="9870" y="13092"/>
                    </a:cubicBezTo>
                    <a:cubicBezTo>
                      <a:pt x="9189" y="14193"/>
                      <a:pt x="8492" y="15292"/>
                      <a:pt x="7813" y="16407"/>
                    </a:cubicBezTo>
                    <a:cubicBezTo>
                      <a:pt x="7488" y="16923"/>
                      <a:pt x="7178" y="17453"/>
                      <a:pt x="6853" y="17969"/>
                    </a:cubicBezTo>
                    <a:cubicBezTo>
                      <a:pt x="6730" y="18149"/>
                      <a:pt x="6575" y="18330"/>
                      <a:pt x="6420" y="18499"/>
                    </a:cubicBezTo>
                    <a:cubicBezTo>
                      <a:pt x="6248" y="18686"/>
                      <a:pt x="6040" y="18770"/>
                      <a:pt x="5823" y="18770"/>
                    </a:cubicBezTo>
                    <a:cubicBezTo>
                      <a:pt x="5689" y="18770"/>
                      <a:pt x="5549" y="18738"/>
                      <a:pt x="5413" y="18678"/>
                    </a:cubicBezTo>
                    <a:cubicBezTo>
                      <a:pt x="4918" y="18470"/>
                      <a:pt x="4438" y="18204"/>
                      <a:pt x="3973" y="17954"/>
                    </a:cubicBezTo>
                    <a:cubicBezTo>
                      <a:pt x="3727" y="17814"/>
                      <a:pt x="3649" y="17564"/>
                      <a:pt x="3695" y="17327"/>
                    </a:cubicBezTo>
                    <a:cubicBezTo>
                      <a:pt x="3757" y="17021"/>
                      <a:pt x="3821" y="16715"/>
                      <a:pt x="3973" y="16449"/>
                    </a:cubicBezTo>
                    <a:cubicBezTo>
                      <a:pt x="4763" y="15070"/>
                      <a:pt x="5553" y="13705"/>
                      <a:pt x="6373" y="12367"/>
                    </a:cubicBezTo>
                    <a:cubicBezTo>
                      <a:pt x="6868" y="11573"/>
                      <a:pt x="7409" y="10807"/>
                      <a:pt x="7936" y="10040"/>
                    </a:cubicBezTo>
                    <a:cubicBezTo>
                      <a:pt x="8138" y="9747"/>
                      <a:pt x="8369" y="9455"/>
                      <a:pt x="8600" y="9176"/>
                    </a:cubicBezTo>
                    <a:cubicBezTo>
                      <a:pt x="9314" y="8076"/>
                      <a:pt x="10149" y="7059"/>
                      <a:pt x="11231" y="6237"/>
                    </a:cubicBezTo>
                    <a:cubicBezTo>
                      <a:pt x="11711" y="5874"/>
                      <a:pt x="12221" y="5568"/>
                      <a:pt x="12826" y="5415"/>
                    </a:cubicBezTo>
                    <a:cubicBezTo>
                      <a:pt x="12968" y="5377"/>
                      <a:pt x="13111" y="5356"/>
                      <a:pt x="13251" y="5356"/>
                    </a:cubicBezTo>
                    <a:close/>
                    <a:moveTo>
                      <a:pt x="14771" y="6765"/>
                    </a:moveTo>
                    <a:cubicBezTo>
                      <a:pt x="14784" y="6765"/>
                      <a:pt x="14795" y="6765"/>
                      <a:pt x="14805" y="6767"/>
                    </a:cubicBezTo>
                    <a:cubicBezTo>
                      <a:pt x="14884" y="6780"/>
                      <a:pt x="14992" y="6933"/>
                      <a:pt x="14992" y="7030"/>
                    </a:cubicBezTo>
                    <a:cubicBezTo>
                      <a:pt x="15022" y="7365"/>
                      <a:pt x="15039" y="7700"/>
                      <a:pt x="14992" y="8034"/>
                    </a:cubicBezTo>
                    <a:cubicBezTo>
                      <a:pt x="14837" y="8941"/>
                      <a:pt x="14497" y="9790"/>
                      <a:pt x="14003" y="10583"/>
                    </a:cubicBezTo>
                    <a:cubicBezTo>
                      <a:pt x="13058" y="12116"/>
                      <a:pt x="12068" y="13635"/>
                      <a:pt x="11093" y="15139"/>
                    </a:cubicBezTo>
                    <a:cubicBezTo>
                      <a:pt x="10628" y="15864"/>
                      <a:pt x="10134" y="16562"/>
                      <a:pt x="9654" y="17271"/>
                    </a:cubicBezTo>
                    <a:cubicBezTo>
                      <a:pt x="9654" y="17271"/>
                      <a:pt x="9639" y="17271"/>
                      <a:pt x="9639" y="17258"/>
                    </a:cubicBezTo>
                    <a:cubicBezTo>
                      <a:pt x="9204" y="17830"/>
                      <a:pt x="8787" y="18386"/>
                      <a:pt x="8354" y="18944"/>
                    </a:cubicBezTo>
                    <a:cubicBezTo>
                      <a:pt x="8184" y="19153"/>
                      <a:pt x="7997" y="19348"/>
                      <a:pt x="7687" y="19376"/>
                    </a:cubicBezTo>
                    <a:cubicBezTo>
                      <a:pt x="7634" y="19380"/>
                      <a:pt x="7581" y="19382"/>
                      <a:pt x="7528" y="19382"/>
                    </a:cubicBezTo>
                    <a:cubicBezTo>
                      <a:pt x="7384" y="19382"/>
                      <a:pt x="7248" y="19355"/>
                      <a:pt x="7146" y="19221"/>
                    </a:cubicBezTo>
                    <a:cubicBezTo>
                      <a:pt x="7023" y="19055"/>
                      <a:pt x="7055" y="18873"/>
                      <a:pt x="7146" y="18707"/>
                    </a:cubicBezTo>
                    <a:cubicBezTo>
                      <a:pt x="7394" y="18288"/>
                      <a:pt x="7658" y="17872"/>
                      <a:pt x="7921" y="17453"/>
                    </a:cubicBezTo>
                    <a:cubicBezTo>
                      <a:pt x="8647" y="16269"/>
                      <a:pt x="9376" y="15070"/>
                      <a:pt x="10117" y="13885"/>
                    </a:cubicBezTo>
                    <a:cubicBezTo>
                      <a:pt x="10798" y="12772"/>
                      <a:pt x="11495" y="11658"/>
                      <a:pt x="12191" y="10543"/>
                    </a:cubicBezTo>
                    <a:cubicBezTo>
                      <a:pt x="12841" y="9484"/>
                      <a:pt x="13476" y="8411"/>
                      <a:pt x="14126" y="7352"/>
                    </a:cubicBezTo>
                    <a:cubicBezTo>
                      <a:pt x="14219" y="7183"/>
                      <a:pt x="14311" y="7030"/>
                      <a:pt x="14451" y="6891"/>
                    </a:cubicBezTo>
                    <a:cubicBezTo>
                      <a:pt x="14521" y="6816"/>
                      <a:pt x="14663" y="6765"/>
                      <a:pt x="14771" y="6765"/>
                    </a:cubicBezTo>
                    <a:close/>
                    <a:moveTo>
                      <a:pt x="11437" y="627"/>
                    </a:moveTo>
                    <a:cubicBezTo>
                      <a:pt x="11539" y="627"/>
                      <a:pt x="11646" y="644"/>
                      <a:pt x="11758" y="677"/>
                    </a:cubicBezTo>
                    <a:cubicBezTo>
                      <a:pt x="12671" y="985"/>
                      <a:pt x="13614" y="1262"/>
                      <a:pt x="14480" y="1667"/>
                    </a:cubicBezTo>
                    <a:cubicBezTo>
                      <a:pt x="15440" y="2099"/>
                      <a:pt x="16368" y="2642"/>
                      <a:pt x="17252" y="3199"/>
                    </a:cubicBezTo>
                    <a:cubicBezTo>
                      <a:pt x="18411" y="3910"/>
                      <a:pt x="19449" y="4774"/>
                      <a:pt x="20392" y="5721"/>
                    </a:cubicBezTo>
                    <a:cubicBezTo>
                      <a:pt x="20732" y="6084"/>
                      <a:pt x="20779" y="6348"/>
                      <a:pt x="20515" y="6767"/>
                    </a:cubicBezTo>
                    <a:cubicBezTo>
                      <a:pt x="20082" y="7449"/>
                      <a:pt x="18428" y="9734"/>
                      <a:pt x="18071" y="10208"/>
                    </a:cubicBezTo>
                    <a:cubicBezTo>
                      <a:pt x="17842" y="10505"/>
                      <a:pt x="17572" y="10671"/>
                      <a:pt x="17162" y="10671"/>
                    </a:cubicBezTo>
                    <a:cubicBezTo>
                      <a:pt x="17131" y="10671"/>
                      <a:pt x="17099" y="10669"/>
                      <a:pt x="17065" y="10667"/>
                    </a:cubicBezTo>
                    <a:cubicBezTo>
                      <a:pt x="17001" y="10663"/>
                      <a:pt x="16937" y="10661"/>
                      <a:pt x="16874" y="10661"/>
                    </a:cubicBezTo>
                    <a:cubicBezTo>
                      <a:pt x="15971" y="10661"/>
                      <a:pt x="15230" y="11032"/>
                      <a:pt x="14652" y="11671"/>
                    </a:cubicBezTo>
                    <a:cubicBezTo>
                      <a:pt x="14249" y="12103"/>
                      <a:pt x="13956" y="12604"/>
                      <a:pt x="13784" y="13162"/>
                    </a:cubicBezTo>
                    <a:cubicBezTo>
                      <a:pt x="13567" y="13845"/>
                      <a:pt x="13631" y="14512"/>
                      <a:pt x="14079" y="15113"/>
                    </a:cubicBezTo>
                    <a:cubicBezTo>
                      <a:pt x="14156" y="15223"/>
                      <a:pt x="14234" y="15334"/>
                      <a:pt x="14296" y="15447"/>
                    </a:cubicBezTo>
                    <a:cubicBezTo>
                      <a:pt x="14389" y="15600"/>
                      <a:pt x="14389" y="15740"/>
                      <a:pt x="14296" y="15893"/>
                    </a:cubicBezTo>
                    <a:cubicBezTo>
                      <a:pt x="13816" y="16673"/>
                      <a:pt x="13368" y="17453"/>
                      <a:pt x="12873" y="18220"/>
                    </a:cubicBezTo>
                    <a:cubicBezTo>
                      <a:pt x="12329" y="19042"/>
                      <a:pt x="11726" y="19835"/>
                      <a:pt x="11155" y="20629"/>
                    </a:cubicBezTo>
                    <a:cubicBezTo>
                      <a:pt x="11004" y="20841"/>
                      <a:pt x="10864" y="20940"/>
                      <a:pt x="10669" y="20940"/>
                    </a:cubicBezTo>
                    <a:cubicBezTo>
                      <a:pt x="10580" y="20940"/>
                      <a:pt x="10480" y="20919"/>
                      <a:pt x="10365" y="20881"/>
                    </a:cubicBezTo>
                    <a:cubicBezTo>
                      <a:pt x="9917" y="20713"/>
                      <a:pt x="9467" y="20546"/>
                      <a:pt x="9051" y="20336"/>
                    </a:cubicBezTo>
                    <a:cubicBezTo>
                      <a:pt x="8600" y="20128"/>
                      <a:pt x="8492" y="19654"/>
                      <a:pt x="8770" y="19279"/>
                    </a:cubicBezTo>
                    <a:cubicBezTo>
                      <a:pt x="8972" y="19013"/>
                      <a:pt x="9221" y="18776"/>
                      <a:pt x="9405" y="18512"/>
                    </a:cubicBezTo>
                    <a:cubicBezTo>
                      <a:pt x="10318" y="17216"/>
                      <a:pt x="11231" y="15919"/>
                      <a:pt x="12130" y="14625"/>
                    </a:cubicBezTo>
                    <a:cubicBezTo>
                      <a:pt x="12748" y="13719"/>
                      <a:pt x="13351" y="12799"/>
                      <a:pt x="13924" y="11866"/>
                    </a:cubicBezTo>
                    <a:cubicBezTo>
                      <a:pt x="14559" y="10876"/>
                      <a:pt x="15130" y="9874"/>
                      <a:pt x="15440" y="8759"/>
                    </a:cubicBezTo>
                    <a:cubicBezTo>
                      <a:pt x="15657" y="8034"/>
                      <a:pt x="15750" y="7310"/>
                      <a:pt x="15566" y="6585"/>
                    </a:cubicBezTo>
                    <a:cubicBezTo>
                      <a:pt x="15364" y="5818"/>
                      <a:pt x="14884" y="5262"/>
                      <a:pt x="14094" y="4914"/>
                    </a:cubicBezTo>
                    <a:cubicBezTo>
                      <a:pt x="13879" y="4820"/>
                      <a:pt x="13654" y="4784"/>
                      <a:pt x="13427" y="4784"/>
                    </a:cubicBezTo>
                    <a:cubicBezTo>
                      <a:pt x="13247" y="4784"/>
                      <a:pt x="13066" y="4807"/>
                      <a:pt x="12888" y="4843"/>
                    </a:cubicBezTo>
                    <a:cubicBezTo>
                      <a:pt x="12145" y="4983"/>
                      <a:pt x="11527" y="5331"/>
                      <a:pt x="10953" y="5749"/>
                    </a:cubicBezTo>
                    <a:cubicBezTo>
                      <a:pt x="10210" y="6264"/>
                      <a:pt x="9560" y="6878"/>
                      <a:pt x="9019" y="7560"/>
                    </a:cubicBezTo>
                    <a:cubicBezTo>
                      <a:pt x="8293" y="8535"/>
                      <a:pt x="7596" y="9552"/>
                      <a:pt x="6900" y="10543"/>
                    </a:cubicBezTo>
                    <a:cubicBezTo>
                      <a:pt x="6575" y="11015"/>
                      <a:pt x="6233" y="11476"/>
                      <a:pt x="5940" y="11963"/>
                    </a:cubicBezTo>
                    <a:cubicBezTo>
                      <a:pt x="5167" y="13202"/>
                      <a:pt x="4424" y="14457"/>
                      <a:pt x="3666" y="15711"/>
                    </a:cubicBezTo>
                    <a:cubicBezTo>
                      <a:pt x="3511" y="15977"/>
                      <a:pt x="3370" y="16241"/>
                      <a:pt x="3200" y="16504"/>
                    </a:cubicBezTo>
                    <a:cubicBezTo>
                      <a:pt x="3058" y="16728"/>
                      <a:pt x="2816" y="16851"/>
                      <a:pt x="2568" y="16851"/>
                    </a:cubicBezTo>
                    <a:cubicBezTo>
                      <a:pt x="2413" y="16851"/>
                      <a:pt x="2256" y="16803"/>
                      <a:pt x="2118" y="16700"/>
                    </a:cubicBezTo>
                    <a:cubicBezTo>
                      <a:pt x="1731" y="16422"/>
                      <a:pt x="1345" y="16114"/>
                      <a:pt x="973" y="15795"/>
                    </a:cubicBezTo>
                    <a:cubicBezTo>
                      <a:pt x="631" y="15503"/>
                      <a:pt x="616" y="15266"/>
                      <a:pt x="833" y="14862"/>
                    </a:cubicBezTo>
                    <a:cubicBezTo>
                      <a:pt x="1793" y="13176"/>
                      <a:pt x="2861" y="11573"/>
                      <a:pt x="4067" y="10027"/>
                    </a:cubicBezTo>
                    <a:cubicBezTo>
                      <a:pt x="4315" y="9703"/>
                      <a:pt x="4627" y="9547"/>
                      <a:pt x="5031" y="9547"/>
                    </a:cubicBezTo>
                    <a:cubicBezTo>
                      <a:pt x="5080" y="9547"/>
                      <a:pt x="5131" y="9549"/>
                      <a:pt x="5182" y="9552"/>
                    </a:cubicBezTo>
                    <a:cubicBezTo>
                      <a:pt x="5269" y="9560"/>
                      <a:pt x="5354" y="9564"/>
                      <a:pt x="5437" y="9564"/>
                    </a:cubicBezTo>
                    <a:cubicBezTo>
                      <a:pt x="6216" y="9564"/>
                      <a:pt x="6853" y="9224"/>
                      <a:pt x="7441" y="8759"/>
                    </a:cubicBezTo>
                    <a:cubicBezTo>
                      <a:pt x="7842" y="8453"/>
                      <a:pt x="8044" y="8048"/>
                      <a:pt x="8199" y="7616"/>
                    </a:cubicBezTo>
                    <a:cubicBezTo>
                      <a:pt x="8369" y="7115"/>
                      <a:pt x="8445" y="6598"/>
                      <a:pt x="8384" y="6069"/>
                    </a:cubicBezTo>
                    <a:cubicBezTo>
                      <a:pt x="8337" y="5776"/>
                      <a:pt x="8214" y="5484"/>
                      <a:pt x="8076" y="5206"/>
                    </a:cubicBezTo>
                    <a:cubicBezTo>
                      <a:pt x="7904" y="4899"/>
                      <a:pt x="7904" y="4635"/>
                      <a:pt x="8121" y="4342"/>
                    </a:cubicBezTo>
                    <a:cubicBezTo>
                      <a:pt x="8726" y="3589"/>
                      <a:pt x="9282" y="2809"/>
                      <a:pt x="9870" y="2057"/>
                    </a:cubicBezTo>
                    <a:cubicBezTo>
                      <a:pt x="10149" y="1694"/>
                      <a:pt x="10442" y="1346"/>
                      <a:pt x="10737" y="998"/>
                    </a:cubicBezTo>
                    <a:cubicBezTo>
                      <a:pt x="10917" y="753"/>
                      <a:pt x="11157" y="627"/>
                      <a:pt x="11437" y="627"/>
                    </a:cubicBezTo>
                    <a:close/>
                    <a:moveTo>
                      <a:pt x="11287" y="0"/>
                    </a:moveTo>
                    <a:cubicBezTo>
                      <a:pt x="10979" y="0"/>
                      <a:pt x="10705" y="126"/>
                      <a:pt x="10488" y="371"/>
                    </a:cubicBezTo>
                    <a:cubicBezTo>
                      <a:pt x="10257" y="635"/>
                      <a:pt x="9993" y="887"/>
                      <a:pt x="9777" y="1164"/>
                    </a:cubicBezTo>
                    <a:cubicBezTo>
                      <a:pt x="8987" y="2224"/>
                      <a:pt x="8199" y="3296"/>
                      <a:pt x="7409" y="4356"/>
                    </a:cubicBezTo>
                    <a:cubicBezTo>
                      <a:pt x="7163" y="4690"/>
                      <a:pt x="7193" y="4983"/>
                      <a:pt x="7424" y="5331"/>
                    </a:cubicBezTo>
                    <a:cubicBezTo>
                      <a:pt x="7579" y="5568"/>
                      <a:pt x="7704" y="5860"/>
                      <a:pt x="7734" y="6126"/>
                    </a:cubicBezTo>
                    <a:cubicBezTo>
                      <a:pt x="7796" y="6640"/>
                      <a:pt x="7719" y="7143"/>
                      <a:pt x="7518" y="7631"/>
                    </a:cubicBezTo>
                    <a:cubicBezTo>
                      <a:pt x="7250" y="8323"/>
                      <a:pt x="6460" y="8998"/>
                      <a:pt x="5445" y="8998"/>
                    </a:cubicBezTo>
                    <a:cubicBezTo>
                      <a:pt x="5175" y="8998"/>
                      <a:pt x="4891" y="8950"/>
                      <a:pt x="4593" y="8843"/>
                    </a:cubicBezTo>
                    <a:cubicBezTo>
                      <a:pt x="4530" y="8822"/>
                      <a:pt x="4470" y="8811"/>
                      <a:pt x="4415" y="8811"/>
                    </a:cubicBezTo>
                    <a:cubicBezTo>
                      <a:pt x="4322" y="8811"/>
                      <a:pt x="4237" y="8841"/>
                      <a:pt x="4160" y="8912"/>
                    </a:cubicBezTo>
                    <a:cubicBezTo>
                      <a:pt x="4067" y="9009"/>
                      <a:pt x="3973" y="9120"/>
                      <a:pt x="3882" y="9218"/>
                    </a:cubicBezTo>
                    <a:cubicBezTo>
                      <a:pt x="2907" y="10388"/>
                      <a:pt x="1994" y="11600"/>
                      <a:pt x="1219" y="12883"/>
                    </a:cubicBezTo>
                    <a:cubicBezTo>
                      <a:pt x="848" y="13495"/>
                      <a:pt x="493" y="14122"/>
                      <a:pt x="136" y="14749"/>
                    </a:cubicBezTo>
                    <a:cubicBezTo>
                      <a:pt x="-110" y="15181"/>
                      <a:pt x="-2" y="15571"/>
                      <a:pt x="291" y="15948"/>
                    </a:cubicBezTo>
                    <a:cubicBezTo>
                      <a:pt x="385" y="16088"/>
                      <a:pt x="508" y="16227"/>
                      <a:pt x="648" y="16338"/>
                    </a:cubicBezTo>
                    <a:cubicBezTo>
                      <a:pt x="1266" y="16839"/>
                      <a:pt x="1886" y="17369"/>
                      <a:pt x="2551" y="17814"/>
                    </a:cubicBezTo>
                    <a:cubicBezTo>
                      <a:pt x="4345" y="18986"/>
                      <a:pt x="6326" y="19864"/>
                      <a:pt x="8337" y="20713"/>
                    </a:cubicBezTo>
                    <a:cubicBezTo>
                      <a:pt x="9112" y="21034"/>
                      <a:pt x="9885" y="21382"/>
                      <a:pt x="10737" y="21577"/>
                    </a:cubicBezTo>
                    <a:cubicBezTo>
                      <a:pt x="10817" y="21592"/>
                      <a:pt x="10890" y="21600"/>
                      <a:pt x="10958" y="21600"/>
                    </a:cubicBezTo>
                    <a:cubicBezTo>
                      <a:pt x="11185" y="21600"/>
                      <a:pt x="11340" y="21510"/>
                      <a:pt x="11495" y="21327"/>
                    </a:cubicBezTo>
                    <a:cubicBezTo>
                      <a:pt x="11571" y="21242"/>
                      <a:pt x="11650" y="21145"/>
                      <a:pt x="11711" y="21047"/>
                    </a:cubicBezTo>
                    <a:cubicBezTo>
                      <a:pt x="12285" y="20239"/>
                      <a:pt x="12888" y="19445"/>
                      <a:pt x="13429" y="18623"/>
                    </a:cubicBezTo>
                    <a:cubicBezTo>
                      <a:pt x="13939" y="17830"/>
                      <a:pt x="14372" y="17007"/>
                      <a:pt x="14884" y="16212"/>
                    </a:cubicBezTo>
                    <a:cubicBezTo>
                      <a:pt x="15162" y="15753"/>
                      <a:pt x="15147" y="15350"/>
                      <a:pt x="14761" y="14960"/>
                    </a:cubicBezTo>
                    <a:cubicBezTo>
                      <a:pt x="14744" y="14944"/>
                      <a:pt x="14744" y="14944"/>
                      <a:pt x="14744" y="14931"/>
                    </a:cubicBezTo>
                    <a:cubicBezTo>
                      <a:pt x="14342" y="14472"/>
                      <a:pt x="14264" y="13956"/>
                      <a:pt x="14436" y="13413"/>
                    </a:cubicBezTo>
                    <a:cubicBezTo>
                      <a:pt x="14512" y="13120"/>
                      <a:pt x="14635" y="12828"/>
                      <a:pt x="14805" y="12562"/>
                    </a:cubicBezTo>
                    <a:cubicBezTo>
                      <a:pt x="15338" y="11690"/>
                      <a:pt x="15948" y="11304"/>
                      <a:pt x="16854" y="11304"/>
                    </a:cubicBezTo>
                    <a:cubicBezTo>
                      <a:pt x="17105" y="11304"/>
                      <a:pt x="17381" y="11334"/>
                      <a:pt x="17685" y="11392"/>
                    </a:cubicBezTo>
                    <a:cubicBezTo>
                      <a:pt x="17729" y="11399"/>
                      <a:pt x="17772" y="11403"/>
                      <a:pt x="17810" y="11403"/>
                    </a:cubicBezTo>
                    <a:cubicBezTo>
                      <a:pt x="17918" y="11403"/>
                      <a:pt x="18007" y="11369"/>
                      <a:pt x="18086" y="11266"/>
                    </a:cubicBezTo>
                    <a:cubicBezTo>
                      <a:pt x="18519" y="10723"/>
                      <a:pt x="18952" y="10180"/>
                      <a:pt x="19371" y="9679"/>
                    </a:cubicBezTo>
                    <a:cubicBezTo>
                      <a:pt x="19774" y="9094"/>
                      <a:pt x="20161" y="8551"/>
                      <a:pt x="20547" y="7992"/>
                    </a:cubicBezTo>
                    <a:cubicBezTo>
                      <a:pt x="20764" y="7658"/>
                      <a:pt x="20949" y="7310"/>
                      <a:pt x="21165" y="6988"/>
                    </a:cubicBezTo>
                    <a:cubicBezTo>
                      <a:pt x="21490" y="6487"/>
                      <a:pt x="21475" y="6013"/>
                      <a:pt x="21042" y="5568"/>
                    </a:cubicBezTo>
                    <a:cubicBezTo>
                      <a:pt x="20980" y="5499"/>
                      <a:pt x="20919" y="5415"/>
                      <a:pt x="20857" y="5344"/>
                    </a:cubicBezTo>
                    <a:cubicBezTo>
                      <a:pt x="20316" y="4872"/>
                      <a:pt x="19819" y="4356"/>
                      <a:pt x="19248" y="3910"/>
                    </a:cubicBezTo>
                    <a:cubicBezTo>
                      <a:pt x="17623" y="2587"/>
                      <a:pt x="15827" y="1499"/>
                      <a:pt x="13801" y="732"/>
                    </a:cubicBezTo>
                    <a:cubicBezTo>
                      <a:pt x="13090" y="468"/>
                      <a:pt x="12361" y="260"/>
                      <a:pt x="11635" y="50"/>
                    </a:cubicBezTo>
                    <a:cubicBezTo>
                      <a:pt x="11514" y="17"/>
                      <a:pt x="11397" y="0"/>
                      <a:pt x="1128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58" name="Google Shape;1481;p21"/>
              <p:cNvSpPr/>
              <p:nvPr/>
            </p:nvSpPr>
            <p:spPr>
              <a:xfrm>
                <a:off x="230398" y="330275"/>
                <a:ext cx="75223" cy="784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50" h="21600" extrusionOk="0">
                    <a:moveTo>
                      <a:pt x="11599" y="5787"/>
                    </a:moveTo>
                    <a:cubicBezTo>
                      <a:pt x="13792" y="5787"/>
                      <a:pt x="14897" y="7038"/>
                      <a:pt x="14395" y="9193"/>
                    </a:cubicBezTo>
                    <a:cubicBezTo>
                      <a:pt x="14395" y="9575"/>
                      <a:pt x="14278" y="9836"/>
                      <a:pt x="14161" y="10218"/>
                    </a:cubicBezTo>
                    <a:cubicBezTo>
                      <a:pt x="13541" y="11851"/>
                      <a:pt x="12570" y="13381"/>
                      <a:pt x="11231" y="14649"/>
                    </a:cubicBezTo>
                    <a:cubicBezTo>
                      <a:pt x="11113" y="14892"/>
                      <a:pt x="10862" y="15031"/>
                      <a:pt x="10745" y="15153"/>
                    </a:cubicBezTo>
                    <a:cubicBezTo>
                      <a:pt x="10008" y="15744"/>
                      <a:pt x="9288" y="16213"/>
                      <a:pt x="8501" y="16213"/>
                    </a:cubicBezTo>
                    <a:cubicBezTo>
                      <a:pt x="8083" y="16213"/>
                      <a:pt x="7664" y="16091"/>
                      <a:pt x="7195" y="15779"/>
                    </a:cubicBezTo>
                    <a:cubicBezTo>
                      <a:pt x="5856" y="14892"/>
                      <a:pt x="5136" y="13624"/>
                      <a:pt x="5253" y="11851"/>
                    </a:cubicBezTo>
                    <a:cubicBezTo>
                      <a:pt x="5370" y="8810"/>
                      <a:pt x="8551" y="5787"/>
                      <a:pt x="11599" y="5787"/>
                    </a:cubicBezTo>
                    <a:close/>
                    <a:moveTo>
                      <a:pt x="11632" y="0"/>
                    </a:moveTo>
                    <a:cubicBezTo>
                      <a:pt x="10276" y="0"/>
                      <a:pt x="8853" y="365"/>
                      <a:pt x="7446" y="1095"/>
                    </a:cubicBezTo>
                    <a:cubicBezTo>
                      <a:pt x="4148" y="2746"/>
                      <a:pt x="1954" y="5404"/>
                      <a:pt x="615" y="8810"/>
                    </a:cubicBezTo>
                    <a:cubicBezTo>
                      <a:pt x="-976" y="12998"/>
                      <a:pt x="615" y="17429"/>
                      <a:pt x="4282" y="20210"/>
                    </a:cubicBezTo>
                    <a:cubicBezTo>
                      <a:pt x="5588" y="21148"/>
                      <a:pt x="7011" y="21600"/>
                      <a:pt x="8468" y="21600"/>
                    </a:cubicBezTo>
                    <a:cubicBezTo>
                      <a:pt x="10427" y="21600"/>
                      <a:pt x="12453" y="20783"/>
                      <a:pt x="14395" y="19202"/>
                    </a:cubicBezTo>
                    <a:cubicBezTo>
                      <a:pt x="14529" y="19080"/>
                      <a:pt x="14646" y="18941"/>
                      <a:pt x="14764" y="18820"/>
                    </a:cubicBezTo>
                    <a:cubicBezTo>
                      <a:pt x="16354" y="17308"/>
                      <a:pt x="17694" y="15396"/>
                      <a:pt x="18665" y="13381"/>
                    </a:cubicBezTo>
                    <a:cubicBezTo>
                      <a:pt x="18916" y="13120"/>
                      <a:pt x="19033" y="12738"/>
                      <a:pt x="19167" y="12494"/>
                    </a:cubicBezTo>
                    <a:cubicBezTo>
                      <a:pt x="20624" y="8689"/>
                      <a:pt x="20021" y="5022"/>
                      <a:pt x="17577" y="2607"/>
                    </a:cubicBezTo>
                    <a:cubicBezTo>
                      <a:pt x="15852" y="904"/>
                      <a:pt x="13809" y="0"/>
                      <a:pt x="116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559" name="Google Shape;1482;p21"/>
              <p:cNvSpPr/>
              <p:nvPr/>
            </p:nvSpPr>
            <p:spPr>
              <a:xfrm>
                <a:off x="250157" y="351297"/>
                <a:ext cx="34970" cy="378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22" h="21600" extrusionOk="0">
                    <a:moveTo>
                      <a:pt x="14069" y="0"/>
                    </a:moveTo>
                    <a:cubicBezTo>
                      <a:pt x="7326" y="0"/>
                      <a:pt x="287" y="6264"/>
                      <a:pt x="27" y="12564"/>
                    </a:cubicBezTo>
                    <a:cubicBezTo>
                      <a:pt x="-232" y="16236"/>
                      <a:pt x="1361" y="18864"/>
                      <a:pt x="4325" y="20700"/>
                    </a:cubicBezTo>
                    <a:cubicBezTo>
                      <a:pt x="5363" y="21348"/>
                      <a:pt x="6289" y="21600"/>
                      <a:pt x="7215" y="21600"/>
                    </a:cubicBezTo>
                    <a:cubicBezTo>
                      <a:pt x="8956" y="21600"/>
                      <a:pt x="10549" y="20628"/>
                      <a:pt x="12180" y="19404"/>
                    </a:cubicBezTo>
                    <a:cubicBezTo>
                      <a:pt x="12439" y="19152"/>
                      <a:pt x="12995" y="18864"/>
                      <a:pt x="13254" y="18360"/>
                    </a:cubicBezTo>
                    <a:cubicBezTo>
                      <a:pt x="16218" y="15732"/>
                      <a:pt x="18367" y="12564"/>
                      <a:pt x="19738" y="9180"/>
                    </a:cubicBezTo>
                    <a:cubicBezTo>
                      <a:pt x="19997" y="8388"/>
                      <a:pt x="20257" y="7848"/>
                      <a:pt x="20257" y="7056"/>
                    </a:cubicBezTo>
                    <a:cubicBezTo>
                      <a:pt x="21368" y="2592"/>
                      <a:pt x="18923" y="0"/>
                      <a:pt x="140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156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oogle Shape;78;p3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79" name="Google Shape;79;p3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" name="Google Shape;80;p3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" name="Google Shape;81;p3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" name="Google Shape;82;p3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3" name="Google Shape;83;p3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4" name="Google Shape;84;p3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" name="Google Shape;85;p3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" name="Google Shape;86;p3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" name="Google Shape;87;p3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" name="Google Shape;88;p3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" name="Google Shape;89;p3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" name="Google Shape;90;p3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1" name="Google Shape;91;p3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2" name="Google Shape;92;p3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3" name="Google Shape;93;p3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4" name="Google Shape;94;p3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5" name="Google Shape;95;p3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" name="Google Shape;96;p3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" name="Google Shape;97;p3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" name="Google Shape;98;p3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" name="Google Shape;99;p3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" name="Google Shape;100;p3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" name="Google Shape;101;p3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2" name="Google Shape;102;p3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3" name="Google Shape;103;p3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4" name="Google Shape;104;p3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5" name="Google Shape;105;p3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6" name="Google Shape;106;p3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7" name="Google Shape;107;p3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" name="Google Shape;108;p3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" name="Google Shape;109;p3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" name="Google Shape;110;p3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" name="Google Shape;111;p3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" name="Google Shape;112;p3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" name="Google Shape;113;p3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4" name="Google Shape;114;p3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" name="Google Shape;115;p3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" name="Google Shape;116;p3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" name="Google Shape;117;p3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" name="Google Shape;118;p3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" name="Google Shape;119;p3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" name="Google Shape;120;p3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1" name="Google Shape;121;p3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2" name="Google Shape;122;p3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" name="Google Shape;123;p3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" name="Google Shape;124;p3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" name="Google Shape;125;p3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" name="Google Shape;126;p3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" name="Google Shape;127;p3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" name="Google Shape;128;p3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9" name="Google Shape;129;p3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0" name="Google Shape;130;p3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1" name="Google Shape;131;p3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2" name="Google Shape;132;p3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3" name="Google Shape;133;p3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" name="Google Shape;134;p3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" name="Google Shape;135;p3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" name="Google Shape;136;p3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" name="Google Shape;137;p3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" name="Google Shape;138;p3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" name="Google Shape;139;p3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40" name="Google Shape;140;p3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41" name="Google Shape;141;p3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42" name="Google Shape;142;p3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43" name="Google Shape;143;p3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45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150599" y="1736300"/>
            <a:ext cx="4161301" cy="8247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sz="5000"/>
            </a:lvl1pPr>
          </a:lstStyle>
          <a:p>
            <a:r>
              <a:t>Текст заголовка</a:t>
            </a:r>
          </a:p>
        </p:txBody>
      </p:sp>
      <p:sp>
        <p:nvSpPr>
          <p:cNvPr id="246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3150599" y="2509875"/>
            <a:ext cx="4161301" cy="375001"/>
          </a:xfrm>
          <a:prstGeom prst="rect">
            <a:avLst/>
          </a:prstGeom>
        </p:spPr>
        <p:txBody>
          <a:bodyPr/>
          <a:lstStyle>
            <a:lvl1pPr marL="317500" indent="-177800">
              <a:buClrTx/>
              <a:buSzTx/>
              <a:buFontTx/>
              <a:buNone/>
              <a:defRPr sz="1600"/>
            </a:lvl1pPr>
            <a:lvl2pPr marL="317500" indent="279400">
              <a:buClrTx/>
              <a:buSzTx/>
              <a:buFontTx/>
              <a:buNone/>
              <a:defRPr sz="1600"/>
            </a:lvl2pPr>
            <a:lvl3pPr marL="317500" indent="736600">
              <a:buClrTx/>
              <a:buSzTx/>
              <a:buFontTx/>
              <a:buNone/>
              <a:defRPr sz="1600"/>
            </a:lvl3pPr>
            <a:lvl4pPr marL="317500" indent="1193800">
              <a:buClrTx/>
              <a:buSzTx/>
              <a:buFontTx/>
              <a:buNone/>
              <a:defRPr sz="1600"/>
            </a:lvl4pPr>
            <a:lvl5pPr marL="317500" indent="1651000">
              <a:buClrTx/>
              <a:buSzTx/>
              <a:buFontTx/>
              <a:buNone/>
              <a:defRPr sz="1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4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_AND_BODY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4" name="Google Shape;1484;p22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569" name="Google Shape;1485;p22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0" name="Google Shape;1486;p22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1" name="Google Shape;1487;p22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2" name="Google Shape;1488;p22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3" name="Google Shape;1489;p22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4" name="Google Shape;1490;p22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5" name="Google Shape;1491;p22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6" name="Google Shape;1492;p22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7" name="Google Shape;1493;p22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8" name="Google Shape;1494;p22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79" name="Google Shape;1495;p22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0" name="Google Shape;1496;p22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1" name="Google Shape;1497;p22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2" name="Google Shape;1498;p22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3" name="Google Shape;1499;p22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4" name="Google Shape;1500;p22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5" name="Google Shape;1501;p22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6" name="Google Shape;1502;p22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7" name="Google Shape;1503;p22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8" name="Google Shape;1504;p22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89" name="Google Shape;1505;p22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0" name="Google Shape;1506;p22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1" name="Google Shape;1507;p22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2" name="Google Shape;1508;p22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3" name="Google Shape;1509;p22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4" name="Google Shape;1510;p22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5" name="Google Shape;1511;p22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6" name="Google Shape;1512;p22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7" name="Google Shape;1513;p22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8" name="Google Shape;1514;p22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99" name="Google Shape;1515;p22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0" name="Google Shape;1516;p22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1" name="Google Shape;1517;p22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2" name="Google Shape;1518;p22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3" name="Google Shape;1519;p22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4" name="Google Shape;1520;p22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5" name="Google Shape;1521;p22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6" name="Google Shape;1522;p22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7" name="Google Shape;1523;p22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8" name="Google Shape;1524;p22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09" name="Google Shape;1525;p22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0" name="Google Shape;1526;p22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1" name="Google Shape;1527;p22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2" name="Google Shape;1528;p22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3" name="Google Shape;1529;p22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4" name="Google Shape;1530;p22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5" name="Google Shape;1531;p22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6" name="Google Shape;1532;p22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7" name="Google Shape;1533;p22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8" name="Google Shape;1534;p22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9" name="Google Shape;1535;p22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0" name="Google Shape;1536;p22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1" name="Google Shape;1537;p22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2" name="Google Shape;1538;p22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3" name="Google Shape;1539;p22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4" name="Google Shape;1540;p22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5" name="Google Shape;1541;p22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6" name="Google Shape;1542;p22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7" name="Google Shape;1543;p22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8" name="Google Shape;1544;p22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29" name="Google Shape;1545;p22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30" name="Google Shape;1546;p22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31" name="Google Shape;1547;p22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32" name="Google Shape;1548;p22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33" name="Google Shape;1549;p22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635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636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19999" y="1215750"/>
            <a:ext cx="7704002" cy="438901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grpSp>
        <p:nvGrpSpPr>
          <p:cNvPr id="1674" name="Google Shape;1552;p22"/>
          <p:cNvGrpSpPr/>
          <p:nvPr/>
        </p:nvGrpSpPr>
        <p:grpSpPr>
          <a:xfrm>
            <a:off x="-1015212" y="2112515"/>
            <a:ext cx="10075746" cy="3021683"/>
            <a:chOff x="0" y="0"/>
            <a:chExt cx="10075744" cy="3021681"/>
          </a:xfrm>
        </p:grpSpPr>
        <p:grpSp>
          <p:nvGrpSpPr>
            <p:cNvPr id="1643" name="Google Shape;1553;p22"/>
            <p:cNvGrpSpPr/>
            <p:nvPr/>
          </p:nvGrpSpPr>
          <p:grpSpPr>
            <a:xfrm>
              <a:off x="0" y="0"/>
              <a:ext cx="1697136" cy="859524"/>
              <a:chOff x="0" y="0"/>
              <a:chExt cx="1697135" cy="859523"/>
            </a:xfrm>
          </p:grpSpPr>
          <p:sp>
            <p:nvSpPr>
              <p:cNvPr id="1637" name="Google Shape;1554;p22"/>
              <p:cNvSpPr/>
              <p:nvPr/>
            </p:nvSpPr>
            <p:spPr>
              <a:xfrm rot="21052566">
                <a:off x="38127" y="124651"/>
                <a:ext cx="1620882" cy="6102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6" h="21600" extrusionOk="0">
                    <a:moveTo>
                      <a:pt x="20191" y="794"/>
                    </a:moveTo>
                    <a:cubicBezTo>
                      <a:pt x="20321" y="794"/>
                      <a:pt x="20445" y="908"/>
                      <a:pt x="20556" y="1316"/>
                    </a:cubicBezTo>
                    <a:cubicBezTo>
                      <a:pt x="20592" y="1461"/>
                      <a:pt x="20623" y="1621"/>
                      <a:pt x="20647" y="1781"/>
                    </a:cubicBezTo>
                    <a:cubicBezTo>
                      <a:pt x="20881" y="3522"/>
                      <a:pt x="21043" y="5327"/>
                      <a:pt x="21133" y="7165"/>
                    </a:cubicBezTo>
                    <a:cubicBezTo>
                      <a:pt x="21194" y="8461"/>
                      <a:pt x="21260" y="9755"/>
                      <a:pt x="21302" y="11066"/>
                    </a:cubicBezTo>
                    <a:cubicBezTo>
                      <a:pt x="21325" y="11895"/>
                      <a:pt x="21307" y="12744"/>
                      <a:pt x="21302" y="13591"/>
                    </a:cubicBezTo>
                    <a:cubicBezTo>
                      <a:pt x="21296" y="13975"/>
                      <a:pt x="21230" y="14198"/>
                      <a:pt x="21085" y="14277"/>
                    </a:cubicBezTo>
                    <a:cubicBezTo>
                      <a:pt x="20917" y="14374"/>
                      <a:pt x="20749" y="14437"/>
                      <a:pt x="20581" y="14486"/>
                    </a:cubicBezTo>
                    <a:cubicBezTo>
                      <a:pt x="18958" y="14997"/>
                      <a:pt x="17341" y="15508"/>
                      <a:pt x="15725" y="16036"/>
                    </a:cubicBezTo>
                    <a:cubicBezTo>
                      <a:pt x="13879" y="16626"/>
                      <a:pt x="12028" y="17218"/>
                      <a:pt x="10183" y="17826"/>
                    </a:cubicBezTo>
                    <a:cubicBezTo>
                      <a:pt x="8518" y="18352"/>
                      <a:pt x="6848" y="18896"/>
                      <a:pt x="5177" y="19440"/>
                    </a:cubicBezTo>
                    <a:cubicBezTo>
                      <a:pt x="3824" y="19872"/>
                      <a:pt x="2473" y="20304"/>
                      <a:pt x="1114" y="20751"/>
                    </a:cubicBezTo>
                    <a:cubicBezTo>
                      <a:pt x="1048" y="20767"/>
                      <a:pt x="982" y="20797"/>
                      <a:pt x="910" y="20797"/>
                    </a:cubicBezTo>
                    <a:cubicBezTo>
                      <a:pt x="897" y="20802"/>
                      <a:pt x="885" y="20804"/>
                      <a:pt x="874" y="20804"/>
                    </a:cubicBezTo>
                    <a:cubicBezTo>
                      <a:pt x="783" y="20804"/>
                      <a:pt x="731" y="20685"/>
                      <a:pt x="694" y="20416"/>
                    </a:cubicBezTo>
                    <a:cubicBezTo>
                      <a:pt x="681" y="20286"/>
                      <a:pt x="663" y="20159"/>
                      <a:pt x="657" y="20032"/>
                    </a:cubicBezTo>
                    <a:cubicBezTo>
                      <a:pt x="543" y="18337"/>
                      <a:pt x="477" y="16644"/>
                      <a:pt x="441" y="14933"/>
                    </a:cubicBezTo>
                    <a:cubicBezTo>
                      <a:pt x="405" y="12968"/>
                      <a:pt x="339" y="10985"/>
                      <a:pt x="285" y="9020"/>
                    </a:cubicBezTo>
                    <a:cubicBezTo>
                      <a:pt x="279" y="8733"/>
                      <a:pt x="272" y="8428"/>
                      <a:pt x="272" y="8141"/>
                    </a:cubicBezTo>
                    <a:cubicBezTo>
                      <a:pt x="285" y="7661"/>
                      <a:pt x="381" y="7358"/>
                      <a:pt x="567" y="7279"/>
                    </a:cubicBezTo>
                    <a:cubicBezTo>
                      <a:pt x="826" y="7165"/>
                      <a:pt x="1090" y="7086"/>
                      <a:pt x="1349" y="6989"/>
                    </a:cubicBezTo>
                    <a:cubicBezTo>
                      <a:pt x="1391" y="6974"/>
                      <a:pt x="1433" y="6959"/>
                      <a:pt x="1481" y="6959"/>
                    </a:cubicBezTo>
                    <a:cubicBezTo>
                      <a:pt x="1487" y="6954"/>
                      <a:pt x="1493" y="6954"/>
                      <a:pt x="1500" y="6954"/>
                    </a:cubicBezTo>
                    <a:cubicBezTo>
                      <a:pt x="1551" y="6954"/>
                      <a:pt x="1595" y="7071"/>
                      <a:pt x="1595" y="7213"/>
                    </a:cubicBezTo>
                    <a:cubicBezTo>
                      <a:pt x="1601" y="7279"/>
                      <a:pt x="1601" y="7343"/>
                      <a:pt x="1601" y="7391"/>
                    </a:cubicBezTo>
                    <a:cubicBezTo>
                      <a:pt x="1625" y="7821"/>
                      <a:pt x="1643" y="8237"/>
                      <a:pt x="1673" y="8652"/>
                    </a:cubicBezTo>
                    <a:cubicBezTo>
                      <a:pt x="1673" y="8667"/>
                      <a:pt x="1673" y="8700"/>
                      <a:pt x="1679" y="8715"/>
                    </a:cubicBezTo>
                    <a:cubicBezTo>
                      <a:pt x="1690" y="8832"/>
                      <a:pt x="1725" y="8887"/>
                      <a:pt x="1761" y="8887"/>
                    </a:cubicBezTo>
                    <a:cubicBezTo>
                      <a:pt x="1804" y="8887"/>
                      <a:pt x="1848" y="8808"/>
                      <a:pt x="1848" y="8667"/>
                    </a:cubicBezTo>
                    <a:lnTo>
                      <a:pt x="1848" y="8652"/>
                    </a:lnTo>
                    <a:cubicBezTo>
                      <a:pt x="1841" y="8204"/>
                      <a:pt x="1829" y="7757"/>
                      <a:pt x="1817" y="7310"/>
                    </a:cubicBezTo>
                    <a:cubicBezTo>
                      <a:pt x="1811" y="7246"/>
                      <a:pt x="1811" y="7198"/>
                      <a:pt x="1805" y="7134"/>
                    </a:cubicBezTo>
                    <a:cubicBezTo>
                      <a:pt x="1799" y="6974"/>
                      <a:pt x="1841" y="6847"/>
                      <a:pt x="1901" y="6829"/>
                    </a:cubicBezTo>
                    <a:lnTo>
                      <a:pt x="2376" y="6671"/>
                    </a:lnTo>
                    <a:cubicBezTo>
                      <a:pt x="2380" y="6669"/>
                      <a:pt x="2383" y="6669"/>
                      <a:pt x="2386" y="6669"/>
                    </a:cubicBezTo>
                    <a:cubicBezTo>
                      <a:pt x="2442" y="6669"/>
                      <a:pt x="2491" y="6792"/>
                      <a:pt x="2497" y="6941"/>
                    </a:cubicBezTo>
                    <a:cubicBezTo>
                      <a:pt x="2497" y="6989"/>
                      <a:pt x="2497" y="7038"/>
                      <a:pt x="2497" y="7101"/>
                    </a:cubicBezTo>
                    <a:cubicBezTo>
                      <a:pt x="2508" y="7294"/>
                      <a:pt x="2521" y="7485"/>
                      <a:pt x="2544" y="7661"/>
                    </a:cubicBezTo>
                    <a:cubicBezTo>
                      <a:pt x="2565" y="7812"/>
                      <a:pt x="2608" y="7928"/>
                      <a:pt x="2665" y="7928"/>
                    </a:cubicBezTo>
                    <a:cubicBezTo>
                      <a:pt x="2674" y="7928"/>
                      <a:pt x="2685" y="7924"/>
                      <a:pt x="2695" y="7917"/>
                    </a:cubicBezTo>
                    <a:cubicBezTo>
                      <a:pt x="2761" y="7869"/>
                      <a:pt x="2784" y="7709"/>
                      <a:pt x="2779" y="7549"/>
                    </a:cubicBezTo>
                    <a:cubicBezTo>
                      <a:pt x="2779" y="7373"/>
                      <a:pt x="2761" y="7213"/>
                      <a:pt x="2755" y="7038"/>
                    </a:cubicBezTo>
                    <a:cubicBezTo>
                      <a:pt x="2749" y="6974"/>
                      <a:pt x="2749" y="6911"/>
                      <a:pt x="2742" y="6829"/>
                    </a:cubicBezTo>
                    <a:cubicBezTo>
                      <a:pt x="2737" y="6687"/>
                      <a:pt x="2779" y="6542"/>
                      <a:pt x="2833" y="6527"/>
                    </a:cubicBezTo>
                    <a:lnTo>
                      <a:pt x="3212" y="6400"/>
                    </a:lnTo>
                    <a:cubicBezTo>
                      <a:pt x="3215" y="6397"/>
                      <a:pt x="3219" y="6397"/>
                      <a:pt x="3223" y="6397"/>
                    </a:cubicBezTo>
                    <a:cubicBezTo>
                      <a:pt x="3278" y="6397"/>
                      <a:pt x="3321" y="6505"/>
                      <a:pt x="3332" y="6654"/>
                    </a:cubicBezTo>
                    <a:cubicBezTo>
                      <a:pt x="3344" y="7022"/>
                      <a:pt x="3356" y="7373"/>
                      <a:pt x="3380" y="7726"/>
                    </a:cubicBezTo>
                    <a:cubicBezTo>
                      <a:pt x="3391" y="7933"/>
                      <a:pt x="3416" y="8141"/>
                      <a:pt x="3446" y="8316"/>
                    </a:cubicBezTo>
                    <a:cubicBezTo>
                      <a:pt x="3458" y="8397"/>
                      <a:pt x="3506" y="8476"/>
                      <a:pt x="3542" y="8476"/>
                    </a:cubicBezTo>
                    <a:cubicBezTo>
                      <a:pt x="3560" y="8476"/>
                      <a:pt x="3596" y="8349"/>
                      <a:pt x="3602" y="8268"/>
                    </a:cubicBezTo>
                    <a:cubicBezTo>
                      <a:pt x="3614" y="8014"/>
                      <a:pt x="3627" y="7742"/>
                      <a:pt x="3620" y="7470"/>
                    </a:cubicBezTo>
                    <a:cubicBezTo>
                      <a:pt x="3614" y="7182"/>
                      <a:pt x="3602" y="6878"/>
                      <a:pt x="3584" y="6575"/>
                    </a:cubicBezTo>
                    <a:cubicBezTo>
                      <a:pt x="3578" y="6415"/>
                      <a:pt x="3620" y="6270"/>
                      <a:pt x="3680" y="6255"/>
                    </a:cubicBezTo>
                    <a:lnTo>
                      <a:pt x="4089" y="6128"/>
                    </a:lnTo>
                    <a:cubicBezTo>
                      <a:pt x="4092" y="6125"/>
                      <a:pt x="4097" y="6125"/>
                      <a:pt x="4100" y="6125"/>
                    </a:cubicBezTo>
                    <a:cubicBezTo>
                      <a:pt x="4137" y="6125"/>
                      <a:pt x="4167" y="6200"/>
                      <a:pt x="4167" y="6288"/>
                    </a:cubicBezTo>
                    <a:cubicBezTo>
                      <a:pt x="4179" y="6560"/>
                      <a:pt x="4191" y="6829"/>
                      <a:pt x="4203" y="7086"/>
                    </a:cubicBezTo>
                    <a:cubicBezTo>
                      <a:pt x="4215" y="7294"/>
                      <a:pt x="4234" y="7518"/>
                      <a:pt x="4263" y="7709"/>
                    </a:cubicBezTo>
                    <a:cubicBezTo>
                      <a:pt x="4281" y="7799"/>
                      <a:pt x="4328" y="7902"/>
                      <a:pt x="4360" y="7902"/>
                    </a:cubicBezTo>
                    <a:cubicBezTo>
                      <a:pt x="4361" y="7902"/>
                      <a:pt x="4364" y="7902"/>
                      <a:pt x="4365" y="7902"/>
                    </a:cubicBezTo>
                    <a:cubicBezTo>
                      <a:pt x="4395" y="7902"/>
                      <a:pt x="4437" y="7742"/>
                      <a:pt x="4444" y="7661"/>
                    </a:cubicBezTo>
                    <a:cubicBezTo>
                      <a:pt x="4450" y="7325"/>
                      <a:pt x="4450" y="6989"/>
                      <a:pt x="4444" y="6671"/>
                    </a:cubicBezTo>
                    <a:cubicBezTo>
                      <a:pt x="4444" y="6511"/>
                      <a:pt x="4431" y="6367"/>
                      <a:pt x="4426" y="6207"/>
                    </a:cubicBezTo>
                    <a:cubicBezTo>
                      <a:pt x="4420" y="6095"/>
                      <a:pt x="4450" y="6016"/>
                      <a:pt x="4486" y="6000"/>
                    </a:cubicBezTo>
                    <a:lnTo>
                      <a:pt x="4943" y="5856"/>
                    </a:lnTo>
                    <a:cubicBezTo>
                      <a:pt x="4947" y="5853"/>
                      <a:pt x="4951" y="5853"/>
                      <a:pt x="4955" y="5853"/>
                    </a:cubicBezTo>
                    <a:cubicBezTo>
                      <a:pt x="4991" y="5853"/>
                      <a:pt x="5015" y="5913"/>
                      <a:pt x="5020" y="6000"/>
                    </a:cubicBezTo>
                    <a:cubicBezTo>
                      <a:pt x="5038" y="6255"/>
                      <a:pt x="5057" y="6494"/>
                      <a:pt x="5075" y="6750"/>
                    </a:cubicBezTo>
                    <a:cubicBezTo>
                      <a:pt x="5093" y="7007"/>
                      <a:pt x="5099" y="7279"/>
                      <a:pt x="5117" y="7549"/>
                    </a:cubicBezTo>
                    <a:cubicBezTo>
                      <a:pt x="5128" y="7709"/>
                      <a:pt x="5147" y="7884"/>
                      <a:pt x="5177" y="8029"/>
                    </a:cubicBezTo>
                    <a:cubicBezTo>
                      <a:pt x="5195" y="8108"/>
                      <a:pt x="5249" y="8189"/>
                      <a:pt x="5285" y="8189"/>
                    </a:cubicBezTo>
                    <a:cubicBezTo>
                      <a:pt x="5309" y="8189"/>
                      <a:pt x="5351" y="8062"/>
                      <a:pt x="5357" y="7965"/>
                    </a:cubicBezTo>
                    <a:cubicBezTo>
                      <a:pt x="5369" y="7790"/>
                      <a:pt x="5375" y="7614"/>
                      <a:pt x="5369" y="7422"/>
                    </a:cubicBezTo>
                    <a:cubicBezTo>
                      <a:pt x="5345" y="6941"/>
                      <a:pt x="5315" y="6463"/>
                      <a:pt x="5285" y="5983"/>
                    </a:cubicBezTo>
                    <a:cubicBezTo>
                      <a:pt x="5285" y="5952"/>
                      <a:pt x="5285" y="5919"/>
                      <a:pt x="5285" y="5889"/>
                    </a:cubicBezTo>
                    <a:cubicBezTo>
                      <a:pt x="5279" y="5792"/>
                      <a:pt x="5309" y="5696"/>
                      <a:pt x="5345" y="5680"/>
                    </a:cubicBezTo>
                    <a:lnTo>
                      <a:pt x="5976" y="5487"/>
                    </a:lnTo>
                    <a:cubicBezTo>
                      <a:pt x="5980" y="5487"/>
                      <a:pt x="5984" y="5485"/>
                      <a:pt x="5987" y="5485"/>
                    </a:cubicBezTo>
                    <a:cubicBezTo>
                      <a:pt x="6024" y="5485"/>
                      <a:pt x="6055" y="5562"/>
                      <a:pt x="6055" y="5665"/>
                    </a:cubicBezTo>
                    <a:cubicBezTo>
                      <a:pt x="6060" y="5759"/>
                      <a:pt x="6060" y="5871"/>
                      <a:pt x="6066" y="5967"/>
                    </a:cubicBezTo>
                    <a:cubicBezTo>
                      <a:pt x="6090" y="6303"/>
                      <a:pt x="6097" y="6639"/>
                      <a:pt x="6115" y="6989"/>
                    </a:cubicBezTo>
                    <a:cubicBezTo>
                      <a:pt x="6130" y="7222"/>
                      <a:pt x="6177" y="7362"/>
                      <a:pt x="6234" y="7362"/>
                    </a:cubicBezTo>
                    <a:cubicBezTo>
                      <a:pt x="6240" y="7362"/>
                      <a:pt x="6247" y="7360"/>
                      <a:pt x="6252" y="7358"/>
                    </a:cubicBezTo>
                    <a:cubicBezTo>
                      <a:pt x="6337" y="7325"/>
                      <a:pt x="6355" y="7134"/>
                      <a:pt x="6349" y="6941"/>
                    </a:cubicBezTo>
                    <a:cubicBezTo>
                      <a:pt x="6337" y="6511"/>
                      <a:pt x="6318" y="6095"/>
                      <a:pt x="6300" y="5665"/>
                    </a:cubicBezTo>
                    <a:cubicBezTo>
                      <a:pt x="6300" y="5647"/>
                      <a:pt x="6300" y="5617"/>
                      <a:pt x="6300" y="5584"/>
                    </a:cubicBezTo>
                    <a:cubicBezTo>
                      <a:pt x="6295" y="5472"/>
                      <a:pt x="6318" y="5375"/>
                      <a:pt x="6361" y="5375"/>
                    </a:cubicBezTo>
                    <a:lnTo>
                      <a:pt x="6673" y="5281"/>
                    </a:lnTo>
                    <a:cubicBezTo>
                      <a:pt x="6677" y="5279"/>
                      <a:pt x="6681" y="5279"/>
                      <a:pt x="6684" y="5279"/>
                    </a:cubicBezTo>
                    <a:cubicBezTo>
                      <a:pt x="6715" y="5279"/>
                      <a:pt x="6741" y="5338"/>
                      <a:pt x="6751" y="5424"/>
                    </a:cubicBezTo>
                    <a:cubicBezTo>
                      <a:pt x="6781" y="5792"/>
                      <a:pt x="6817" y="6158"/>
                      <a:pt x="6848" y="6527"/>
                    </a:cubicBezTo>
                    <a:cubicBezTo>
                      <a:pt x="6872" y="6829"/>
                      <a:pt x="6890" y="7134"/>
                      <a:pt x="6914" y="7437"/>
                    </a:cubicBezTo>
                    <a:cubicBezTo>
                      <a:pt x="6925" y="7518"/>
                      <a:pt x="6938" y="7597"/>
                      <a:pt x="6949" y="7678"/>
                    </a:cubicBezTo>
                    <a:cubicBezTo>
                      <a:pt x="6967" y="7801"/>
                      <a:pt x="7005" y="7884"/>
                      <a:pt x="7046" y="7884"/>
                    </a:cubicBezTo>
                    <a:cubicBezTo>
                      <a:pt x="7064" y="7884"/>
                      <a:pt x="7082" y="7871"/>
                      <a:pt x="7100" y="7838"/>
                    </a:cubicBezTo>
                    <a:cubicBezTo>
                      <a:pt x="7136" y="7772"/>
                      <a:pt x="7154" y="7661"/>
                      <a:pt x="7160" y="7566"/>
                    </a:cubicBezTo>
                    <a:cubicBezTo>
                      <a:pt x="7166" y="7358"/>
                      <a:pt x="7154" y="7165"/>
                      <a:pt x="7142" y="6959"/>
                    </a:cubicBezTo>
                    <a:cubicBezTo>
                      <a:pt x="7100" y="6430"/>
                      <a:pt x="7052" y="5889"/>
                      <a:pt x="7004" y="5360"/>
                    </a:cubicBezTo>
                    <a:cubicBezTo>
                      <a:pt x="6998" y="5248"/>
                      <a:pt x="7028" y="5152"/>
                      <a:pt x="7064" y="5136"/>
                    </a:cubicBezTo>
                    <a:lnTo>
                      <a:pt x="7701" y="4945"/>
                    </a:lnTo>
                    <a:cubicBezTo>
                      <a:pt x="7706" y="4943"/>
                      <a:pt x="7710" y="4943"/>
                      <a:pt x="7714" y="4943"/>
                    </a:cubicBezTo>
                    <a:cubicBezTo>
                      <a:pt x="7768" y="4943"/>
                      <a:pt x="7815" y="5035"/>
                      <a:pt x="7821" y="5169"/>
                    </a:cubicBezTo>
                    <a:cubicBezTo>
                      <a:pt x="7827" y="5233"/>
                      <a:pt x="7834" y="5296"/>
                      <a:pt x="7839" y="5360"/>
                    </a:cubicBezTo>
                    <a:cubicBezTo>
                      <a:pt x="7857" y="5696"/>
                      <a:pt x="7869" y="6016"/>
                      <a:pt x="7893" y="6351"/>
                    </a:cubicBezTo>
                    <a:cubicBezTo>
                      <a:pt x="7909" y="6564"/>
                      <a:pt x="7959" y="6676"/>
                      <a:pt x="8012" y="6676"/>
                    </a:cubicBezTo>
                    <a:cubicBezTo>
                      <a:pt x="8018" y="6676"/>
                      <a:pt x="8025" y="6674"/>
                      <a:pt x="8031" y="6671"/>
                    </a:cubicBezTo>
                    <a:cubicBezTo>
                      <a:pt x="8092" y="6654"/>
                      <a:pt x="8140" y="6478"/>
                      <a:pt x="8134" y="6255"/>
                    </a:cubicBezTo>
                    <a:cubicBezTo>
                      <a:pt x="8116" y="5871"/>
                      <a:pt x="8086" y="5505"/>
                      <a:pt x="8055" y="5136"/>
                    </a:cubicBezTo>
                    <a:cubicBezTo>
                      <a:pt x="8050" y="4961"/>
                      <a:pt x="8092" y="4801"/>
                      <a:pt x="8152" y="4785"/>
                    </a:cubicBezTo>
                    <a:lnTo>
                      <a:pt x="8350" y="4722"/>
                    </a:lnTo>
                    <a:cubicBezTo>
                      <a:pt x="8354" y="4720"/>
                      <a:pt x="8357" y="4720"/>
                      <a:pt x="8361" y="4720"/>
                    </a:cubicBezTo>
                    <a:cubicBezTo>
                      <a:pt x="8411" y="4720"/>
                      <a:pt x="8459" y="4825"/>
                      <a:pt x="8470" y="4961"/>
                    </a:cubicBezTo>
                    <a:cubicBezTo>
                      <a:pt x="8470" y="5009"/>
                      <a:pt x="8476" y="5040"/>
                      <a:pt x="8476" y="5073"/>
                    </a:cubicBezTo>
                    <a:cubicBezTo>
                      <a:pt x="8494" y="5393"/>
                      <a:pt x="8500" y="5711"/>
                      <a:pt x="8518" y="6031"/>
                    </a:cubicBezTo>
                    <a:cubicBezTo>
                      <a:pt x="8525" y="6143"/>
                      <a:pt x="8536" y="6255"/>
                      <a:pt x="8554" y="6382"/>
                    </a:cubicBezTo>
                    <a:cubicBezTo>
                      <a:pt x="8577" y="6516"/>
                      <a:pt x="8615" y="6608"/>
                      <a:pt x="8668" y="6608"/>
                    </a:cubicBezTo>
                    <a:cubicBezTo>
                      <a:pt x="8672" y="6608"/>
                      <a:pt x="8676" y="6608"/>
                      <a:pt x="8681" y="6606"/>
                    </a:cubicBezTo>
                    <a:cubicBezTo>
                      <a:pt x="8747" y="6590"/>
                      <a:pt x="8777" y="6448"/>
                      <a:pt x="8777" y="6288"/>
                    </a:cubicBezTo>
                    <a:cubicBezTo>
                      <a:pt x="8777" y="5967"/>
                      <a:pt x="8765" y="5632"/>
                      <a:pt x="8759" y="5312"/>
                    </a:cubicBezTo>
                    <a:cubicBezTo>
                      <a:pt x="8753" y="5169"/>
                      <a:pt x="8747" y="5024"/>
                      <a:pt x="8741" y="4880"/>
                    </a:cubicBezTo>
                    <a:cubicBezTo>
                      <a:pt x="8735" y="4722"/>
                      <a:pt x="8777" y="4577"/>
                      <a:pt x="8837" y="4544"/>
                    </a:cubicBezTo>
                    <a:lnTo>
                      <a:pt x="9306" y="4402"/>
                    </a:lnTo>
                    <a:cubicBezTo>
                      <a:pt x="9310" y="4399"/>
                      <a:pt x="9313" y="4399"/>
                      <a:pt x="9317" y="4399"/>
                    </a:cubicBezTo>
                    <a:cubicBezTo>
                      <a:pt x="9372" y="4399"/>
                      <a:pt x="9420" y="4507"/>
                      <a:pt x="9426" y="4656"/>
                    </a:cubicBezTo>
                    <a:cubicBezTo>
                      <a:pt x="9432" y="4752"/>
                      <a:pt x="9432" y="4834"/>
                      <a:pt x="9438" y="4928"/>
                    </a:cubicBezTo>
                    <a:cubicBezTo>
                      <a:pt x="9468" y="5424"/>
                      <a:pt x="9498" y="5904"/>
                      <a:pt x="9534" y="6400"/>
                    </a:cubicBezTo>
                    <a:cubicBezTo>
                      <a:pt x="9546" y="6511"/>
                      <a:pt x="9564" y="6639"/>
                      <a:pt x="9588" y="6735"/>
                    </a:cubicBezTo>
                    <a:cubicBezTo>
                      <a:pt x="9612" y="6807"/>
                      <a:pt x="9645" y="6840"/>
                      <a:pt x="9675" y="6840"/>
                    </a:cubicBezTo>
                    <a:cubicBezTo>
                      <a:pt x="9719" y="6840"/>
                      <a:pt x="9760" y="6770"/>
                      <a:pt x="9774" y="6639"/>
                    </a:cubicBezTo>
                    <a:cubicBezTo>
                      <a:pt x="9787" y="6494"/>
                      <a:pt x="9781" y="6336"/>
                      <a:pt x="9768" y="6207"/>
                    </a:cubicBezTo>
                    <a:cubicBezTo>
                      <a:pt x="9739" y="5680"/>
                      <a:pt x="9697" y="5169"/>
                      <a:pt x="9660" y="4656"/>
                    </a:cubicBezTo>
                    <a:cubicBezTo>
                      <a:pt x="9660" y="4625"/>
                      <a:pt x="9660" y="4592"/>
                      <a:pt x="9660" y="4577"/>
                    </a:cubicBezTo>
                    <a:cubicBezTo>
                      <a:pt x="9648" y="4417"/>
                      <a:pt x="9690" y="4257"/>
                      <a:pt x="9757" y="4241"/>
                    </a:cubicBezTo>
                    <a:lnTo>
                      <a:pt x="10111" y="4130"/>
                    </a:lnTo>
                    <a:cubicBezTo>
                      <a:pt x="10115" y="4130"/>
                      <a:pt x="10118" y="4127"/>
                      <a:pt x="10122" y="4127"/>
                    </a:cubicBezTo>
                    <a:cubicBezTo>
                      <a:pt x="10184" y="4127"/>
                      <a:pt x="10238" y="4250"/>
                      <a:pt x="10243" y="4417"/>
                    </a:cubicBezTo>
                    <a:lnTo>
                      <a:pt x="10249" y="4417"/>
                    </a:lnTo>
                    <a:cubicBezTo>
                      <a:pt x="10267" y="4928"/>
                      <a:pt x="10291" y="5456"/>
                      <a:pt x="10315" y="5983"/>
                    </a:cubicBezTo>
                    <a:cubicBezTo>
                      <a:pt x="10321" y="6095"/>
                      <a:pt x="10333" y="6224"/>
                      <a:pt x="10357" y="6318"/>
                    </a:cubicBezTo>
                    <a:cubicBezTo>
                      <a:pt x="10381" y="6400"/>
                      <a:pt x="10430" y="6448"/>
                      <a:pt x="10460" y="6448"/>
                    </a:cubicBezTo>
                    <a:cubicBezTo>
                      <a:pt x="10496" y="6430"/>
                      <a:pt x="10532" y="6336"/>
                      <a:pt x="10544" y="6239"/>
                    </a:cubicBezTo>
                    <a:cubicBezTo>
                      <a:pt x="10562" y="6143"/>
                      <a:pt x="10556" y="6031"/>
                      <a:pt x="10556" y="5919"/>
                    </a:cubicBezTo>
                    <a:cubicBezTo>
                      <a:pt x="10532" y="5408"/>
                      <a:pt x="10507" y="4897"/>
                      <a:pt x="10483" y="4402"/>
                    </a:cubicBezTo>
                    <a:cubicBezTo>
                      <a:pt x="10483" y="4369"/>
                      <a:pt x="10483" y="4353"/>
                      <a:pt x="10483" y="4338"/>
                    </a:cubicBezTo>
                    <a:cubicBezTo>
                      <a:pt x="10478" y="4163"/>
                      <a:pt x="10525" y="4002"/>
                      <a:pt x="10591" y="3985"/>
                    </a:cubicBezTo>
                    <a:lnTo>
                      <a:pt x="10862" y="3891"/>
                    </a:lnTo>
                    <a:cubicBezTo>
                      <a:pt x="10866" y="3888"/>
                      <a:pt x="10869" y="3888"/>
                      <a:pt x="10874" y="3888"/>
                    </a:cubicBezTo>
                    <a:cubicBezTo>
                      <a:pt x="10935" y="3888"/>
                      <a:pt x="10989" y="4011"/>
                      <a:pt x="10995" y="4163"/>
                    </a:cubicBezTo>
                    <a:cubicBezTo>
                      <a:pt x="11006" y="4290"/>
                      <a:pt x="11013" y="4417"/>
                      <a:pt x="11013" y="4562"/>
                    </a:cubicBezTo>
                    <a:cubicBezTo>
                      <a:pt x="11013" y="4849"/>
                      <a:pt x="11037" y="5121"/>
                      <a:pt x="11061" y="5408"/>
                    </a:cubicBezTo>
                    <a:cubicBezTo>
                      <a:pt x="11079" y="5551"/>
                      <a:pt x="11079" y="5759"/>
                      <a:pt x="11103" y="5919"/>
                    </a:cubicBezTo>
                    <a:cubicBezTo>
                      <a:pt x="11129" y="6114"/>
                      <a:pt x="11178" y="6213"/>
                      <a:pt x="11235" y="6213"/>
                    </a:cubicBezTo>
                    <a:cubicBezTo>
                      <a:pt x="11242" y="6213"/>
                      <a:pt x="11250" y="6211"/>
                      <a:pt x="11259" y="6207"/>
                    </a:cubicBezTo>
                    <a:cubicBezTo>
                      <a:pt x="11337" y="6158"/>
                      <a:pt x="11355" y="6000"/>
                      <a:pt x="11355" y="5807"/>
                    </a:cubicBezTo>
                    <a:cubicBezTo>
                      <a:pt x="11355" y="5696"/>
                      <a:pt x="11349" y="5568"/>
                      <a:pt x="11343" y="5439"/>
                    </a:cubicBezTo>
                    <a:cubicBezTo>
                      <a:pt x="11319" y="4992"/>
                      <a:pt x="11301" y="4544"/>
                      <a:pt x="11283" y="4066"/>
                    </a:cubicBezTo>
                    <a:cubicBezTo>
                      <a:pt x="11271" y="3891"/>
                      <a:pt x="11319" y="3730"/>
                      <a:pt x="11385" y="3698"/>
                    </a:cubicBezTo>
                    <a:cubicBezTo>
                      <a:pt x="11481" y="3667"/>
                      <a:pt x="11584" y="3634"/>
                      <a:pt x="11686" y="3601"/>
                    </a:cubicBezTo>
                    <a:cubicBezTo>
                      <a:pt x="11689" y="3601"/>
                      <a:pt x="11693" y="3601"/>
                      <a:pt x="11697" y="3601"/>
                    </a:cubicBezTo>
                    <a:cubicBezTo>
                      <a:pt x="11758" y="3601"/>
                      <a:pt x="11812" y="3724"/>
                      <a:pt x="11818" y="3891"/>
                    </a:cubicBezTo>
                    <a:cubicBezTo>
                      <a:pt x="11818" y="3921"/>
                      <a:pt x="11818" y="3939"/>
                      <a:pt x="11824" y="3970"/>
                    </a:cubicBezTo>
                    <a:cubicBezTo>
                      <a:pt x="11842" y="4529"/>
                      <a:pt x="11866" y="5088"/>
                      <a:pt x="11890" y="5647"/>
                    </a:cubicBezTo>
                    <a:cubicBezTo>
                      <a:pt x="11896" y="5759"/>
                      <a:pt x="11902" y="5889"/>
                      <a:pt x="11914" y="6000"/>
                    </a:cubicBezTo>
                    <a:cubicBezTo>
                      <a:pt x="11938" y="6288"/>
                      <a:pt x="11986" y="6400"/>
                      <a:pt x="12052" y="6400"/>
                    </a:cubicBezTo>
                    <a:cubicBezTo>
                      <a:pt x="12118" y="6382"/>
                      <a:pt x="12154" y="6239"/>
                      <a:pt x="12160" y="5952"/>
                    </a:cubicBezTo>
                    <a:cubicBezTo>
                      <a:pt x="12167" y="5728"/>
                      <a:pt x="12160" y="5487"/>
                      <a:pt x="12154" y="5263"/>
                    </a:cubicBezTo>
                    <a:cubicBezTo>
                      <a:pt x="12136" y="4785"/>
                      <a:pt x="12112" y="4305"/>
                      <a:pt x="12088" y="3809"/>
                    </a:cubicBezTo>
                    <a:cubicBezTo>
                      <a:pt x="12083" y="3634"/>
                      <a:pt x="12130" y="3474"/>
                      <a:pt x="12191" y="3443"/>
                    </a:cubicBezTo>
                    <a:cubicBezTo>
                      <a:pt x="12347" y="3377"/>
                      <a:pt x="12503" y="3314"/>
                      <a:pt x="12665" y="3266"/>
                    </a:cubicBezTo>
                    <a:cubicBezTo>
                      <a:pt x="12701" y="3266"/>
                      <a:pt x="12732" y="3331"/>
                      <a:pt x="12737" y="3426"/>
                    </a:cubicBezTo>
                    <a:cubicBezTo>
                      <a:pt x="12756" y="3873"/>
                      <a:pt x="12774" y="4305"/>
                      <a:pt x="12798" y="4737"/>
                    </a:cubicBezTo>
                    <a:cubicBezTo>
                      <a:pt x="12803" y="4897"/>
                      <a:pt x="12816" y="5057"/>
                      <a:pt x="12840" y="5200"/>
                    </a:cubicBezTo>
                    <a:cubicBezTo>
                      <a:pt x="12854" y="5329"/>
                      <a:pt x="12892" y="5406"/>
                      <a:pt x="12938" y="5406"/>
                    </a:cubicBezTo>
                    <a:cubicBezTo>
                      <a:pt x="12949" y="5406"/>
                      <a:pt x="12960" y="5402"/>
                      <a:pt x="12972" y="5393"/>
                    </a:cubicBezTo>
                    <a:cubicBezTo>
                      <a:pt x="13008" y="5345"/>
                      <a:pt x="13050" y="5215"/>
                      <a:pt x="13062" y="5103"/>
                    </a:cubicBezTo>
                    <a:cubicBezTo>
                      <a:pt x="13074" y="4961"/>
                      <a:pt x="13062" y="4801"/>
                      <a:pt x="13056" y="4641"/>
                    </a:cubicBezTo>
                    <a:cubicBezTo>
                      <a:pt x="13038" y="4226"/>
                      <a:pt x="13020" y="3794"/>
                      <a:pt x="13002" y="3347"/>
                    </a:cubicBezTo>
                    <a:cubicBezTo>
                      <a:pt x="12996" y="3266"/>
                      <a:pt x="13020" y="3187"/>
                      <a:pt x="13056" y="3171"/>
                    </a:cubicBezTo>
                    <a:lnTo>
                      <a:pt x="13465" y="3042"/>
                    </a:lnTo>
                    <a:cubicBezTo>
                      <a:pt x="13467" y="3042"/>
                      <a:pt x="13471" y="3040"/>
                      <a:pt x="13474" y="3040"/>
                    </a:cubicBezTo>
                    <a:cubicBezTo>
                      <a:pt x="13500" y="3040"/>
                      <a:pt x="13526" y="3099"/>
                      <a:pt x="13537" y="3171"/>
                    </a:cubicBezTo>
                    <a:cubicBezTo>
                      <a:pt x="13549" y="3314"/>
                      <a:pt x="13561" y="3474"/>
                      <a:pt x="13573" y="3619"/>
                    </a:cubicBezTo>
                    <a:cubicBezTo>
                      <a:pt x="13603" y="4257"/>
                      <a:pt x="13627" y="4913"/>
                      <a:pt x="13657" y="5551"/>
                    </a:cubicBezTo>
                    <a:cubicBezTo>
                      <a:pt x="13663" y="5680"/>
                      <a:pt x="13675" y="5823"/>
                      <a:pt x="13705" y="5919"/>
                    </a:cubicBezTo>
                    <a:cubicBezTo>
                      <a:pt x="13726" y="5992"/>
                      <a:pt x="13772" y="6051"/>
                      <a:pt x="13807" y="6051"/>
                    </a:cubicBezTo>
                    <a:cubicBezTo>
                      <a:pt x="13811" y="6051"/>
                      <a:pt x="13815" y="6049"/>
                      <a:pt x="13820" y="6046"/>
                    </a:cubicBezTo>
                    <a:cubicBezTo>
                      <a:pt x="13849" y="6046"/>
                      <a:pt x="13891" y="5935"/>
                      <a:pt x="13904" y="5840"/>
                    </a:cubicBezTo>
                    <a:cubicBezTo>
                      <a:pt x="13915" y="5711"/>
                      <a:pt x="13915" y="5551"/>
                      <a:pt x="13909" y="5408"/>
                    </a:cubicBezTo>
                    <a:cubicBezTo>
                      <a:pt x="13867" y="4641"/>
                      <a:pt x="13825" y="3858"/>
                      <a:pt x="13783" y="3090"/>
                    </a:cubicBezTo>
                    <a:cubicBezTo>
                      <a:pt x="13777" y="2996"/>
                      <a:pt x="13801" y="2915"/>
                      <a:pt x="13837" y="2915"/>
                    </a:cubicBezTo>
                    <a:lnTo>
                      <a:pt x="14558" y="2691"/>
                    </a:lnTo>
                    <a:cubicBezTo>
                      <a:pt x="14562" y="2689"/>
                      <a:pt x="14565" y="2689"/>
                      <a:pt x="14568" y="2689"/>
                    </a:cubicBezTo>
                    <a:cubicBezTo>
                      <a:pt x="14595" y="2689"/>
                      <a:pt x="14620" y="2748"/>
                      <a:pt x="14624" y="2818"/>
                    </a:cubicBezTo>
                    <a:cubicBezTo>
                      <a:pt x="14643" y="3027"/>
                      <a:pt x="14655" y="3235"/>
                      <a:pt x="14672" y="3443"/>
                    </a:cubicBezTo>
                    <a:cubicBezTo>
                      <a:pt x="14690" y="3698"/>
                      <a:pt x="14714" y="3970"/>
                      <a:pt x="14739" y="4226"/>
                    </a:cubicBezTo>
                    <a:cubicBezTo>
                      <a:pt x="14751" y="4338"/>
                      <a:pt x="14769" y="4450"/>
                      <a:pt x="14793" y="4513"/>
                    </a:cubicBezTo>
                    <a:cubicBezTo>
                      <a:pt x="14817" y="4566"/>
                      <a:pt x="14854" y="4617"/>
                      <a:pt x="14883" y="4617"/>
                    </a:cubicBezTo>
                    <a:cubicBezTo>
                      <a:pt x="14889" y="4617"/>
                      <a:pt x="14896" y="4614"/>
                      <a:pt x="14901" y="4610"/>
                    </a:cubicBezTo>
                    <a:cubicBezTo>
                      <a:pt x="14937" y="4592"/>
                      <a:pt x="14973" y="4481"/>
                      <a:pt x="14979" y="4402"/>
                    </a:cubicBezTo>
                    <a:cubicBezTo>
                      <a:pt x="14991" y="4257"/>
                      <a:pt x="14979" y="4114"/>
                      <a:pt x="14973" y="3970"/>
                    </a:cubicBezTo>
                    <a:cubicBezTo>
                      <a:pt x="14943" y="3570"/>
                      <a:pt x="14907" y="3171"/>
                      <a:pt x="14877" y="2755"/>
                    </a:cubicBezTo>
                    <a:cubicBezTo>
                      <a:pt x="14865" y="2676"/>
                      <a:pt x="14889" y="2579"/>
                      <a:pt x="14925" y="2564"/>
                    </a:cubicBezTo>
                    <a:lnTo>
                      <a:pt x="15334" y="2437"/>
                    </a:lnTo>
                    <a:cubicBezTo>
                      <a:pt x="15370" y="2437"/>
                      <a:pt x="15400" y="2500"/>
                      <a:pt x="15400" y="2594"/>
                    </a:cubicBezTo>
                    <a:cubicBezTo>
                      <a:pt x="15400" y="2836"/>
                      <a:pt x="15400" y="3042"/>
                      <a:pt x="15405" y="3266"/>
                    </a:cubicBezTo>
                    <a:cubicBezTo>
                      <a:pt x="15418" y="3667"/>
                      <a:pt x="15424" y="4066"/>
                      <a:pt x="15448" y="4465"/>
                    </a:cubicBezTo>
                    <a:cubicBezTo>
                      <a:pt x="15470" y="4757"/>
                      <a:pt x="15528" y="4917"/>
                      <a:pt x="15597" y="4917"/>
                    </a:cubicBezTo>
                    <a:cubicBezTo>
                      <a:pt x="15603" y="4917"/>
                      <a:pt x="15610" y="4915"/>
                      <a:pt x="15616" y="4913"/>
                    </a:cubicBezTo>
                    <a:cubicBezTo>
                      <a:pt x="15688" y="4880"/>
                      <a:pt x="15718" y="4689"/>
                      <a:pt x="15707" y="4338"/>
                    </a:cubicBezTo>
                    <a:cubicBezTo>
                      <a:pt x="15688" y="3779"/>
                      <a:pt x="15670" y="3202"/>
                      <a:pt x="15658" y="2627"/>
                    </a:cubicBezTo>
                    <a:cubicBezTo>
                      <a:pt x="15658" y="2564"/>
                      <a:pt x="15658" y="2516"/>
                      <a:pt x="15658" y="2452"/>
                    </a:cubicBezTo>
                    <a:cubicBezTo>
                      <a:pt x="15664" y="2371"/>
                      <a:pt x="15688" y="2307"/>
                      <a:pt x="15712" y="2307"/>
                    </a:cubicBezTo>
                    <a:lnTo>
                      <a:pt x="16145" y="2165"/>
                    </a:lnTo>
                    <a:cubicBezTo>
                      <a:pt x="16149" y="2162"/>
                      <a:pt x="16154" y="2162"/>
                      <a:pt x="16158" y="2162"/>
                    </a:cubicBezTo>
                    <a:cubicBezTo>
                      <a:pt x="16237" y="2162"/>
                      <a:pt x="16308" y="2303"/>
                      <a:pt x="16319" y="2516"/>
                    </a:cubicBezTo>
                    <a:cubicBezTo>
                      <a:pt x="16325" y="2548"/>
                      <a:pt x="16325" y="2579"/>
                      <a:pt x="16325" y="2612"/>
                    </a:cubicBezTo>
                    <a:cubicBezTo>
                      <a:pt x="16343" y="2948"/>
                      <a:pt x="16356" y="3266"/>
                      <a:pt x="16385" y="3586"/>
                    </a:cubicBezTo>
                    <a:cubicBezTo>
                      <a:pt x="16402" y="3831"/>
                      <a:pt x="16462" y="3959"/>
                      <a:pt x="16526" y="3959"/>
                    </a:cubicBezTo>
                    <a:cubicBezTo>
                      <a:pt x="16533" y="3959"/>
                      <a:pt x="16540" y="3956"/>
                      <a:pt x="16548" y="3954"/>
                    </a:cubicBezTo>
                    <a:cubicBezTo>
                      <a:pt x="16608" y="3921"/>
                      <a:pt x="16656" y="3746"/>
                      <a:pt x="16650" y="3489"/>
                    </a:cubicBezTo>
                    <a:cubicBezTo>
                      <a:pt x="16644" y="3283"/>
                      <a:pt x="16626" y="3059"/>
                      <a:pt x="16614" y="2836"/>
                    </a:cubicBezTo>
                    <a:cubicBezTo>
                      <a:pt x="16608" y="2706"/>
                      <a:pt x="16602" y="2579"/>
                      <a:pt x="16590" y="2452"/>
                    </a:cubicBezTo>
                    <a:cubicBezTo>
                      <a:pt x="16577" y="2211"/>
                      <a:pt x="16638" y="1987"/>
                      <a:pt x="16728" y="1972"/>
                    </a:cubicBezTo>
                    <a:lnTo>
                      <a:pt x="16860" y="1923"/>
                    </a:lnTo>
                    <a:cubicBezTo>
                      <a:pt x="16864" y="1923"/>
                      <a:pt x="16869" y="1923"/>
                      <a:pt x="16874" y="1923"/>
                    </a:cubicBezTo>
                    <a:cubicBezTo>
                      <a:pt x="16946" y="1923"/>
                      <a:pt x="17011" y="2048"/>
                      <a:pt x="17029" y="2259"/>
                    </a:cubicBezTo>
                    <a:cubicBezTo>
                      <a:pt x="17034" y="2276"/>
                      <a:pt x="17034" y="2292"/>
                      <a:pt x="17034" y="2307"/>
                    </a:cubicBezTo>
                    <a:cubicBezTo>
                      <a:pt x="17065" y="2755"/>
                      <a:pt x="17095" y="3202"/>
                      <a:pt x="17131" y="3649"/>
                    </a:cubicBezTo>
                    <a:cubicBezTo>
                      <a:pt x="17137" y="3794"/>
                      <a:pt x="17155" y="3970"/>
                      <a:pt x="17184" y="4097"/>
                    </a:cubicBezTo>
                    <a:cubicBezTo>
                      <a:pt x="17207" y="4187"/>
                      <a:pt x="17255" y="4274"/>
                      <a:pt x="17291" y="4274"/>
                    </a:cubicBezTo>
                    <a:cubicBezTo>
                      <a:pt x="17293" y="4274"/>
                      <a:pt x="17297" y="4274"/>
                      <a:pt x="17299" y="4274"/>
                    </a:cubicBezTo>
                    <a:cubicBezTo>
                      <a:pt x="17335" y="4257"/>
                      <a:pt x="17389" y="4114"/>
                      <a:pt x="17395" y="4018"/>
                    </a:cubicBezTo>
                    <a:cubicBezTo>
                      <a:pt x="17401" y="3794"/>
                      <a:pt x="17401" y="3570"/>
                      <a:pt x="17383" y="3362"/>
                    </a:cubicBezTo>
                    <a:cubicBezTo>
                      <a:pt x="17365" y="2978"/>
                      <a:pt x="17335" y="2612"/>
                      <a:pt x="17311" y="2228"/>
                    </a:cubicBezTo>
                    <a:cubicBezTo>
                      <a:pt x="17293" y="1987"/>
                      <a:pt x="17359" y="1763"/>
                      <a:pt x="17449" y="1733"/>
                    </a:cubicBezTo>
                    <a:lnTo>
                      <a:pt x="17749" y="1636"/>
                    </a:lnTo>
                    <a:cubicBezTo>
                      <a:pt x="17754" y="1636"/>
                      <a:pt x="17758" y="1636"/>
                      <a:pt x="17763" y="1636"/>
                    </a:cubicBezTo>
                    <a:cubicBezTo>
                      <a:pt x="17836" y="1636"/>
                      <a:pt x="17901" y="1761"/>
                      <a:pt x="17918" y="1972"/>
                    </a:cubicBezTo>
                    <a:cubicBezTo>
                      <a:pt x="17954" y="2404"/>
                      <a:pt x="17984" y="2836"/>
                      <a:pt x="18020" y="3266"/>
                    </a:cubicBezTo>
                    <a:cubicBezTo>
                      <a:pt x="18032" y="3377"/>
                      <a:pt x="18044" y="3507"/>
                      <a:pt x="18074" y="3601"/>
                    </a:cubicBezTo>
                    <a:cubicBezTo>
                      <a:pt x="18092" y="3669"/>
                      <a:pt x="18119" y="3700"/>
                      <a:pt x="18146" y="3700"/>
                    </a:cubicBezTo>
                    <a:cubicBezTo>
                      <a:pt x="18184" y="3700"/>
                      <a:pt x="18223" y="3641"/>
                      <a:pt x="18237" y="3537"/>
                    </a:cubicBezTo>
                    <a:cubicBezTo>
                      <a:pt x="18248" y="3410"/>
                      <a:pt x="18261" y="3266"/>
                      <a:pt x="18248" y="3154"/>
                    </a:cubicBezTo>
                    <a:cubicBezTo>
                      <a:pt x="18224" y="2755"/>
                      <a:pt x="18188" y="2355"/>
                      <a:pt x="18158" y="1972"/>
                    </a:cubicBezTo>
                    <a:cubicBezTo>
                      <a:pt x="18158" y="1972"/>
                      <a:pt x="18158" y="1972"/>
                      <a:pt x="18158" y="1956"/>
                    </a:cubicBezTo>
                    <a:cubicBezTo>
                      <a:pt x="18140" y="1717"/>
                      <a:pt x="18201" y="1494"/>
                      <a:pt x="18297" y="1461"/>
                    </a:cubicBezTo>
                    <a:lnTo>
                      <a:pt x="18555" y="1382"/>
                    </a:lnTo>
                    <a:cubicBezTo>
                      <a:pt x="18563" y="1377"/>
                      <a:pt x="18570" y="1377"/>
                      <a:pt x="18578" y="1377"/>
                    </a:cubicBezTo>
                    <a:cubicBezTo>
                      <a:pt x="18658" y="1377"/>
                      <a:pt x="18724" y="1529"/>
                      <a:pt x="18729" y="1748"/>
                    </a:cubicBezTo>
                    <a:lnTo>
                      <a:pt x="18729" y="1763"/>
                    </a:lnTo>
                    <a:cubicBezTo>
                      <a:pt x="18753" y="2228"/>
                      <a:pt x="18777" y="2691"/>
                      <a:pt x="18795" y="3138"/>
                    </a:cubicBezTo>
                    <a:cubicBezTo>
                      <a:pt x="18808" y="3283"/>
                      <a:pt x="18813" y="3410"/>
                      <a:pt x="18831" y="3537"/>
                    </a:cubicBezTo>
                    <a:cubicBezTo>
                      <a:pt x="18856" y="3724"/>
                      <a:pt x="18902" y="3823"/>
                      <a:pt x="18955" y="3823"/>
                    </a:cubicBezTo>
                    <a:cubicBezTo>
                      <a:pt x="18966" y="3823"/>
                      <a:pt x="18977" y="3818"/>
                      <a:pt x="18988" y="3809"/>
                    </a:cubicBezTo>
                    <a:cubicBezTo>
                      <a:pt x="19066" y="3761"/>
                      <a:pt x="19090" y="3601"/>
                      <a:pt x="19090" y="3426"/>
                    </a:cubicBezTo>
                    <a:cubicBezTo>
                      <a:pt x="19090" y="3202"/>
                      <a:pt x="19072" y="2963"/>
                      <a:pt x="19066" y="2739"/>
                    </a:cubicBezTo>
                    <a:cubicBezTo>
                      <a:pt x="19048" y="2371"/>
                      <a:pt x="19030" y="2020"/>
                      <a:pt x="19018" y="1636"/>
                    </a:cubicBezTo>
                    <a:cubicBezTo>
                      <a:pt x="19005" y="1412"/>
                      <a:pt x="19066" y="1204"/>
                      <a:pt x="19156" y="1173"/>
                    </a:cubicBezTo>
                    <a:lnTo>
                      <a:pt x="19391" y="1110"/>
                    </a:lnTo>
                    <a:cubicBezTo>
                      <a:pt x="19398" y="1105"/>
                      <a:pt x="19405" y="1105"/>
                      <a:pt x="19412" y="1105"/>
                    </a:cubicBezTo>
                    <a:cubicBezTo>
                      <a:pt x="19487" y="1105"/>
                      <a:pt x="19554" y="1257"/>
                      <a:pt x="19565" y="1461"/>
                    </a:cubicBezTo>
                    <a:cubicBezTo>
                      <a:pt x="19589" y="1941"/>
                      <a:pt x="19607" y="2419"/>
                      <a:pt x="19631" y="2884"/>
                    </a:cubicBezTo>
                    <a:cubicBezTo>
                      <a:pt x="19637" y="3027"/>
                      <a:pt x="19643" y="3187"/>
                      <a:pt x="19673" y="3298"/>
                    </a:cubicBezTo>
                    <a:cubicBezTo>
                      <a:pt x="19691" y="3395"/>
                      <a:pt x="19751" y="3489"/>
                      <a:pt x="19787" y="3489"/>
                    </a:cubicBezTo>
                    <a:cubicBezTo>
                      <a:pt x="19829" y="3474"/>
                      <a:pt x="19877" y="3362"/>
                      <a:pt x="19895" y="3266"/>
                    </a:cubicBezTo>
                    <a:cubicBezTo>
                      <a:pt x="19914" y="3138"/>
                      <a:pt x="19907" y="2978"/>
                      <a:pt x="19901" y="2836"/>
                    </a:cubicBezTo>
                    <a:cubicBezTo>
                      <a:pt x="19883" y="2340"/>
                      <a:pt x="19865" y="1844"/>
                      <a:pt x="19841" y="1333"/>
                    </a:cubicBezTo>
                    <a:cubicBezTo>
                      <a:pt x="19829" y="1110"/>
                      <a:pt x="19890" y="901"/>
                      <a:pt x="19967" y="868"/>
                    </a:cubicBezTo>
                    <a:cubicBezTo>
                      <a:pt x="20043" y="829"/>
                      <a:pt x="20118" y="794"/>
                      <a:pt x="20191" y="794"/>
                    </a:cubicBezTo>
                    <a:close/>
                    <a:moveTo>
                      <a:pt x="20535" y="0"/>
                    </a:moveTo>
                    <a:cubicBezTo>
                      <a:pt x="20522" y="0"/>
                      <a:pt x="20509" y="2"/>
                      <a:pt x="20497" y="7"/>
                    </a:cubicBezTo>
                    <a:cubicBezTo>
                      <a:pt x="20448" y="22"/>
                      <a:pt x="20400" y="22"/>
                      <a:pt x="20358" y="37"/>
                    </a:cubicBezTo>
                    <a:cubicBezTo>
                      <a:pt x="19583" y="294"/>
                      <a:pt x="18808" y="550"/>
                      <a:pt x="18032" y="805"/>
                    </a:cubicBezTo>
                    <a:cubicBezTo>
                      <a:pt x="16686" y="1252"/>
                      <a:pt x="15340" y="1684"/>
                      <a:pt x="13999" y="2132"/>
                    </a:cubicBezTo>
                    <a:cubicBezTo>
                      <a:pt x="12665" y="2564"/>
                      <a:pt x="11337" y="2996"/>
                      <a:pt x="10003" y="3426"/>
                    </a:cubicBezTo>
                    <a:cubicBezTo>
                      <a:pt x="8693" y="3858"/>
                      <a:pt x="7377" y="4290"/>
                      <a:pt x="6066" y="4722"/>
                    </a:cubicBezTo>
                    <a:cubicBezTo>
                      <a:pt x="4720" y="5152"/>
                      <a:pt x="3374" y="5599"/>
                      <a:pt x="2034" y="6031"/>
                    </a:cubicBezTo>
                    <a:cubicBezTo>
                      <a:pt x="1433" y="6239"/>
                      <a:pt x="837" y="6415"/>
                      <a:pt x="243" y="6623"/>
                    </a:cubicBezTo>
                    <a:cubicBezTo>
                      <a:pt x="56" y="6671"/>
                      <a:pt x="8" y="6814"/>
                      <a:pt x="3" y="7294"/>
                    </a:cubicBezTo>
                    <a:cubicBezTo>
                      <a:pt x="-4" y="7838"/>
                      <a:pt x="3" y="8365"/>
                      <a:pt x="20" y="8908"/>
                    </a:cubicBezTo>
                    <a:cubicBezTo>
                      <a:pt x="45" y="9930"/>
                      <a:pt x="87" y="10955"/>
                      <a:pt x="116" y="11977"/>
                    </a:cubicBezTo>
                    <a:cubicBezTo>
                      <a:pt x="146" y="12950"/>
                      <a:pt x="171" y="13942"/>
                      <a:pt x="188" y="14933"/>
                    </a:cubicBezTo>
                    <a:cubicBezTo>
                      <a:pt x="219" y="16707"/>
                      <a:pt x="279" y="18464"/>
                      <a:pt x="398" y="20207"/>
                    </a:cubicBezTo>
                    <a:cubicBezTo>
                      <a:pt x="423" y="20543"/>
                      <a:pt x="459" y="20878"/>
                      <a:pt x="501" y="21199"/>
                    </a:cubicBezTo>
                    <a:cubicBezTo>
                      <a:pt x="535" y="21495"/>
                      <a:pt x="594" y="21600"/>
                      <a:pt x="704" y="21600"/>
                    </a:cubicBezTo>
                    <a:cubicBezTo>
                      <a:pt x="712" y="21600"/>
                      <a:pt x="721" y="21598"/>
                      <a:pt x="729" y="21598"/>
                    </a:cubicBezTo>
                    <a:cubicBezTo>
                      <a:pt x="778" y="21598"/>
                      <a:pt x="820" y="21580"/>
                      <a:pt x="868" y="21565"/>
                    </a:cubicBezTo>
                    <a:cubicBezTo>
                      <a:pt x="1877" y="21229"/>
                      <a:pt x="2893" y="20909"/>
                      <a:pt x="3903" y="20574"/>
                    </a:cubicBezTo>
                    <a:cubicBezTo>
                      <a:pt x="5490" y="20063"/>
                      <a:pt x="7076" y="19552"/>
                      <a:pt x="8662" y="19041"/>
                    </a:cubicBezTo>
                    <a:cubicBezTo>
                      <a:pt x="9450" y="18784"/>
                      <a:pt x="12533" y="17777"/>
                      <a:pt x="13284" y="17538"/>
                    </a:cubicBezTo>
                    <a:cubicBezTo>
                      <a:pt x="15334" y="16883"/>
                      <a:pt x="17377" y="16212"/>
                      <a:pt x="19426" y="15556"/>
                    </a:cubicBezTo>
                    <a:cubicBezTo>
                      <a:pt x="20040" y="15350"/>
                      <a:pt x="20647" y="15157"/>
                      <a:pt x="21260" y="14966"/>
                    </a:cubicBezTo>
                    <a:cubicBezTo>
                      <a:pt x="21488" y="14885"/>
                      <a:pt x="21518" y="14821"/>
                      <a:pt x="21536" y="14229"/>
                    </a:cubicBezTo>
                    <a:cubicBezTo>
                      <a:pt x="21572" y="13095"/>
                      <a:pt x="21596" y="11977"/>
                      <a:pt x="21554" y="10858"/>
                    </a:cubicBezTo>
                    <a:cubicBezTo>
                      <a:pt x="21518" y="9788"/>
                      <a:pt x="21470" y="8715"/>
                      <a:pt x="21422" y="7661"/>
                    </a:cubicBezTo>
                    <a:cubicBezTo>
                      <a:pt x="21338" y="5792"/>
                      <a:pt x="21181" y="3954"/>
                      <a:pt x="20983" y="2147"/>
                    </a:cubicBezTo>
                    <a:cubicBezTo>
                      <a:pt x="20911" y="1524"/>
                      <a:pt x="20803" y="934"/>
                      <a:pt x="20713" y="327"/>
                    </a:cubicBezTo>
                    <a:cubicBezTo>
                      <a:pt x="20681" y="92"/>
                      <a:pt x="20615" y="0"/>
                      <a:pt x="2053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38" name="Google Shape;1555;p22"/>
              <p:cNvSpPr/>
              <p:nvPr/>
            </p:nvSpPr>
            <p:spPr>
              <a:xfrm rot="21052566">
                <a:off x="58565" y="147023"/>
                <a:ext cx="1580700" cy="5653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88" h="21600" extrusionOk="0">
                    <a:moveTo>
                      <a:pt x="1815" y="12135"/>
                    </a:moveTo>
                    <a:cubicBezTo>
                      <a:pt x="1834" y="12135"/>
                      <a:pt x="1851" y="12138"/>
                      <a:pt x="1868" y="12140"/>
                    </a:cubicBezTo>
                    <a:cubicBezTo>
                      <a:pt x="2368" y="12192"/>
                      <a:pt x="2738" y="13383"/>
                      <a:pt x="2714" y="14780"/>
                    </a:cubicBezTo>
                    <a:cubicBezTo>
                      <a:pt x="2701" y="15487"/>
                      <a:pt x="2621" y="16143"/>
                      <a:pt x="2485" y="16747"/>
                    </a:cubicBezTo>
                    <a:cubicBezTo>
                      <a:pt x="2326" y="17476"/>
                      <a:pt x="2109" y="18018"/>
                      <a:pt x="1797" y="18018"/>
                    </a:cubicBezTo>
                    <a:cubicBezTo>
                      <a:pt x="1770" y="18018"/>
                      <a:pt x="1743" y="18013"/>
                      <a:pt x="1714" y="18006"/>
                    </a:cubicBezTo>
                    <a:cubicBezTo>
                      <a:pt x="1357" y="17902"/>
                      <a:pt x="1135" y="17263"/>
                      <a:pt x="993" y="16366"/>
                    </a:cubicBezTo>
                    <a:cubicBezTo>
                      <a:pt x="956" y="16143"/>
                      <a:pt x="943" y="15902"/>
                      <a:pt x="925" y="15677"/>
                    </a:cubicBezTo>
                    <a:cubicBezTo>
                      <a:pt x="900" y="14228"/>
                      <a:pt x="1080" y="13089"/>
                      <a:pt x="1511" y="12329"/>
                    </a:cubicBezTo>
                    <a:cubicBezTo>
                      <a:pt x="1595" y="12183"/>
                      <a:pt x="1710" y="12135"/>
                      <a:pt x="1815" y="12135"/>
                    </a:cubicBezTo>
                    <a:close/>
                    <a:moveTo>
                      <a:pt x="20436" y="0"/>
                    </a:moveTo>
                    <a:cubicBezTo>
                      <a:pt x="20361" y="0"/>
                      <a:pt x="20284" y="38"/>
                      <a:pt x="20206" y="80"/>
                    </a:cubicBezTo>
                    <a:cubicBezTo>
                      <a:pt x="20127" y="116"/>
                      <a:pt x="20065" y="341"/>
                      <a:pt x="20077" y="582"/>
                    </a:cubicBezTo>
                    <a:cubicBezTo>
                      <a:pt x="20101" y="1134"/>
                      <a:pt x="20120" y="1669"/>
                      <a:pt x="20139" y="2204"/>
                    </a:cubicBezTo>
                    <a:cubicBezTo>
                      <a:pt x="20145" y="2358"/>
                      <a:pt x="20151" y="2531"/>
                      <a:pt x="20133" y="2668"/>
                    </a:cubicBezTo>
                    <a:cubicBezTo>
                      <a:pt x="20114" y="2772"/>
                      <a:pt x="20065" y="2893"/>
                      <a:pt x="20022" y="2910"/>
                    </a:cubicBezTo>
                    <a:cubicBezTo>
                      <a:pt x="19985" y="2910"/>
                      <a:pt x="19923" y="2808"/>
                      <a:pt x="19904" y="2704"/>
                    </a:cubicBezTo>
                    <a:cubicBezTo>
                      <a:pt x="19874" y="2583"/>
                      <a:pt x="19868" y="2410"/>
                      <a:pt x="19861" y="2256"/>
                    </a:cubicBezTo>
                    <a:cubicBezTo>
                      <a:pt x="19837" y="1754"/>
                      <a:pt x="19818" y="1238"/>
                      <a:pt x="19793" y="720"/>
                    </a:cubicBezTo>
                    <a:cubicBezTo>
                      <a:pt x="19782" y="500"/>
                      <a:pt x="19714" y="336"/>
                      <a:pt x="19637" y="336"/>
                    </a:cubicBezTo>
                    <a:cubicBezTo>
                      <a:pt x="19629" y="336"/>
                      <a:pt x="19623" y="336"/>
                      <a:pt x="19615" y="341"/>
                    </a:cubicBezTo>
                    <a:lnTo>
                      <a:pt x="19375" y="410"/>
                    </a:lnTo>
                    <a:cubicBezTo>
                      <a:pt x="19282" y="443"/>
                      <a:pt x="19220" y="668"/>
                      <a:pt x="19232" y="909"/>
                    </a:cubicBezTo>
                    <a:cubicBezTo>
                      <a:pt x="19245" y="1323"/>
                      <a:pt x="19263" y="1702"/>
                      <a:pt x="19282" y="2100"/>
                    </a:cubicBezTo>
                    <a:cubicBezTo>
                      <a:pt x="19288" y="2341"/>
                      <a:pt x="19306" y="2599"/>
                      <a:pt x="19306" y="2841"/>
                    </a:cubicBezTo>
                    <a:cubicBezTo>
                      <a:pt x="19306" y="3030"/>
                      <a:pt x="19282" y="3203"/>
                      <a:pt x="19202" y="3255"/>
                    </a:cubicBezTo>
                    <a:cubicBezTo>
                      <a:pt x="19190" y="3265"/>
                      <a:pt x="19179" y="3269"/>
                      <a:pt x="19168" y="3269"/>
                    </a:cubicBezTo>
                    <a:cubicBezTo>
                      <a:pt x="19114" y="3269"/>
                      <a:pt x="19067" y="3163"/>
                      <a:pt x="19041" y="2962"/>
                    </a:cubicBezTo>
                    <a:cubicBezTo>
                      <a:pt x="19023" y="2824"/>
                      <a:pt x="19017" y="2687"/>
                      <a:pt x="19004" y="2531"/>
                    </a:cubicBezTo>
                    <a:cubicBezTo>
                      <a:pt x="18985" y="2048"/>
                      <a:pt x="18961" y="1548"/>
                      <a:pt x="18936" y="1046"/>
                    </a:cubicBezTo>
                    <a:lnTo>
                      <a:pt x="18936" y="1030"/>
                    </a:lnTo>
                    <a:cubicBezTo>
                      <a:pt x="18931" y="793"/>
                      <a:pt x="18864" y="630"/>
                      <a:pt x="18781" y="630"/>
                    </a:cubicBezTo>
                    <a:cubicBezTo>
                      <a:pt x="18773" y="630"/>
                      <a:pt x="18765" y="630"/>
                      <a:pt x="18758" y="634"/>
                    </a:cubicBezTo>
                    <a:lnTo>
                      <a:pt x="18493" y="720"/>
                    </a:lnTo>
                    <a:cubicBezTo>
                      <a:pt x="18394" y="755"/>
                      <a:pt x="18332" y="997"/>
                      <a:pt x="18351" y="1255"/>
                    </a:cubicBezTo>
                    <a:cubicBezTo>
                      <a:pt x="18351" y="1271"/>
                      <a:pt x="18351" y="1271"/>
                      <a:pt x="18351" y="1271"/>
                    </a:cubicBezTo>
                    <a:cubicBezTo>
                      <a:pt x="18381" y="1686"/>
                      <a:pt x="18418" y="2116"/>
                      <a:pt x="18443" y="2547"/>
                    </a:cubicBezTo>
                    <a:cubicBezTo>
                      <a:pt x="18456" y="2668"/>
                      <a:pt x="18443" y="2824"/>
                      <a:pt x="18431" y="2962"/>
                    </a:cubicBezTo>
                    <a:cubicBezTo>
                      <a:pt x="18417" y="3073"/>
                      <a:pt x="18377" y="3137"/>
                      <a:pt x="18338" y="3137"/>
                    </a:cubicBezTo>
                    <a:cubicBezTo>
                      <a:pt x="18310" y="3137"/>
                      <a:pt x="18282" y="3104"/>
                      <a:pt x="18264" y="3030"/>
                    </a:cubicBezTo>
                    <a:cubicBezTo>
                      <a:pt x="18233" y="2928"/>
                      <a:pt x="18221" y="2789"/>
                      <a:pt x="18209" y="2668"/>
                    </a:cubicBezTo>
                    <a:cubicBezTo>
                      <a:pt x="18172" y="2204"/>
                      <a:pt x="18141" y="1738"/>
                      <a:pt x="18104" y="1271"/>
                    </a:cubicBezTo>
                    <a:cubicBezTo>
                      <a:pt x="18088" y="1053"/>
                      <a:pt x="18025" y="904"/>
                      <a:pt x="17954" y="904"/>
                    </a:cubicBezTo>
                    <a:cubicBezTo>
                      <a:pt x="17946" y="904"/>
                      <a:pt x="17939" y="907"/>
                      <a:pt x="17931" y="909"/>
                    </a:cubicBezTo>
                    <a:lnTo>
                      <a:pt x="17623" y="1013"/>
                    </a:lnTo>
                    <a:cubicBezTo>
                      <a:pt x="17531" y="1046"/>
                      <a:pt x="17463" y="1288"/>
                      <a:pt x="17481" y="1548"/>
                    </a:cubicBezTo>
                    <a:cubicBezTo>
                      <a:pt x="17506" y="1963"/>
                      <a:pt x="17537" y="2358"/>
                      <a:pt x="17555" y="2772"/>
                    </a:cubicBezTo>
                    <a:cubicBezTo>
                      <a:pt x="17574" y="2997"/>
                      <a:pt x="17574" y="3239"/>
                      <a:pt x="17561" y="3480"/>
                    </a:cubicBezTo>
                    <a:cubicBezTo>
                      <a:pt x="17561" y="3584"/>
                      <a:pt x="17506" y="3738"/>
                      <a:pt x="17469" y="3757"/>
                    </a:cubicBezTo>
                    <a:cubicBezTo>
                      <a:pt x="17466" y="3757"/>
                      <a:pt x="17463" y="3757"/>
                      <a:pt x="17461" y="3757"/>
                    </a:cubicBezTo>
                    <a:cubicBezTo>
                      <a:pt x="17424" y="3757"/>
                      <a:pt x="17374" y="3662"/>
                      <a:pt x="17351" y="3565"/>
                    </a:cubicBezTo>
                    <a:cubicBezTo>
                      <a:pt x="17321" y="3428"/>
                      <a:pt x="17302" y="3239"/>
                      <a:pt x="17296" y="3082"/>
                    </a:cubicBezTo>
                    <a:cubicBezTo>
                      <a:pt x="17259" y="2599"/>
                      <a:pt x="17229" y="2116"/>
                      <a:pt x="17197" y="1633"/>
                    </a:cubicBezTo>
                    <a:cubicBezTo>
                      <a:pt x="17197" y="1617"/>
                      <a:pt x="17197" y="1600"/>
                      <a:pt x="17191" y="1581"/>
                    </a:cubicBezTo>
                    <a:cubicBezTo>
                      <a:pt x="17174" y="1354"/>
                      <a:pt x="17107" y="1219"/>
                      <a:pt x="17032" y="1219"/>
                    </a:cubicBezTo>
                    <a:cubicBezTo>
                      <a:pt x="17027" y="1219"/>
                      <a:pt x="17023" y="1219"/>
                      <a:pt x="17019" y="1219"/>
                    </a:cubicBezTo>
                    <a:lnTo>
                      <a:pt x="16883" y="1271"/>
                    </a:lnTo>
                    <a:cubicBezTo>
                      <a:pt x="16790" y="1288"/>
                      <a:pt x="16729" y="1529"/>
                      <a:pt x="16741" y="1790"/>
                    </a:cubicBezTo>
                    <a:cubicBezTo>
                      <a:pt x="16754" y="1927"/>
                      <a:pt x="16760" y="2064"/>
                      <a:pt x="16766" y="2204"/>
                    </a:cubicBezTo>
                    <a:cubicBezTo>
                      <a:pt x="16779" y="2446"/>
                      <a:pt x="16797" y="2687"/>
                      <a:pt x="16803" y="2910"/>
                    </a:cubicBezTo>
                    <a:cubicBezTo>
                      <a:pt x="16809" y="3186"/>
                      <a:pt x="16760" y="3376"/>
                      <a:pt x="16698" y="3411"/>
                    </a:cubicBezTo>
                    <a:cubicBezTo>
                      <a:pt x="16691" y="3414"/>
                      <a:pt x="16685" y="3416"/>
                      <a:pt x="16678" y="3416"/>
                    </a:cubicBezTo>
                    <a:cubicBezTo>
                      <a:pt x="16611" y="3416"/>
                      <a:pt x="16548" y="3265"/>
                      <a:pt x="16531" y="3014"/>
                    </a:cubicBezTo>
                    <a:cubicBezTo>
                      <a:pt x="16501" y="2668"/>
                      <a:pt x="16488" y="2325"/>
                      <a:pt x="16470" y="1963"/>
                    </a:cubicBezTo>
                    <a:cubicBezTo>
                      <a:pt x="16470" y="1927"/>
                      <a:pt x="16470" y="1894"/>
                      <a:pt x="16464" y="1858"/>
                    </a:cubicBezTo>
                    <a:cubicBezTo>
                      <a:pt x="16452" y="1629"/>
                      <a:pt x="16379" y="1477"/>
                      <a:pt x="16298" y="1477"/>
                    </a:cubicBezTo>
                    <a:cubicBezTo>
                      <a:pt x="16294" y="1477"/>
                      <a:pt x="16289" y="1477"/>
                      <a:pt x="16285" y="1480"/>
                    </a:cubicBezTo>
                    <a:lnTo>
                      <a:pt x="15841" y="1633"/>
                    </a:lnTo>
                    <a:cubicBezTo>
                      <a:pt x="15816" y="1633"/>
                      <a:pt x="15792" y="1702"/>
                      <a:pt x="15785" y="1790"/>
                    </a:cubicBezTo>
                    <a:cubicBezTo>
                      <a:pt x="15785" y="1858"/>
                      <a:pt x="15785" y="1910"/>
                      <a:pt x="15785" y="1979"/>
                    </a:cubicBezTo>
                    <a:cubicBezTo>
                      <a:pt x="15798" y="2599"/>
                      <a:pt x="15816" y="3203"/>
                      <a:pt x="15835" y="3826"/>
                    </a:cubicBezTo>
                    <a:cubicBezTo>
                      <a:pt x="15847" y="4204"/>
                      <a:pt x="15816" y="4410"/>
                      <a:pt x="15742" y="4446"/>
                    </a:cubicBezTo>
                    <a:cubicBezTo>
                      <a:pt x="15736" y="4448"/>
                      <a:pt x="15729" y="4451"/>
                      <a:pt x="15723" y="4451"/>
                    </a:cubicBezTo>
                    <a:cubicBezTo>
                      <a:pt x="15651" y="4451"/>
                      <a:pt x="15592" y="4278"/>
                      <a:pt x="15569" y="3963"/>
                    </a:cubicBezTo>
                    <a:cubicBezTo>
                      <a:pt x="15545" y="3532"/>
                      <a:pt x="15539" y="3101"/>
                      <a:pt x="15526" y="2668"/>
                    </a:cubicBezTo>
                    <a:cubicBezTo>
                      <a:pt x="15520" y="2427"/>
                      <a:pt x="15520" y="2204"/>
                      <a:pt x="15520" y="1944"/>
                    </a:cubicBezTo>
                    <a:cubicBezTo>
                      <a:pt x="15520" y="1842"/>
                      <a:pt x="15490" y="1773"/>
                      <a:pt x="15453" y="1773"/>
                    </a:cubicBezTo>
                    <a:lnTo>
                      <a:pt x="15033" y="1910"/>
                    </a:lnTo>
                    <a:cubicBezTo>
                      <a:pt x="14997" y="1927"/>
                      <a:pt x="14972" y="2031"/>
                      <a:pt x="14984" y="2116"/>
                    </a:cubicBezTo>
                    <a:cubicBezTo>
                      <a:pt x="15015" y="2566"/>
                      <a:pt x="15052" y="2997"/>
                      <a:pt x="15083" y="3428"/>
                    </a:cubicBezTo>
                    <a:cubicBezTo>
                      <a:pt x="15089" y="3584"/>
                      <a:pt x="15101" y="3738"/>
                      <a:pt x="15089" y="3894"/>
                    </a:cubicBezTo>
                    <a:cubicBezTo>
                      <a:pt x="15083" y="3980"/>
                      <a:pt x="15046" y="4100"/>
                      <a:pt x="15008" y="4119"/>
                    </a:cubicBezTo>
                    <a:cubicBezTo>
                      <a:pt x="15003" y="4124"/>
                      <a:pt x="14997" y="4126"/>
                      <a:pt x="14990" y="4126"/>
                    </a:cubicBezTo>
                    <a:cubicBezTo>
                      <a:pt x="14960" y="4126"/>
                      <a:pt x="14923" y="4072"/>
                      <a:pt x="14898" y="4015"/>
                    </a:cubicBezTo>
                    <a:cubicBezTo>
                      <a:pt x="14873" y="3946"/>
                      <a:pt x="14854" y="3826"/>
                      <a:pt x="14843" y="3705"/>
                    </a:cubicBezTo>
                    <a:cubicBezTo>
                      <a:pt x="14817" y="3428"/>
                      <a:pt x="14793" y="3134"/>
                      <a:pt x="14774" y="2860"/>
                    </a:cubicBezTo>
                    <a:cubicBezTo>
                      <a:pt x="14756" y="2635"/>
                      <a:pt x="14744" y="2410"/>
                      <a:pt x="14725" y="2185"/>
                    </a:cubicBezTo>
                    <a:cubicBezTo>
                      <a:pt x="14720" y="2109"/>
                      <a:pt x="14694" y="2045"/>
                      <a:pt x="14667" y="2045"/>
                    </a:cubicBezTo>
                    <a:cubicBezTo>
                      <a:pt x="14664" y="2045"/>
                      <a:pt x="14661" y="2045"/>
                      <a:pt x="14657" y="2048"/>
                    </a:cubicBezTo>
                    <a:lnTo>
                      <a:pt x="13917" y="2289"/>
                    </a:lnTo>
                    <a:cubicBezTo>
                      <a:pt x="13880" y="2289"/>
                      <a:pt x="13856" y="2377"/>
                      <a:pt x="13862" y="2479"/>
                    </a:cubicBezTo>
                    <a:cubicBezTo>
                      <a:pt x="13905" y="3307"/>
                      <a:pt x="13948" y="4152"/>
                      <a:pt x="13991" y="4981"/>
                    </a:cubicBezTo>
                    <a:cubicBezTo>
                      <a:pt x="13997" y="5135"/>
                      <a:pt x="13997" y="5308"/>
                      <a:pt x="13985" y="5447"/>
                    </a:cubicBezTo>
                    <a:cubicBezTo>
                      <a:pt x="13973" y="5549"/>
                      <a:pt x="13930" y="5670"/>
                      <a:pt x="13899" y="5670"/>
                    </a:cubicBezTo>
                    <a:cubicBezTo>
                      <a:pt x="13895" y="5672"/>
                      <a:pt x="13891" y="5675"/>
                      <a:pt x="13886" y="5675"/>
                    </a:cubicBezTo>
                    <a:cubicBezTo>
                      <a:pt x="13851" y="5675"/>
                      <a:pt x="13803" y="5611"/>
                      <a:pt x="13781" y="5533"/>
                    </a:cubicBezTo>
                    <a:cubicBezTo>
                      <a:pt x="13751" y="5428"/>
                      <a:pt x="13738" y="5275"/>
                      <a:pt x="13732" y="5135"/>
                    </a:cubicBezTo>
                    <a:cubicBezTo>
                      <a:pt x="13701" y="4446"/>
                      <a:pt x="13677" y="3738"/>
                      <a:pt x="13646" y="3049"/>
                    </a:cubicBezTo>
                    <a:cubicBezTo>
                      <a:pt x="13633" y="2893"/>
                      <a:pt x="13622" y="2720"/>
                      <a:pt x="13609" y="2566"/>
                    </a:cubicBezTo>
                    <a:cubicBezTo>
                      <a:pt x="13598" y="2488"/>
                      <a:pt x="13572" y="2424"/>
                      <a:pt x="13545" y="2424"/>
                    </a:cubicBezTo>
                    <a:cubicBezTo>
                      <a:pt x="13541" y="2424"/>
                      <a:pt x="13538" y="2427"/>
                      <a:pt x="13535" y="2427"/>
                    </a:cubicBezTo>
                    <a:lnTo>
                      <a:pt x="13116" y="2566"/>
                    </a:lnTo>
                    <a:cubicBezTo>
                      <a:pt x="13078" y="2583"/>
                      <a:pt x="13054" y="2668"/>
                      <a:pt x="13061" y="2756"/>
                    </a:cubicBezTo>
                    <a:cubicBezTo>
                      <a:pt x="13078" y="3239"/>
                      <a:pt x="13097" y="3705"/>
                      <a:pt x="13116" y="4152"/>
                    </a:cubicBezTo>
                    <a:cubicBezTo>
                      <a:pt x="13121" y="4325"/>
                      <a:pt x="13134" y="4498"/>
                      <a:pt x="13121" y="4652"/>
                    </a:cubicBezTo>
                    <a:cubicBezTo>
                      <a:pt x="13110" y="4773"/>
                      <a:pt x="13066" y="4912"/>
                      <a:pt x="13029" y="4964"/>
                    </a:cubicBezTo>
                    <a:cubicBezTo>
                      <a:pt x="13017" y="4974"/>
                      <a:pt x="13006" y="4979"/>
                      <a:pt x="12995" y="4979"/>
                    </a:cubicBezTo>
                    <a:cubicBezTo>
                      <a:pt x="12947" y="4979"/>
                      <a:pt x="12908" y="4896"/>
                      <a:pt x="12894" y="4756"/>
                    </a:cubicBezTo>
                    <a:cubicBezTo>
                      <a:pt x="12869" y="4602"/>
                      <a:pt x="12857" y="4429"/>
                      <a:pt x="12845" y="4257"/>
                    </a:cubicBezTo>
                    <a:cubicBezTo>
                      <a:pt x="12826" y="3790"/>
                      <a:pt x="12808" y="3324"/>
                      <a:pt x="12789" y="2841"/>
                    </a:cubicBezTo>
                    <a:cubicBezTo>
                      <a:pt x="12783" y="2739"/>
                      <a:pt x="12752" y="2668"/>
                      <a:pt x="12714" y="2668"/>
                    </a:cubicBezTo>
                    <a:cubicBezTo>
                      <a:pt x="12549" y="2720"/>
                      <a:pt x="12388" y="2789"/>
                      <a:pt x="12228" y="2860"/>
                    </a:cubicBezTo>
                    <a:cubicBezTo>
                      <a:pt x="12166" y="2893"/>
                      <a:pt x="12117" y="3066"/>
                      <a:pt x="12123" y="3255"/>
                    </a:cubicBezTo>
                    <a:cubicBezTo>
                      <a:pt x="12148" y="3790"/>
                      <a:pt x="12172" y="4309"/>
                      <a:pt x="12191" y="4825"/>
                    </a:cubicBezTo>
                    <a:cubicBezTo>
                      <a:pt x="12197" y="5066"/>
                      <a:pt x="12203" y="5327"/>
                      <a:pt x="12197" y="5568"/>
                    </a:cubicBezTo>
                    <a:cubicBezTo>
                      <a:pt x="12191" y="5878"/>
                      <a:pt x="12153" y="6032"/>
                      <a:pt x="12086" y="6051"/>
                    </a:cubicBezTo>
                    <a:cubicBezTo>
                      <a:pt x="12018" y="6051"/>
                      <a:pt x="11969" y="5930"/>
                      <a:pt x="11944" y="5620"/>
                    </a:cubicBezTo>
                    <a:cubicBezTo>
                      <a:pt x="11932" y="5499"/>
                      <a:pt x="11926" y="5360"/>
                      <a:pt x="11919" y="5239"/>
                    </a:cubicBezTo>
                    <a:cubicBezTo>
                      <a:pt x="11895" y="4635"/>
                      <a:pt x="11870" y="4032"/>
                      <a:pt x="11851" y="3428"/>
                    </a:cubicBezTo>
                    <a:cubicBezTo>
                      <a:pt x="11845" y="3395"/>
                      <a:pt x="11845" y="3376"/>
                      <a:pt x="11845" y="3343"/>
                    </a:cubicBezTo>
                    <a:cubicBezTo>
                      <a:pt x="11840" y="3163"/>
                      <a:pt x="11785" y="3030"/>
                      <a:pt x="11721" y="3030"/>
                    </a:cubicBezTo>
                    <a:cubicBezTo>
                      <a:pt x="11718" y="3030"/>
                      <a:pt x="11713" y="3030"/>
                      <a:pt x="11710" y="3030"/>
                    </a:cubicBezTo>
                    <a:cubicBezTo>
                      <a:pt x="11605" y="3066"/>
                      <a:pt x="11500" y="3101"/>
                      <a:pt x="11401" y="3134"/>
                    </a:cubicBezTo>
                    <a:cubicBezTo>
                      <a:pt x="11334" y="3170"/>
                      <a:pt x="11284" y="3343"/>
                      <a:pt x="11296" y="3532"/>
                    </a:cubicBezTo>
                    <a:cubicBezTo>
                      <a:pt x="11315" y="4048"/>
                      <a:pt x="11334" y="4531"/>
                      <a:pt x="11358" y="5014"/>
                    </a:cubicBezTo>
                    <a:cubicBezTo>
                      <a:pt x="11365" y="5154"/>
                      <a:pt x="11371" y="5291"/>
                      <a:pt x="11371" y="5412"/>
                    </a:cubicBezTo>
                    <a:cubicBezTo>
                      <a:pt x="11371" y="5620"/>
                      <a:pt x="11352" y="5791"/>
                      <a:pt x="11272" y="5843"/>
                    </a:cubicBezTo>
                    <a:cubicBezTo>
                      <a:pt x="11263" y="5847"/>
                      <a:pt x="11255" y="5850"/>
                      <a:pt x="11247" y="5850"/>
                    </a:cubicBezTo>
                    <a:cubicBezTo>
                      <a:pt x="11189" y="5850"/>
                      <a:pt x="11139" y="5743"/>
                      <a:pt x="11112" y="5533"/>
                    </a:cubicBezTo>
                    <a:cubicBezTo>
                      <a:pt x="11087" y="5360"/>
                      <a:pt x="11087" y="5135"/>
                      <a:pt x="11069" y="4981"/>
                    </a:cubicBezTo>
                    <a:cubicBezTo>
                      <a:pt x="11044" y="4671"/>
                      <a:pt x="11020" y="4377"/>
                      <a:pt x="11020" y="4067"/>
                    </a:cubicBezTo>
                    <a:cubicBezTo>
                      <a:pt x="11020" y="3911"/>
                      <a:pt x="11013" y="3774"/>
                      <a:pt x="11001" y="3636"/>
                    </a:cubicBezTo>
                    <a:cubicBezTo>
                      <a:pt x="10995" y="3473"/>
                      <a:pt x="10940" y="3340"/>
                      <a:pt x="10877" y="3340"/>
                    </a:cubicBezTo>
                    <a:cubicBezTo>
                      <a:pt x="10872" y="3340"/>
                      <a:pt x="10869" y="3340"/>
                      <a:pt x="10865" y="3343"/>
                    </a:cubicBezTo>
                    <a:lnTo>
                      <a:pt x="10587" y="3445"/>
                    </a:lnTo>
                    <a:cubicBezTo>
                      <a:pt x="10519" y="3463"/>
                      <a:pt x="10470" y="3636"/>
                      <a:pt x="10476" y="3826"/>
                    </a:cubicBezTo>
                    <a:cubicBezTo>
                      <a:pt x="10476" y="3842"/>
                      <a:pt x="10476" y="3859"/>
                      <a:pt x="10476" y="3894"/>
                    </a:cubicBezTo>
                    <a:cubicBezTo>
                      <a:pt x="10501" y="4429"/>
                      <a:pt x="10526" y="4981"/>
                      <a:pt x="10551" y="5533"/>
                    </a:cubicBezTo>
                    <a:cubicBezTo>
                      <a:pt x="10551" y="5653"/>
                      <a:pt x="10557" y="5774"/>
                      <a:pt x="10538" y="5878"/>
                    </a:cubicBezTo>
                    <a:cubicBezTo>
                      <a:pt x="10526" y="5982"/>
                      <a:pt x="10489" y="6084"/>
                      <a:pt x="10452" y="6103"/>
                    </a:cubicBezTo>
                    <a:cubicBezTo>
                      <a:pt x="10421" y="6103"/>
                      <a:pt x="10371" y="6051"/>
                      <a:pt x="10347" y="5963"/>
                    </a:cubicBezTo>
                    <a:cubicBezTo>
                      <a:pt x="10322" y="5862"/>
                      <a:pt x="10310" y="5722"/>
                      <a:pt x="10304" y="5601"/>
                    </a:cubicBezTo>
                    <a:cubicBezTo>
                      <a:pt x="10279" y="5033"/>
                      <a:pt x="10255" y="4463"/>
                      <a:pt x="10236" y="3911"/>
                    </a:cubicBezTo>
                    <a:lnTo>
                      <a:pt x="10230" y="3911"/>
                    </a:lnTo>
                    <a:cubicBezTo>
                      <a:pt x="10224" y="3731"/>
                      <a:pt x="10169" y="3598"/>
                      <a:pt x="10106" y="3598"/>
                    </a:cubicBezTo>
                    <a:cubicBezTo>
                      <a:pt x="10101" y="3598"/>
                      <a:pt x="10098" y="3601"/>
                      <a:pt x="10094" y="3601"/>
                    </a:cubicBezTo>
                    <a:lnTo>
                      <a:pt x="9731" y="3722"/>
                    </a:lnTo>
                    <a:cubicBezTo>
                      <a:pt x="9662" y="3738"/>
                      <a:pt x="9619" y="3911"/>
                      <a:pt x="9632" y="4084"/>
                    </a:cubicBezTo>
                    <a:cubicBezTo>
                      <a:pt x="9632" y="4100"/>
                      <a:pt x="9632" y="4136"/>
                      <a:pt x="9632" y="4169"/>
                    </a:cubicBezTo>
                    <a:cubicBezTo>
                      <a:pt x="9669" y="4723"/>
                      <a:pt x="9712" y="5275"/>
                      <a:pt x="9743" y="5843"/>
                    </a:cubicBezTo>
                    <a:cubicBezTo>
                      <a:pt x="9755" y="5982"/>
                      <a:pt x="9761" y="6153"/>
                      <a:pt x="9749" y="6309"/>
                    </a:cubicBezTo>
                    <a:cubicBezTo>
                      <a:pt x="9734" y="6451"/>
                      <a:pt x="9692" y="6527"/>
                      <a:pt x="9647" y="6527"/>
                    </a:cubicBezTo>
                    <a:cubicBezTo>
                      <a:pt x="9616" y="6527"/>
                      <a:pt x="9583" y="6491"/>
                      <a:pt x="9557" y="6413"/>
                    </a:cubicBezTo>
                    <a:cubicBezTo>
                      <a:pt x="9533" y="6309"/>
                      <a:pt x="9514" y="6172"/>
                      <a:pt x="9502" y="6051"/>
                    </a:cubicBezTo>
                    <a:cubicBezTo>
                      <a:pt x="9465" y="5516"/>
                      <a:pt x="9435" y="4998"/>
                      <a:pt x="9403" y="4463"/>
                    </a:cubicBezTo>
                    <a:cubicBezTo>
                      <a:pt x="9397" y="4361"/>
                      <a:pt x="9397" y="4273"/>
                      <a:pt x="9392" y="4169"/>
                    </a:cubicBezTo>
                    <a:cubicBezTo>
                      <a:pt x="9386" y="4008"/>
                      <a:pt x="9337" y="3892"/>
                      <a:pt x="9280" y="3892"/>
                    </a:cubicBezTo>
                    <a:cubicBezTo>
                      <a:pt x="9276" y="3892"/>
                      <a:pt x="9272" y="3892"/>
                      <a:pt x="9268" y="3894"/>
                    </a:cubicBezTo>
                    <a:lnTo>
                      <a:pt x="8787" y="4048"/>
                    </a:lnTo>
                    <a:cubicBezTo>
                      <a:pt x="8726" y="4084"/>
                      <a:pt x="8682" y="4240"/>
                      <a:pt x="8688" y="4410"/>
                    </a:cubicBezTo>
                    <a:cubicBezTo>
                      <a:pt x="8694" y="4567"/>
                      <a:pt x="8701" y="4723"/>
                      <a:pt x="8707" y="4877"/>
                    </a:cubicBezTo>
                    <a:cubicBezTo>
                      <a:pt x="8713" y="5222"/>
                      <a:pt x="8726" y="5585"/>
                      <a:pt x="8726" y="5930"/>
                    </a:cubicBezTo>
                    <a:cubicBezTo>
                      <a:pt x="8726" y="6103"/>
                      <a:pt x="8694" y="6257"/>
                      <a:pt x="8627" y="6274"/>
                    </a:cubicBezTo>
                    <a:cubicBezTo>
                      <a:pt x="8622" y="6276"/>
                      <a:pt x="8618" y="6276"/>
                      <a:pt x="8614" y="6276"/>
                    </a:cubicBezTo>
                    <a:cubicBezTo>
                      <a:pt x="8559" y="6276"/>
                      <a:pt x="8520" y="6177"/>
                      <a:pt x="8497" y="6032"/>
                    </a:cubicBezTo>
                    <a:cubicBezTo>
                      <a:pt x="8479" y="5895"/>
                      <a:pt x="8467" y="5774"/>
                      <a:pt x="8460" y="5653"/>
                    </a:cubicBezTo>
                    <a:cubicBezTo>
                      <a:pt x="8441" y="5308"/>
                      <a:pt x="8435" y="4964"/>
                      <a:pt x="8417" y="4619"/>
                    </a:cubicBezTo>
                    <a:cubicBezTo>
                      <a:pt x="8417" y="4583"/>
                      <a:pt x="8411" y="4550"/>
                      <a:pt x="8411" y="4498"/>
                    </a:cubicBezTo>
                    <a:cubicBezTo>
                      <a:pt x="8399" y="4351"/>
                      <a:pt x="8350" y="4238"/>
                      <a:pt x="8298" y="4238"/>
                    </a:cubicBezTo>
                    <a:cubicBezTo>
                      <a:pt x="8295" y="4238"/>
                      <a:pt x="8292" y="4238"/>
                      <a:pt x="8287" y="4240"/>
                    </a:cubicBezTo>
                    <a:lnTo>
                      <a:pt x="8084" y="4309"/>
                    </a:lnTo>
                    <a:cubicBezTo>
                      <a:pt x="8022" y="4325"/>
                      <a:pt x="7979" y="4498"/>
                      <a:pt x="7985" y="4687"/>
                    </a:cubicBezTo>
                    <a:cubicBezTo>
                      <a:pt x="8017" y="5085"/>
                      <a:pt x="8047" y="5480"/>
                      <a:pt x="8066" y="5895"/>
                    </a:cubicBezTo>
                    <a:cubicBezTo>
                      <a:pt x="8072" y="6136"/>
                      <a:pt x="8022" y="6326"/>
                      <a:pt x="7961" y="6345"/>
                    </a:cubicBezTo>
                    <a:cubicBezTo>
                      <a:pt x="7954" y="6347"/>
                      <a:pt x="7947" y="6349"/>
                      <a:pt x="7940" y="6349"/>
                    </a:cubicBezTo>
                    <a:cubicBezTo>
                      <a:pt x="7886" y="6349"/>
                      <a:pt x="7835" y="6229"/>
                      <a:pt x="7819" y="5999"/>
                    </a:cubicBezTo>
                    <a:cubicBezTo>
                      <a:pt x="7794" y="5637"/>
                      <a:pt x="7782" y="5291"/>
                      <a:pt x="7764" y="4929"/>
                    </a:cubicBezTo>
                    <a:cubicBezTo>
                      <a:pt x="7758" y="4860"/>
                      <a:pt x="7751" y="4792"/>
                      <a:pt x="7745" y="4723"/>
                    </a:cubicBezTo>
                    <a:cubicBezTo>
                      <a:pt x="7739" y="4579"/>
                      <a:pt x="7691" y="4479"/>
                      <a:pt x="7635" y="4479"/>
                    </a:cubicBezTo>
                    <a:cubicBezTo>
                      <a:pt x="7631" y="4479"/>
                      <a:pt x="7626" y="4479"/>
                      <a:pt x="7621" y="4481"/>
                    </a:cubicBezTo>
                    <a:lnTo>
                      <a:pt x="6968" y="4687"/>
                    </a:lnTo>
                    <a:cubicBezTo>
                      <a:pt x="6931" y="4704"/>
                      <a:pt x="6900" y="4808"/>
                      <a:pt x="6906" y="4929"/>
                    </a:cubicBezTo>
                    <a:cubicBezTo>
                      <a:pt x="6955" y="5499"/>
                      <a:pt x="7005" y="6084"/>
                      <a:pt x="7049" y="6655"/>
                    </a:cubicBezTo>
                    <a:cubicBezTo>
                      <a:pt x="7060" y="6877"/>
                      <a:pt x="7073" y="7086"/>
                      <a:pt x="7066" y="7310"/>
                    </a:cubicBezTo>
                    <a:cubicBezTo>
                      <a:pt x="7060" y="7412"/>
                      <a:pt x="7042" y="7533"/>
                      <a:pt x="7005" y="7604"/>
                    </a:cubicBezTo>
                    <a:cubicBezTo>
                      <a:pt x="6987" y="7640"/>
                      <a:pt x="6968" y="7654"/>
                      <a:pt x="6950" y="7654"/>
                    </a:cubicBezTo>
                    <a:cubicBezTo>
                      <a:pt x="6907" y="7654"/>
                      <a:pt x="6868" y="7564"/>
                      <a:pt x="6851" y="7431"/>
                    </a:cubicBezTo>
                    <a:cubicBezTo>
                      <a:pt x="6839" y="7344"/>
                      <a:pt x="6826" y="7258"/>
                      <a:pt x="6814" y="7171"/>
                    </a:cubicBezTo>
                    <a:cubicBezTo>
                      <a:pt x="6790" y="6844"/>
                      <a:pt x="6771" y="6515"/>
                      <a:pt x="6746" y="6188"/>
                    </a:cubicBezTo>
                    <a:cubicBezTo>
                      <a:pt x="6715" y="5791"/>
                      <a:pt x="6678" y="5395"/>
                      <a:pt x="6647" y="4998"/>
                    </a:cubicBezTo>
                    <a:cubicBezTo>
                      <a:pt x="6636" y="4905"/>
                      <a:pt x="6610" y="4841"/>
                      <a:pt x="6578" y="4841"/>
                    </a:cubicBezTo>
                    <a:cubicBezTo>
                      <a:pt x="6575" y="4841"/>
                      <a:pt x="6571" y="4841"/>
                      <a:pt x="6567" y="4844"/>
                    </a:cubicBezTo>
                    <a:lnTo>
                      <a:pt x="6246" y="4945"/>
                    </a:lnTo>
                    <a:cubicBezTo>
                      <a:pt x="6203" y="4945"/>
                      <a:pt x="6179" y="5050"/>
                      <a:pt x="6185" y="5170"/>
                    </a:cubicBezTo>
                    <a:cubicBezTo>
                      <a:pt x="6185" y="5206"/>
                      <a:pt x="6185" y="5239"/>
                      <a:pt x="6185" y="5258"/>
                    </a:cubicBezTo>
                    <a:cubicBezTo>
                      <a:pt x="6203" y="5722"/>
                      <a:pt x="6222" y="6172"/>
                      <a:pt x="6235" y="6636"/>
                    </a:cubicBezTo>
                    <a:cubicBezTo>
                      <a:pt x="6240" y="6844"/>
                      <a:pt x="6222" y="7050"/>
                      <a:pt x="6136" y="7086"/>
                    </a:cubicBezTo>
                    <a:cubicBezTo>
                      <a:pt x="6130" y="7088"/>
                      <a:pt x="6123" y="7090"/>
                      <a:pt x="6117" y="7090"/>
                    </a:cubicBezTo>
                    <a:cubicBezTo>
                      <a:pt x="6058" y="7090"/>
                      <a:pt x="6010" y="6939"/>
                      <a:pt x="5994" y="6688"/>
                    </a:cubicBezTo>
                    <a:cubicBezTo>
                      <a:pt x="5976" y="6309"/>
                      <a:pt x="5969" y="5947"/>
                      <a:pt x="5944" y="5585"/>
                    </a:cubicBezTo>
                    <a:cubicBezTo>
                      <a:pt x="5938" y="5480"/>
                      <a:pt x="5938" y="5360"/>
                      <a:pt x="5932" y="5258"/>
                    </a:cubicBezTo>
                    <a:cubicBezTo>
                      <a:pt x="5932" y="5147"/>
                      <a:pt x="5901" y="5064"/>
                      <a:pt x="5863" y="5064"/>
                    </a:cubicBezTo>
                    <a:cubicBezTo>
                      <a:pt x="5860" y="5064"/>
                      <a:pt x="5855" y="5066"/>
                      <a:pt x="5852" y="5066"/>
                    </a:cubicBezTo>
                    <a:lnTo>
                      <a:pt x="5205" y="5275"/>
                    </a:lnTo>
                    <a:cubicBezTo>
                      <a:pt x="5168" y="5291"/>
                      <a:pt x="5137" y="5395"/>
                      <a:pt x="5143" y="5499"/>
                    </a:cubicBezTo>
                    <a:cubicBezTo>
                      <a:pt x="5143" y="5533"/>
                      <a:pt x="5143" y="5568"/>
                      <a:pt x="5143" y="5601"/>
                    </a:cubicBezTo>
                    <a:cubicBezTo>
                      <a:pt x="5173" y="6120"/>
                      <a:pt x="5205" y="6636"/>
                      <a:pt x="5229" y="7154"/>
                    </a:cubicBezTo>
                    <a:cubicBezTo>
                      <a:pt x="5235" y="7363"/>
                      <a:pt x="5229" y="7552"/>
                      <a:pt x="5217" y="7741"/>
                    </a:cubicBezTo>
                    <a:cubicBezTo>
                      <a:pt x="5211" y="7846"/>
                      <a:pt x="5168" y="7983"/>
                      <a:pt x="5143" y="7983"/>
                    </a:cubicBezTo>
                    <a:cubicBezTo>
                      <a:pt x="5106" y="7983"/>
                      <a:pt x="5051" y="7895"/>
                      <a:pt x="5032" y="7810"/>
                    </a:cubicBezTo>
                    <a:cubicBezTo>
                      <a:pt x="5001" y="7654"/>
                      <a:pt x="4982" y="7464"/>
                      <a:pt x="4970" y="7292"/>
                    </a:cubicBezTo>
                    <a:cubicBezTo>
                      <a:pt x="4952" y="7000"/>
                      <a:pt x="4946" y="6707"/>
                      <a:pt x="4927" y="6430"/>
                    </a:cubicBezTo>
                    <a:cubicBezTo>
                      <a:pt x="4909" y="6153"/>
                      <a:pt x="4890" y="5895"/>
                      <a:pt x="4871" y="5620"/>
                    </a:cubicBezTo>
                    <a:cubicBezTo>
                      <a:pt x="4866" y="5525"/>
                      <a:pt x="4841" y="5462"/>
                      <a:pt x="4805" y="5462"/>
                    </a:cubicBezTo>
                    <a:cubicBezTo>
                      <a:pt x="4800" y="5462"/>
                      <a:pt x="4796" y="5462"/>
                      <a:pt x="4792" y="5464"/>
                    </a:cubicBezTo>
                    <a:lnTo>
                      <a:pt x="4323" y="5620"/>
                    </a:lnTo>
                    <a:cubicBezTo>
                      <a:pt x="4286" y="5637"/>
                      <a:pt x="4255" y="5722"/>
                      <a:pt x="4261" y="5843"/>
                    </a:cubicBezTo>
                    <a:cubicBezTo>
                      <a:pt x="4267" y="6016"/>
                      <a:pt x="4280" y="6172"/>
                      <a:pt x="4280" y="6345"/>
                    </a:cubicBezTo>
                    <a:cubicBezTo>
                      <a:pt x="4286" y="6688"/>
                      <a:pt x="4286" y="7050"/>
                      <a:pt x="4280" y="7412"/>
                    </a:cubicBezTo>
                    <a:cubicBezTo>
                      <a:pt x="4273" y="7500"/>
                      <a:pt x="4230" y="7673"/>
                      <a:pt x="4200" y="7673"/>
                    </a:cubicBezTo>
                    <a:cubicBezTo>
                      <a:pt x="4198" y="7673"/>
                      <a:pt x="4195" y="7673"/>
                      <a:pt x="4194" y="7673"/>
                    </a:cubicBezTo>
                    <a:cubicBezTo>
                      <a:pt x="4161" y="7673"/>
                      <a:pt x="4112" y="7561"/>
                      <a:pt x="4095" y="7464"/>
                    </a:cubicBezTo>
                    <a:cubicBezTo>
                      <a:pt x="4064" y="7258"/>
                      <a:pt x="4046" y="7017"/>
                      <a:pt x="4033" y="6792"/>
                    </a:cubicBezTo>
                    <a:cubicBezTo>
                      <a:pt x="4021" y="6515"/>
                      <a:pt x="4008" y="6224"/>
                      <a:pt x="3996" y="5930"/>
                    </a:cubicBezTo>
                    <a:cubicBezTo>
                      <a:pt x="3996" y="5836"/>
                      <a:pt x="3965" y="5755"/>
                      <a:pt x="3927" y="5755"/>
                    </a:cubicBezTo>
                    <a:cubicBezTo>
                      <a:pt x="3924" y="5755"/>
                      <a:pt x="3919" y="5755"/>
                      <a:pt x="3916" y="5757"/>
                    </a:cubicBezTo>
                    <a:lnTo>
                      <a:pt x="3496" y="5895"/>
                    </a:lnTo>
                    <a:cubicBezTo>
                      <a:pt x="3435" y="5911"/>
                      <a:pt x="3391" y="6068"/>
                      <a:pt x="3398" y="6240"/>
                    </a:cubicBezTo>
                    <a:cubicBezTo>
                      <a:pt x="3416" y="6567"/>
                      <a:pt x="3429" y="6896"/>
                      <a:pt x="3435" y="7206"/>
                    </a:cubicBezTo>
                    <a:cubicBezTo>
                      <a:pt x="3441" y="7500"/>
                      <a:pt x="3429" y="7793"/>
                      <a:pt x="3416" y="8068"/>
                    </a:cubicBezTo>
                    <a:cubicBezTo>
                      <a:pt x="3410" y="8156"/>
                      <a:pt x="3373" y="8293"/>
                      <a:pt x="3355" y="8293"/>
                    </a:cubicBezTo>
                    <a:cubicBezTo>
                      <a:pt x="3318" y="8293"/>
                      <a:pt x="3269" y="8208"/>
                      <a:pt x="3256" y="8120"/>
                    </a:cubicBezTo>
                    <a:cubicBezTo>
                      <a:pt x="3226" y="7931"/>
                      <a:pt x="3200" y="7706"/>
                      <a:pt x="3188" y="7483"/>
                    </a:cubicBezTo>
                    <a:cubicBezTo>
                      <a:pt x="3164" y="7102"/>
                      <a:pt x="3151" y="6723"/>
                      <a:pt x="3139" y="6326"/>
                    </a:cubicBezTo>
                    <a:cubicBezTo>
                      <a:pt x="3127" y="6165"/>
                      <a:pt x="3083" y="6049"/>
                      <a:pt x="3028" y="6049"/>
                    </a:cubicBezTo>
                    <a:cubicBezTo>
                      <a:pt x="3023" y="6049"/>
                      <a:pt x="3019" y="6049"/>
                      <a:pt x="3016" y="6051"/>
                    </a:cubicBezTo>
                    <a:lnTo>
                      <a:pt x="2627" y="6188"/>
                    </a:lnTo>
                    <a:cubicBezTo>
                      <a:pt x="2571" y="6205"/>
                      <a:pt x="2528" y="6361"/>
                      <a:pt x="2534" y="6515"/>
                    </a:cubicBezTo>
                    <a:cubicBezTo>
                      <a:pt x="2541" y="6603"/>
                      <a:pt x="2541" y="6671"/>
                      <a:pt x="2547" y="6740"/>
                    </a:cubicBezTo>
                    <a:cubicBezTo>
                      <a:pt x="2553" y="6929"/>
                      <a:pt x="2571" y="7102"/>
                      <a:pt x="2571" y="7292"/>
                    </a:cubicBezTo>
                    <a:cubicBezTo>
                      <a:pt x="2577" y="7464"/>
                      <a:pt x="2553" y="7637"/>
                      <a:pt x="2485" y="7689"/>
                    </a:cubicBezTo>
                    <a:cubicBezTo>
                      <a:pt x="2475" y="7696"/>
                      <a:pt x="2464" y="7701"/>
                      <a:pt x="2455" y="7701"/>
                    </a:cubicBezTo>
                    <a:cubicBezTo>
                      <a:pt x="2396" y="7701"/>
                      <a:pt x="2352" y="7576"/>
                      <a:pt x="2331" y="7412"/>
                    </a:cubicBezTo>
                    <a:cubicBezTo>
                      <a:pt x="2307" y="7223"/>
                      <a:pt x="2294" y="7017"/>
                      <a:pt x="2282" y="6809"/>
                    </a:cubicBezTo>
                    <a:cubicBezTo>
                      <a:pt x="2282" y="6740"/>
                      <a:pt x="2282" y="6688"/>
                      <a:pt x="2275" y="6636"/>
                    </a:cubicBezTo>
                    <a:cubicBezTo>
                      <a:pt x="2275" y="6475"/>
                      <a:pt x="2226" y="6342"/>
                      <a:pt x="2169" y="6342"/>
                    </a:cubicBezTo>
                    <a:cubicBezTo>
                      <a:pt x="2165" y="6342"/>
                      <a:pt x="2162" y="6342"/>
                      <a:pt x="2159" y="6345"/>
                    </a:cubicBezTo>
                    <a:lnTo>
                      <a:pt x="1671" y="6515"/>
                    </a:lnTo>
                    <a:cubicBezTo>
                      <a:pt x="1609" y="6534"/>
                      <a:pt x="1566" y="6671"/>
                      <a:pt x="1573" y="6844"/>
                    </a:cubicBezTo>
                    <a:cubicBezTo>
                      <a:pt x="1579" y="6913"/>
                      <a:pt x="1579" y="6965"/>
                      <a:pt x="1585" y="7033"/>
                    </a:cubicBezTo>
                    <a:cubicBezTo>
                      <a:pt x="1598" y="7516"/>
                      <a:pt x="1609" y="7999"/>
                      <a:pt x="1616" y="8482"/>
                    </a:cubicBezTo>
                    <a:cubicBezTo>
                      <a:pt x="1616" y="8499"/>
                      <a:pt x="1616" y="8499"/>
                      <a:pt x="1616" y="8499"/>
                    </a:cubicBezTo>
                    <a:cubicBezTo>
                      <a:pt x="1616" y="8650"/>
                      <a:pt x="1571" y="8736"/>
                      <a:pt x="1527" y="8736"/>
                    </a:cubicBezTo>
                    <a:cubicBezTo>
                      <a:pt x="1491" y="8736"/>
                      <a:pt x="1455" y="8676"/>
                      <a:pt x="1444" y="8551"/>
                    </a:cubicBezTo>
                    <a:cubicBezTo>
                      <a:pt x="1437" y="8534"/>
                      <a:pt x="1437" y="8499"/>
                      <a:pt x="1437" y="8482"/>
                    </a:cubicBezTo>
                    <a:cubicBezTo>
                      <a:pt x="1406" y="8035"/>
                      <a:pt x="1388" y="7585"/>
                      <a:pt x="1363" y="7121"/>
                    </a:cubicBezTo>
                    <a:cubicBezTo>
                      <a:pt x="1363" y="7069"/>
                      <a:pt x="1363" y="7000"/>
                      <a:pt x="1357" y="6929"/>
                    </a:cubicBezTo>
                    <a:cubicBezTo>
                      <a:pt x="1357" y="6775"/>
                      <a:pt x="1312" y="6650"/>
                      <a:pt x="1259" y="6650"/>
                    </a:cubicBezTo>
                    <a:cubicBezTo>
                      <a:pt x="1252" y="6650"/>
                      <a:pt x="1246" y="6650"/>
                      <a:pt x="1240" y="6655"/>
                    </a:cubicBezTo>
                    <a:cubicBezTo>
                      <a:pt x="1191" y="6655"/>
                      <a:pt x="1147" y="6671"/>
                      <a:pt x="1104" y="6688"/>
                    </a:cubicBezTo>
                    <a:cubicBezTo>
                      <a:pt x="839" y="6792"/>
                      <a:pt x="568" y="6877"/>
                      <a:pt x="302" y="7000"/>
                    </a:cubicBezTo>
                    <a:cubicBezTo>
                      <a:pt x="112" y="7086"/>
                      <a:pt x="13" y="7412"/>
                      <a:pt x="0" y="7931"/>
                    </a:cubicBezTo>
                    <a:cubicBezTo>
                      <a:pt x="0" y="8241"/>
                      <a:pt x="7" y="8570"/>
                      <a:pt x="13" y="8880"/>
                    </a:cubicBezTo>
                    <a:cubicBezTo>
                      <a:pt x="69" y="11001"/>
                      <a:pt x="136" y="13141"/>
                      <a:pt x="173" y="15263"/>
                    </a:cubicBezTo>
                    <a:cubicBezTo>
                      <a:pt x="210" y="17109"/>
                      <a:pt x="278" y="18937"/>
                      <a:pt x="395" y="20767"/>
                    </a:cubicBezTo>
                    <a:cubicBezTo>
                      <a:pt x="401" y="20904"/>
                      <a:pt x="420" y="21041"/>
                      <a:pt x="432" y="21181"/>
                    </a:cubicBezTo>
                    <a:cubicBezTo>
                      <a:pt x="470" y="21472"/>
                      <a:pt x="524" y="21600"/>
                      <a:pt x="618" y="21600"/>
                    </a:cubicBezTo>
                    <a:cubicBezTo>
                      <a:pt x="629" y="21600"/>
                      <a:pt x="641" y="21598"/>
                      <a:pt x="654" y="21593"/>
                    </a:cubicBezTo>
                    <a:cubicBezTo>
                      <a:pt x="728" y="21593"/>
                      <a:pt x="795" y="21560"/>
                      <a:pt x="864" y="21543"/>
                    </a:cubicBezTo>
                    <a:lnTo>
                      <a:pt x="5032" y="20127"/>
                    </a:lnTo>
                    <a:cubicBezTo>
                      <a:pt x="6746" y="19540"/>
                      <a:pt x="8460" y="18953"/>
                      <a:pt x="10168" y="18385"/>
                    </a:cubicBezTo>
                    <a:cubicBezTo>
                      <a:pt x="12061" y="17729"/>
                      <a:pt x="13960" y="17090"/>
                      <a:pt x="15854" y="16453"/>
                    </a:cubicBezTo>
                    <a:cubicBezTo>
                      <a:pt x="17512" y="15883"/>
                      <a:pt x="19171" y="15331"/>
                      <a:pt x="20836" y="14780"/>
                    </a:cubicBezTo>
                    <a:cubicBezTo>
                      <a:pt x="21009" y="14727"/>
                      <a:pt x="21181" y="14659"/>
                      <a:pt x="21354" y="14555"/>
                    </a:cubicBezTo>
                    <a:cubicBezTo>
                      <a:pt x="21502" y="14469"/>
                      <a:pt x="21570" y="14228"/>
                      <a:pt x="21575" y="13814"/>
                    </a:cubicBezTo>
                    <a:cubicBezTo>
                      <a:pt x="21581" y="12900"/>
                      <a:pt x="21600" y="11984"/>
                      <a:pt x="21575" y="11089"/>
                    </a:cubicBezTo>
                    <a:cubicBezTo>
                      <a:pt x="21532" y="9673"/>
                      <a:pt x="21465" y="8276"/>
                      <a:pt x="21403" y="6877"/>
                    </a:cubicBezTo>
                    <a:cubicBezTo>
                      <a:pt x="21311" y="4893"/>
                      <a:pt x="21144" y="2945"/>
                      <a:pt x="20904" y="1065"/>
                    </a:cubicBezTo>
                    <a:cubicBezTo>
                      <a:pt x="20879" y="893"/>
                      <a:pt x="20848" y="720"/>
                      <a:pt x="20811" y="563"/>
                    </a:cubicBezTo>
                    <a:cubicBezTo>
                      <a:pt x="20696" y="123"/>
                      <a:pt x="20569" y="0"/>
                      <a:pt x="2043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39" name="Google Shape;1556;p22"/>
              <p:cNvSpPr/>
              <p:nvPr/>
            </p:nvSpPr>
            <p:spPr>
              <a:xfrm rot="21052566">
                <a:off x="152182" y="567399"/>
                <a:ext cx="131226" cy="1539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63" h="21600" extrusionOk="0">
                    <a:moveTo>
                      <a:pt x="10578" y="2816"/>
                    </a:moveTo>
                    <a:cubicBezTo>
                      <a:pt x="11145" y="2816"/>
                      <a:pt x="11761" y="2877"/>
                      <a:pt x="12428" y="2999"/>
                    </a:cubicBezTo>
                    <a:cubicBezTo>
                      <a:pt x="15103" y="3442"/>
                      <a:pt x="17281" y="5780"/>
                      <a:pt x="17718" y="9075"/>
                    </a:cubicBezTo>
                    <a:cubicBezTo>
                      <a:pt x="17788" y="11865"/>
                      <a:pt x="16555" y="14907"/>
                      <a:pt x="13730" y="17306"/>
                    </a:cubicBezTo>
                    <a:cubicBezTo>
                      <a:pt x="12597" y="18271"/>
                      <a:pt x="11353" y="18732"/>
                      <a:pt x="10090" y="18732"/>
                    </a:cubicBezTo>
                    <a:cubicBezTo>
                      <a:pt x="8847" y="18732"/>
                      <a:pt x="7594" y="18288"/>
                      <a:pt x="6411" y="17436"/>
                    </a:cubicBezTo>
                    <a:cubicBezTo>
                      <a:pt x="3656" y="15472"/>
                      <a:pt x="2493" y="12239"/>
                      <a:pt x="3587" y="9075"/>
                    </a:cubicBezTo>
                    <a:cubicBezTo>
                      <a:pt x="3945" y="7997"/>
                      <a:pt x="4521" y="6919"/>
                      <a:pt x="5178" y="5911"/>
                    </a:cubicBezTo>
                    <a:cubicBezTo>
                      <a:pt x="6789" y="3738"/>
                      <a:pt x="8360" y="2816"/>
                      <a:pt x="10578" y="2816"/>
                    </a:cubicBezTo>
                    <a:close/>
                    <a:moveTo>
                      <a:pt x="10488" y="0"/>
                    </a:moveTo>
                    <a:cubicBezTo>
                      <a:pt x="9255" y="0"/>
                      <a:pt x="7903" y="174"/>
                      <a:pt x="6918" y="713"/>
                    </a:cubicBezTo>
                    <a:cubicBezTo>
                      <a:pt x="1846" y="3503"/>
                      <a:pt x="-262" y="7684"/>
                      <a:pt x="26" y="13003"/>
                    </a:cubicBezTo>
                    <a:cubicBezTo>
                      <a:pt x="245" y="13829"/>
                      <a:pt x="394" y="14716"/>
                      <a:pt x="832" y="15533"/>
                    </a:cubicBezTo>
                    <a:cubicBezTo>
                      <a:pt x="2493" y="18827"/>
                      <a:pt x="5108" y="21174"/>
                      <a:pt x="9305" y="21557"/>
                    </a:cubicBezTo>
                    <a:cubicBezTo>
                      <a:pt x="9643" y="21583"/>
                      <a:pt x="9961" y="21600"/>
                      <a:pt x="10279" y="21600"/>
                    </a:cubicBezTo>
                    <a:cubicBezTo>
                      <a:pt x="13949" y="21600"/>
                      <a:pt x="16495" y="19609"/>
                      <a:pt x="18365" y="16932"/>
                    </a:cubicBezTo>
                    <a:cubicBezTo>
                      <a:pt x="19956" y="14716"/>
                      <a:pt x="20900" y="12308"/>
                      <a:pt x="21050" y="9709"/>
                    </a:cubicBezTo>
                    <a:cubicBezTo>
                      <a:pt x="21338" y="4581"/>
                      <a:pt x="16992" y="209"/>
                      <a:pt x="11115" y="17"/>
                    </a:cubicBezTo>
                    <a:cubicBezTo>
                      <a:pt x="10916" y="9"/>
                      <a:pt x="10707" y="0"/>
                      <a:pt x="1048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40" name="Google Shape;1557;p22"/>
              <p:cNvSpPr/>
              <p:nvPr/>
            </p:nvSpPr>
            <p:spPr>
              <a:xfrm rot="21052566">
                <a:off x="1314954" y="319811"/>
                <a:ext cx="86355" cy="749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7" h="21600" extrusionOk="0">
                    <a:moveTo>
                      <a:pt x="17772" y="0"/>
                    </a:moveTo>
                    <a:cubicBezTo>
                      <a:pt x="17710" y="0"/>
                      <a:pt x="17634" y="0"/>
                      <a:pt x="17572" y="18"/>
                    </a:cubicBezTo>
                    <a:cubicBezTo>
                      <a:pt x="16897" y="18"/>
                      <a:pt x="16114" y="1446"/>
                      <a:pt x="15884" y="2356"/>
                    </a:cubicBezTo>
                    <a:cubicBezTo>
                      <a:pt x="15669" y="3392"/>
                      <a:pt x="16006" y="4695"/>
                      <a:pt x="16006" y="5873"/>
                    </a:cubicBezTo>
                    <a:cubicBezTo>
                      <a:pt x="16006" y="7694"/>
                      <a:pt x="16114" y="9640"/>
                      <a:pt x="15776" y="11460"/>
                    </a:cubicBezTo>
                    <a:cubicBezTo>
                      <a:pt x="15377" y="14031"/>
                      <a:pt x="13704" y="15513"/>
                      <a:pt x="11769" y="15513"/>
                    </a:cubicBezTo>
                    <a:cubicBezTo>
                      <a:pt x="10956" y="15513"/>
                      <a:pt x="10111" y="15245"/>
                      <a:pt x="9282" y="14709"/>
                    </a:cubicBezTo>
                    <a:cubicBezTo>
                      <a:pt x="7271" y="13406"/>
                      <a:pt x="6151" y="11460"/>
                      <a:pt x="5705" y="8854"/>
                    </a:cubicBezTo>
                    <a:cubicBezTo>
                      <a:pt x="5368" y="7569"/>
                      <a:pt x="5260" y="6123"/>
                      <a:pt x="4815" y="4820"/>
                    </a:cubicBezTo>
                    <a:cubicBezTo>
                      <a:pt x="4400" y="3249"/>
                      <a:pt x="3387" y="2339"/>
                      <a:pt x="2251" y="2339"/>
                    </a:cubicBezTo>
                    <a:cubicBezTo>
                      <a:pt x="2174" y="2339"/>
                      <a:pt x="2098" y="2356"/>
                      <a:pt x="2021" y="2356"/>
                    </a:cubicBezTo>
                    <a:cubicBezTo>
                      <a:pt x="900" y="2624"/>
                      <a:pt x="-113" y="3909"/>
                      <a:pt x="10" y="5748"/>
                    </a:cubicBezTo>
                    <a:cubicBezTo>
                      <a:pt x="348" y="11585"/>
                      <a:pt x="1913" y="16798"/>
                      <a:pt x="6611" y="19922"/>
                    </a:cubicBezTo>
                    <a:cubicBezTo>
                      <a:pt x="8284" y="21064"/>
                      <a:pt x="10081" y="21600"/>
                      <a:pt x="11800" y="21600"/>
                    </a:cubicBezTo>
                    <a:cubicBezTo>
                      <a:pt x="15930" y="21600"/>
                      <a:pt x="19706" y="18512"/>
                      <a:pt x="20812" y="13281"/>
                    </a:cubicBezTo>
                    <a:cubicBezTo>
                      <a:pt x="21149" y="11728"/>
                      <a:pt x="21257" y="10157"/>
                      <a:pt x="21364" y="8479"/>
                    </a:cubicBezTo>
                    <a:cubicBezTo>
                      <a:pt x="21487" y="6659"/>
                      <a:pt x="21257" y="4820"/>
                      <a:pt x="20704" y="2999"/>
                    </a:cubicBezTo>
                    <a:cubicBezTo>
                      <a:pt x="20581" y="2481"/>
                      <a:pt x="20366" y="1839"/>
                      <a:pt x="20029" y="1446"/>
                    </a:cubicBezTo>
                    <a:cubicBezTo>
                      <a:pt x="19614" y="607"/>
                      <a:pt x="18555" y="0"/>
                      <a:pt x="1777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41" name="Google Shape;1558;p22"/>
              <p:cNvSpPr/>
              <p:nvPr/>
            </p:nvSpPr>
            <p:spPr>
              <a:xfrm rot="21052566">
                <a:off x="1231187" y="325159"/>
                <a:ext cx="24412" cy="316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91" h="21600" extrusionOk="0">
                    <a:moveTo>
                      <a:pt x="8618" y="0"/>
                    </a:moveTo>
                    <a:cubicBezTo>
                      <a:pt x="8266" y="0"/>
                      <a:pt x="7915" y="0"/>
                      <a:pt x="7563" y="42"/>
                    </a:cubicBezTo>
                    <a:cubicBezTo>
                      <a:pt x="2088" y="338"/>
                      <a:pt x="-876" y="5284"/>
                      <a:pt x="229" y="12047"/>
                    </a:cubicBezTo>
                    <a:cubicBezTo>
                      <a:pt x="932" y="17965"/>
                      <a:pt x="5353" y="21600"/>
                      <a:pt x="10577" y="21600"/>
                    </a:cubicBezTo>
                    <a:cubicBezTo>
                      <a:pt x="10778" y="21600"/>
                      <a:pt x="10979" y="21600"/>
                      <a:pt x="11230" y="21600"/>
                    </a:cubicBezTo>
                    <a:cubicBezTo>
                      <a:pt x="16354" y="20966"/>
                      <a:pt x="20724" y="15429"/>
                      <a:pt x="19619" y="9595"/>
                    </a:cubicBezTo>
                    <a:cubicBezTo>
                      <a:pt x="18966" y="4354"/>
                      <a:pt x="14043" y="0"/>
                      <a:pt x="861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42" name="Google Shape;1559;p22"/>
              <p:cNvSpPr/>
              <p:nvPr/>
            </p:nvSpPr>
            <p:spPr>
              <a:xfrm rot="21052566">
                <a:off x="1441292" y="265737"/>
                <a:ext cx="24606" cy="317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78" h="21600" extrusionOk="0">
                    <a:moveTo>
                      <a:pt x="8952" y="0"/>
                    </a:moveTo>
                    <a:cubicBezTo>
                      <a:pt x="8595" y="0"/>
                      <a:pt x="8288" y="42"/>
                      <a:pt x="7931" y="84"/>
                    </a:cubicBezTo>
                    <a:cubicBezTo>
                      <a:pt x="2365" y="674"/>
                      <a:pt x="-648" y="5305"/>
                      <a:pt x="118" y="12042"/>
                    </a:cubicBezTo>
                    <a:cubicBezTo>
                      <a:pt x="1139" y="17768"/>
                      <a:pt x="5122" y="21600"/>
                      <a:pt x="10178" y="21600"/>
                    </a:cubicBezTo>
                    <a:cubicBezTo>
                      <a:pt x="10535" y="21600"/>
                      <a:pt x="10892" y="21600"/>
                      <a:pt x="11301" y="21558"/>
                    </a:cubicBezTo>
                    <a:cubicBezTo>
                      <a:pt x="16867" y="21263"/>
                      <a:pt x="20952" y="15411"/>
                      <a:pt x="20186" y="9895"/>
                    </a:cubicBezTo>
                    <a:cubicBezTo>
                      <a:pt x="19165" y="4421"/>
                      <a:pt x="14161" y="0"/>
                      <a:pt x="895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1658" name="Google Shape;1560;p22"/>
            <p:cNvGrpSpPr/>
            <p:nvPr/>
          </p:nvGrpSpPr>
          <p:grpSpPr>
            <a:xfrm>
              <a:off x="8749626" y="2428054"/>
              <a:ext cx="1028425" cy="593628"/>
              <a:chOff x="0" y="0"/>
              <a:chExt cx="1028423" cy="593626"/>
            </a:xfrm>
          </p:grpSpPr>
          <p:sp>
            <p:nvSpPr>
              <p:cNvPr id="1644" name="Google Shape;1561;p22"/>
              <p:cNvSpPr/>
              <p:nvPr/>
            </p:nvSpPr>
            <p:spPr>
              <a:xfrm rot="21136588" flipH="1">
                <a:off x="357919" y="129879"/>
                <a:ext cx="414415" cy="3085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45" name="Google Shape;1562;p22"/>
              <p:cNvSpPr/>
              <p:nvPr/>
            </p:nvSpPr>
            <p:spPr>
              <a:xfrm rot="21136588" flipH="1">
                <a:off x="34602" y="155418"/>
                <a:ext cx="171308" cy="1459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46" name="Google Shape;1563;p22"/>
              <p:cNvSpPr/>
              <p:nvPr/>
            </p:nvSpPr>
            <p:spPr>
              <a:xfrm rot="21136588" flipH="1">
                <a:off x="883749" y="237434"/>
                <a:ext cx="107702" cy="2117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47" name="Google Shape;1564;p22"/>
              <p:cNvSpPr/>
              <p:nvPr/>
            </p:nvSpPr>
            <p:spPr>
              <a:xfrm rot="21136588" flipH="1">
                <a:off x="812260" y="223960"/>
                <a:ext cx="100700" cy="2204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48" name="Google Shape;1565;p22"/>
              <p:cNvSpPr/>
              <p:nvPr/>
            </p:nvSpPr>
            <p:spPr>
              <a:xfrm rot="21136588" flipH="1">
                <a:off x="745029" y="218084"/>
                <a:ext cx="92375" cy="2111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49" name="Google Shape;1566;p22"/>
              <p:cNvSpPr/>
              <p:nvPr/>
            </p:nvSpPr>
            <p:spPr>
              <a:xfrm rot="21136588" flipH="1">
                <a:off x="178323" y="130231"/>
                <a:ext cx="89231" cy="2055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50" name="Google Shape;1567;p22"/>
              <p:cNvSpPr/>
              <p:nvPr/>
            </p:nvSpPr>
            <p:spPr>
              <a:xfrm rot="21136588" flipH="1">
                <a:off x="234450" y="136872"/>
                <a:ext cx="84704" cy="2076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51" name="Google Shape;1568;p22"/>
              <p:cNvSpPr/>
              <p:nvPr/>
            </p:nvSpPr>
            <p:spPr>
              <a:xfrm rot="21136588" flipH="1">
                <a:off x="296219" y="145084"/>
                <a:ext cx="75898" cy="2068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52" name="Google Shape;1569;p22"/>
              <p:cNvSpPr/>
              <p:nvPr/>
            </p:nvSpPr>
            <p:spPr>
              <a:xfrm rot="21136588" flipH="1">
                <a:off x="26953" y="63366"/>
                <a:ext cx="974518" cy="4668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53" name="Google Shape;1570;p22"/>
              <p:cNvSpPr/>
              <p:nvPr/>
            </p:nvSpPr>
            <p:spPr>
              <a:xfrm rot="21136588" flipH="1">
                <a:off x="414639" y="207133"/>
                <a:ext cx="302656" cy="17341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54" name="Google Shape;1571;p22"/>
              <p:cNvSpPr/>
              <p:nvPr/>
            </p:nvSpPr>
            <p:spPr>
              <a:xfrm rot="21136588" flipH="1">
                <a:off x="433030" y="223439"/>
                <a:ext cx="268243" cy="141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55" name="Google Shape;1572;p22"/>
              <p:cNvSpPr/>
              <p:nvPr/>
            </p:nvSpPr>
            <p:spPr>
              <a:xfrm rot="21136588" flipH="1">
                <a:off x="540175" y="276849"/>
                <a:ext cx="46299" cy="427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56" name="Google Shape;1573;p22"/>
              <p:cNvSpPr/>
              <p:nvPr/>
            </p:nvSpPr>
            <p:spPr>
              <a:xfrm rot="21136588" flipH="1">
                <a:off x="501707" y="266569"/>
                <a:ext cx="18140" cy="19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57" name="Google Shape;1574;p22"/>
              <p:cNvSpPr/>
              <p:nvPr/>
            </p:nvSpPr>
            <p:spPr>
              <a:xfrm rot="21136588" flipH="1">
                <a:off x="609937" y="283751"/>
                <a:ext cx="18064" cy="19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1673" name="Google Shape;1575;p22"/>
            <p:cNvGrpSpPr/>
            <p:nvPr/>
          </p:nvGrpSpPr>
          <p:grpSpPr>
            <a:xfrm>
              <a:off x="9093526" y="2014367"/>
              <a:ext cx="982219" cy="439760"/>
              <a:chOff x="0" y="0"/>
              <a:chExt cx="982218" cy="439758"/>
            </a:xfrm>
          </p:grpSpPr>
          <p:sp>
            <p:nvSpPr>
              <p:cNvPr id="1659" name="Google Shape;1576;p22"/>
              <p:cNvSpPr/>
              <p:nvPr/>
            </p:nvSpPr>
            <p:spPr>
              <a:xfrm flipH="1">
                <a:off x="326051" y="79253"/>
                <a:ext cx="424920" cy="2900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06" h="21600" extrusionOk="0">
                    <a:moveTo>
                      <a:pt x="3668" y="0"/>
                    </a:moveTo>
                    <a:cubicBezTo>
                      <a:pt x="2819" y="0"/>
                      <a:pt x="2246" y="790"/>
                      <a:pt x="1946" y="1768"/>
                    </a:cubicBezTo>
                    <a:cubicBezTo>
                      <a:pt x="1321" y="3688"/>
                      <a:pt x="827" y="5719"/>
                      <a:pt x="578" y="7821"/>
                    </a:cubicBezTo>
                    <a:cubicBezTo>
                      <a:pt x="353" y="9523"/>
                      <a:pt x="206" y="11220"/>
                      <a:pt x="32" y="12917"/>
                    </a:cubicBezTo>
                    <a:cubicBezTo>
                      <a:pt x="-142" y="14503"/>
                      <a:pt x="404" y="15536"/>
                      <a:pt x="1396" y="15906"/>
                    </a:cubicBezTo>
                    <a:cubicBezTo>
                      <a:pt x="6244" y="17679"/>
                      <a:pt x="11091" y="19488"/>
                      <a:pt x="15939" y="21261"/>
                    </a:cubicBezTo>
                    <a:cubicBezTo>
                      <a:pt x="16413" y="21443"/>
                      <a:pt x="16884" y="21519"/>
                      <a:pt x="17382" y="21595"/>
                    </a:cubicBezTo>
                    <a:cubicBezTo>
                      <a:pt x="17426" y="21600"/>
                      <a:pt x="17474" y="21600"/>
                      <a:pt x="17515" y="21600"/>
                    </a:cubicBezTo>
                    <a:cubicBezTo>
                      <a:pt x="18040" y="21600"/>
                      <a:pt x="18415" y="21195"/>
                      <a:pt x="18575" y="20374"/>
                    </a:cubicBezTo>
                    <a:cubicBezTo>
                      <a:pt x="18674" y="19822"/>
                      <a:pt x="18797" y="19229"/>
                      <a:pt x="18848" y="18677"/>
                    </a:cubicBezTo>
                    <a:cubicBezTo>
                      <a:pt x="19145" y="15577"/>
                      <a:pt x="20015" y="12735"/>
                      <a:pt x="20786" y="9853"/>
                    </a:cubicBezTo>
                    <a:cubicBezTo>
                      <a:pt x="20936" y="9377"/>
                      <a:pt x="21086" y="8931"/>
                      <a:pt x="21185" y="8450"/>
                    </a:cubicBezTo>
                    <a:cubicBezTo>
                      <a:pt x="21458" y="7305"/>
                      <a:pt x="21284" y="6829"/>
                      <a:pt x="20513" y="6530"/>
                    </a:cubicBezTo>
                    <a:cubicBezTo>
                      <a:pt x="17781" y="5496"/>
                      <a:pt x="6991" y="1251"/>
                      <a:pt x="4330" y="147"/>
                    </a:cubicBezTo>
                    <a:cubicBezTo>
                      <a:pt x="4095" y="46"/>
                      <a:pt x="3873" y="0"/>
                      <a:pt x="36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0" name="Google Shape;1577;p22"/>
              <p:cNvSpPr/>
              <p:nvPr/>
            </p:nvSpPr>
            <p:spPr>
              <a:xfrm flipH="1">
                <a:off x="20194" y="248034"/>
                <a:ext cx="169193" cy="1467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58" h="21600" extrusionOk="0">
                    <a:moveTo>
                      <a:pt x="5372" y="0"/>
                    </a:moveTo>
                    <a:cubicBezTo>
                      <a:pt x="4703" y="0"/>
                      <a:pt x="4237" y="551"/>
                      <a:pt x="3847" y="1782"/>
                    </a:cubicBezTo>
                    <a:cubicBezTo>
                      <a:pt x="3052" y="4046"/>
                      <a:pt x="2366" y="6379"/>
                      <a:pt x="1688" y="8502"/>
                    </a:cubicBezTo>
                    <a:cubicBezTo>
                      <a:pt x="1443" y="9523"/>
                      <a:pt x="1197" y="10545"/>
                      <a:pt x="1011" y="11636"/>
                    </a:cubicBezTo>
                    <a:cubicBezTo>
                      <a:pt x="638" y="13899"/>
                      <a:pt x="334" y="15802"/>
                      <a:pt x="88" y="17765"/>
                    </a:cubicBezTo>
                    <a:cubicBezTo>
                      <a:pt x="29" y="18355"/>
                      <a:pt x="-39" y="19006"/>
                      <a:pt x="29" y="19587"/>
                    </a:cubicBezTo>
                    <a:cubicBezTo>
                      <a:pt x="147" y="20689"/>
                      <a:pt x="765" y="21420"/>
                      <a:pt x="1688" y="21490"/>
                    </a:cubicBezTo>
                    <a:cubicBezTo>
                      <a:pt x="2840" y="21560"/>
                      <a:pt x="3983" y="21600"/>
                      <a:pt x="5118" y="21600"/>
                    </a:cubicBezTo>
                    <a:cubicBezTo>
                      <a:pt x="9673" y="21600"/>
                      <a:pt x="14152" y="20989"/>
                      <a:pt x="18597" y="19587"/>
                    </a:cubicBezTo>
                    <a:cubicBezTo>
                      <a:pt x="19029" y="19517"/>
                      <a:pt x="19461" y="19297"/>
                      <a:pt x="19707" y="18936"/>
                    </a:cubicBezTo>
                    <a:cubicBezTo>
                      <a:pt x="21561" y="16893"/>
                      <a:pt x="21493" y="12587"/>
                      <a:pt x="19588" y="10685"/>
                    </a:cubicBezTo>
                    <a:cubicBezTo>
                      <a:pt x="15575" y="6890"/>
                      <a:pt x="11443" y="3315"/>
                      <a:pt x="6811" y="551"/>
                    </a:cubicBezTo>
                    <a:cubicBezTo>
                      <a:pt x="6235" y="190"/>
                      <a:pt x="5770" y="0"/>
                      <a:pt x="53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1" name="Google Shape;1578;p22"/>
              <p:cNvSpPr/>
              <p:nvPr/>
            </p:nvSpPr>
            <p:spPr>
              <a:xfrm flipH="1">
                <a:off x="860892" y="23129"/>
                <a:ext cx="100555" cy="217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81" h="21600" extrusionOk="0">
                    <a:moveTo>
                      <a:pt x="13876" y="0"/>
                    </a:moveTo>
                    <a:cubicBezTo>
                      <a:pt x="12156" y="0"/>
                      <a:pt x="10845" y="439"/>
                      <a:pt x="9630" y="1290"/>
                    </a:cubicBezTo>
                    <a:cubicBezTo>
                      <a:pt x="6749" y="3302"/>
                      <a:pt x="4059" y="5368"/>
                      <a:pt x="2871" y="7880"/>
                    </a:cubicBezTo>
                    <a:cubicBezTo>
                      <a:pt x="2462" y="8818"/>
                      <a:pt x="1670" y="9703"/>
                      <a:pt x="1178" y="10439"/>
                    </a:cubicBezTo>
                    <a:cubicBezTo>
                      <a:pt x="-324" y="13639"/>
                      <a:pt x="-624" y="16590"/>
                      <a:pt x="1670" y="19493"/>
                    </a:cubicBezTo>
                    <a:cubicBezTo>
                      <a:pt x="2571" y="20621"/>
                      <a:pt x="4155" y="21114"/>
                      <a:pt x="6148" y="21364"/>
                    </a:cubicBezTo>
                    <a:cubicBezTo>
                      <a:pt x="7322" y="21505"/>
                      <a:pt x="8196" y="21600"/>
                      <a:pt x="8838" y="21600"/>
                    </a:cubicBezTo>
                    <a:cubicBezTo>
                      <a:pt x="10340" y="21600"/>
                      <a:pt x="10586" y="21094"/>
                      <a:pt x="10722" y="19642"/>
                    </a:cubicBezTo>
                    <a:cubicBezTo>
                      <a:pt x="11118" y="15510"/>
                      <a:pt x="13316" y="11573"/>
                      <a:pt x="16293" y="7731"/>
                    </a:cubicBezTo>
                    <a:cubicBezTo>
                      <a:pt x="17290" y="6306"/>
                      <a:pt x="18491" y="4929"/>
                      <a:pt x="19583" y="3552"/>
                    </a:cubicBezTo>
                    <a:cubicBezTo>
                      <a:pt x="20976" y="1681"/>
                      <a:pt x="19979" y="844"/>
                      <a:pt x="16102" y="203"/>
                    </a:cubicBezTo>
                    <a:cubicBezTo>
                      <a:pt x="15282" y="68"/>
                      <a:pt x="14545" y="0"/>
                      <a:pt x="138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2" name="Google Shape;1579;p22"/>
              <p:cNvSpPr/>
              <p:nvPr/>
            </p:nvSpPr>
            <p:spPr>
              <a:xfrm flipH="1">
                <a:off x="785415" y="44015"/>
                <a:ext cx="102892" cy="2157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44" h="21600" extrusionOk="0">
                    <a:moveTo>
                      <a:pt x="14151" y="0"/>
                    </a:moveTo>
                    <a:cubicBezTo>
                      <a:pt x="12613" y="0"/>
                      <a:pt x="11201" y="436"/>
                      <a:pt x="10516" y="1144"/>
                    </a:cubicBezTo>
                    <a:cubicBezTo>
                      <a:pt x="8783" y="2880"/>
                      <a:pt x="7161" y="4569"/>
                      <a:pt x="5735" y="6353"/>
                    </a:cubicBezTo>
                    <a:cubicBezTo>
                      <a:pt x="4407" y="8042"/>
                      <a:pt x="3386" y="9779"/>
                      <a:pt x="1764" y="12107"/>
                    </a:cubicBezTo>
                    <a:cubicBezTo>
                      <a:pt x="1345" y="13898"/>
                      <a:pt x="632" y="16275"/>
                      <a:pt x="31" y="18658"/>
                    </a:cubicBezTo>
                    <a:cubicBezTo>
                      <a:pt x="-81" y="19155"/>
                      <a:pt x="129" y="19652"/>
                      <a:pt x="436" y="20095"/>
                    </a:cubicBezTo>
                    <a:cubicBezTo>
                      <a:pt x="744" y="20694"/>
                      <a:pt x="1457" y="21089"/>
                      <a:pt x="2771" y="21191"/>
                    </a:cubicBezTo>
                    <a:cubicBezTo>
                      <a:pt x="4309" y="21287"/>
                      <a:pt x="5735" y="21539"/>
                      <a:pt x="7161" y="21586"/>
                    </a:cubicBezTo>
                    <a:cubicBezTo>
                      <a:pt x="7329" y="21593"/>
                      <a:pt x="7510" y="21600"/>
                      <a:pt x="7664" y="21600"/>
                    </a:cubicBezTo>
                    <a:cubicBezTo>
                      <a:pt x="9286" y="21600"/>
                      <a:pt x="10251" y="21151"/>
                      <a:pt x="10628" y="20299"/>
                    </a:cubicBezTo>
                    <a:cubicBezTo>
                      <a:pt x="10922" y="19503"/>
                      <a:pt x="10824" y="18658"/>
                      <a:pt x="10922" y="17814"/>
                    </a:cubicBezTo>
                    <a:cubicBezTo>
                      <a:pt x="11537" y="12952"/>
                      <a:pt x="14599" y="8485"/>
                      <a:pt x="19282" y="4222"/>
                    </a:cubicBezTo>
                    <a:cubicBezTo>
                      <a:pt x="19897" y="3670"/>
                      <a:pt x="20498" y="3078"/>
                      <a:pt x="20918" y="2485"/>
                    </a:cubicBezTo>
                    <a:cubicBezTo>
                      <a:pt x="21519" y="1587"/>
                      <a:pt x="20918" y="797"/>
                      <a:pt x="19184" y="449"/>
                    </a:cubicBezTo>
                    <a:cubicBezTo>
                      <a:pt x="17646" y="150"/>
                      <a:pt x="16025" y="0"/>
                      <a:pt x="14389" y="0"/>
                    </a:cubicBezTo>
                    <a:cubicBezTo>
                      <a:pt x="14305" y="0"/>
                      <a:pt x="14221" y="0"/>
                      <a:pt x="1415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3" name="Google Shape;1580;p22"/>
              <p:cNvSpPr/>
              <p:nvPr/>
            </p:nvSpPr>
            <p:spPr>
              <a:xfrm flipH="1">
                <a:off x="724488" y="63675"/>
                <a:ext cx="91169" cy="2118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8" h="21600" extrusionOk="0">
                    <a:moveTo>
                      <a:pt x="16826" y="0"/>
                    </a:moveTo>
                    <a:cubicBezTo>
                      <a:pt x="16511" y="0"/>
                      <a:pt x="16180" y="21"/>
                      <a:pt x="15817" y="69"/>
                    </a:cubicBezTo>
                    <a:cubicBezTo>
                      <a:pt x="14099" y="271"/>
                      <a:pt x="12711" y="728"/>
                      <a:pt x="11797" y="1436"/>
                    </a:cubicBezTo>
                    <a:cubicBezTo>
                      <a:pt x="7887" y="4467"/>
                      <a:pt x="4213" y="7602"/>
                      <a:pt x="1911" y="11036"/>
                    </a:cubicBezTo>
                    <a:cubicBezTo>
                      <a:pt x="1344" y="13415"/>
                      <a:pt x="650" y="15787"/>
                      <a:pt x="82" y="18111"/>
                    </a:cubicBezTo>
                    <a:cubicBezTo>
                      <a:pt x="-28" y="18416"/>
                      <a:pt x="-28" y="18673"/>
                      <a:pt x="82" y="18923"/>
                    </a:cubicBezTo>
                    <a:cubicBezTo>
                      <a:pt x="776" y="21045"/>
                      <a:pt x="3188" y="21551"/>
                      <a:pt x="7430" y="21600"/>
                    </a:cubicBezTo>
                    <a:cubicBezTo>
                      <a:pt x="9495" y="21600"/>
                      <a:pt x="10189" y="21094"/>
                      <a:pt x="10536" y="20032"/>
                    </a:cubicBezTo>
                    <a:cubicBezTo>
                      <a:pt x="10882" y="18416"/>
                      <a:pt x="11229" y="16751"/>
                      <a:pt x="11797" y="15135"/>
                    </a:cubicBezTo>
                    <a:cubicBezTo>
                      <a:pt x="13184" y="10682"/>
                      <a:pt x="16274" y="6486"/>
                      <a:pt x="20531" y="2442"/>
                    </a:cubicBezTo>
                    <a:cubicBezTo>
                      <a:pt x="21099" y="1887"/>
                      <a:pt x="21572" y="1332"/>
                      <a:pt x="20421" y="881"/>
                    </a:cubicBezTo>
                    <a:cubicBezTo>
                      <a:pt x="19380" y="423"/>
                      <a:pt x="18277" y="0"/>
                      <a:pt x="1682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4" name="Google Shape;1581;p22"/>
              <p:cNvSpPr/>
              <p:nvPr/>
            </p:nvSpPr>
            <p:spPr>
              <a:xfrm flipH="1">
                <a:off x="168498" y="207556"/>
                <a:ext cx="83366" cy="208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0" h="21600" extrusionOk="0">
                    <a:moveTo>
                      <a:pt x="15840" y="0"/>
                    </a:moveTo>
                    <a:cubicBezTo>
                      <a:pt x="14247" y="0"/>
                      <a:pt x="12774" y="402"/>
                      <a:pt x="12037" y="1086"/>
                    </a:cubicBezTo>
                    <a:cubicBezTo>
                      <a:pt x="10907" y="2214"/>
                      <a:pt x="9656" y="3292"/>
                      <a:pt x="8783" y="4477"/>
                    </a:cubicBezTo>
                    <a:cubicBezTo>
                      <a:pt x="6916" y="6739"/>
                      <a:pt x="5288" y="8995"/>
                      <a:pt x="3541" y="11308"/>
                    </a:cubicBezTo>
                    <a:cubicBezTo>
                      <a:pt x="2428" y="13570"/>
                      <a:pt x="1297" y="15826"/>
                      <a:pt x="304" y="18089"/>
                    </a:cubicBezTo>
                    <a:cubicBezTo>
                      <a:pt x="47" y="18555"/>
                      <a:pt x="-73" y="19062"/>
                      <a:pt x="47" y="19527"/>
                    </a:cubicBezTo>
                    <a:cubicBezTo>
                      <a:pt x="372" y="21029"/>
                      <a:pt x="3096" y="21600"/>
                      <a:pt x="5665" y="21600"/>
                    </a:cubicBezTo>
                    <a:cubicBezTo>
                      <a:pt x="6179" y="21600"/>
                      <a:pt x="6693" y="21572"/>
                      <a:pt x="7173" y="21530"/>
                    </a:cubicBezTo>
                    <a:cubicBezTo>
                      <a:pt x="9040" y="21374"/>
                      <a:pt x="9537" y="20712"/>
                      <a:pt x="9793" y="20042"/>
                    </a:cubicBezTo>
                    <a:cubicBezTo>
                      <a:pt x="10530" y="18089"/>
                      <a:pt x="11164" y="16087"/>
                      <a:pt x="11780" y="14134"/>
                    </a:cubicBezTo>
                    <a:cubicBezTo>
                      <a:pt x="12911" y="10849"/>
                      <a:pt x="15789" y="7818"/>
                      <a:pt x="18529" y="4787"/>
                    </a:cubicBezTo>
                    <a:cubicBezTo>
                      <a:pt x="19283" y="3962"/>
                      <a:pt x="20020" y="3193"/>
                      <a:pt x="20653" y="2319"/>
                    </a:cubicBezTo>
                    <a:cubicBezTo>
                      <a:pt x="21527" y="832"/>
                      <a:pt x="20773" y="832"/>
                      <a:pt x="17536" y="162"/>
                    </a:cubicBezTo>
                    <a:cubicBezTo>
                      <a:pt x="16971" y="49"/>
                      <a:pt x="16388" y="0"/>
                      <a:pt x="1584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5" name="Google Shape;1582;p22"/>
              <p:cNvSpPr/>
              <p:nvPr/>
            </p:nvSpPr>
            <p:spPr>
              <a:xfrm flipH="1">
                <a:off x="221939" y="194223"/>
                <a:ext cx="87105" cy="2076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1" h="21600" extrusionOk="0">
                    <a:moveTo>
                      <a:pt x="16310" y="0"/>
                    </a:moveTo>
                    <a:cubicBezTo>
                      <a:pt x="14707" y="0"/>
                      <a:pt x="13622" y="403"/>
                      <a:pt x="13071" y="1033"/>
                    </a:cubicBezTo>
                    <a:cubicBezTo>
                      <a:pt x="10950" y="3149"/>
                      <a:pt x="8829" y="5258"/>
                      <a:pt x="6935" y="7431"/>
                    </a:cubicBezTo>
                    <a:cubicBezTo>
                      <a:pt x="5283" y="9385"/>
                      <a:pt x="3988" y="11402"/>
                      <a:pt x="1980" y="14084"/>
                    </a:cubicBezTo>
                    <a:cubicBezTo>
                      <a:pt x="1510" y="15372"/>
                      <a:pt x="798" y="17332"/>
                      <a:pt x="85" y="19293"/>
                    </a:cubicBezTo>
                    <a:cubicBezTo>
                      <a:pt x="-28" y="19548"/>
                      <a:pt x="-28" y="19802"/>
                      <a:pt x="85" y="20015"/>
                    </a:cubicBezTo>
                    <a:cubicBezTo>
                      <a:pt x="636" y="20857"/>
                      <a:pt x="4052" y="21600"/>
                      <a:pt x="6530" y="21600"/>
                    </a:cubicBezTo>
                    <a:cubicBezTo>
                      <a:pt x="7242" y="21600"/>
                      <a:pt x="7874" y="21543"/>
                      <a:pt x="8343" y="21402"/>
                    </a:cubicBezTo>
                    <a:cubicBezTo>
                      <a:pt x="8829" y="21253"/>
                      <a:pt x="9169" y="20885"/>
                      <a:pt x="9299" y="20630"/>
                    </a:cubicBezTo>
                    <a:cubicBezTo>
                      <a:pt x="10124" y="16554"/>
                      <a:pt x="12245" y="12583"/>
                      <a:pt x="14966" y="8663"/>
                    </a:cubicBezTo>
                    <a:cubicBezTo>
                      <a:pt x="16374" y="6709"/>
                      <a:pt x="18139" y="4798"/>
                      <a:pt x="19678" y="2888"/>
                    </a:cubicBezTo>
                    <a:cubicBezTo>
                      <a:pt x="19791" y="2732"/>
                      <a:pt x="20034" y="2583"/>
                      <a:pt x="20147" y="2428"/>
                    </a:cubicBezTo>
                    <a:cubicBezTo>
                      <a:pt x="21572" y="878"/>
                      <a:pt x="20390" y="106"/>
                      <a:pt x="16617" y="0"/>
                    </a:cubicBezTo>
                    <a:cubicBezTo>
                      <a:pt x="16504" y="0"/>
                      <a:pt x="16407" y="0"/>
                      <a:pt x="163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6" name="Google Shape;1583;p22"/>
              <p:cNvSpPr/>
              <p:nvPr/>
            </p:nvSpPr>
            <p:spPr>
              <a:xfrm flipH="1">
                <a:off x="273154" y="182182"/>
                <a:ext cx="89946" cy="202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9" h="21600" extrusionOk="0">
                    <a:moveTo>
                      <a:pt x="16876" y="0"/>
                    </a:moveTo>
                    <a:cubicBezTo>
                      <a:pt x="15041" y="0"/>
                      <a:pt x="13504" y="472"/>
                      <a:pt x="12672" y="1343"/>
                    </a:cubicBezTo>
                    <a:cubicBezTo>
                      <a:pt x="8437" y="5467"/>
                      <a:pt x="4782" y="9700"/>
                      <a:pt x="1927" y="14514"/>
                    </a:cubicBezTo>
                    <a:cubicBezTo>
                      <a:pt x="1457" y="15734"/>
                      <a:pt x="782" y="17316"/>
                      <a:pt x="92" y="18957"/>
                    </a:cubicBezTo>
                    <a:cubicBezTo>
                      <a:pt x="-363" y="20228"/>
                      <a:pt x="892" y="21179"/>
                      <a:pt x="3402" y="21498"/>
                    </a:cubicBezTo>
                    <a:cubicBezTo>
                      <a:pt x="3951" y="21564"/>
                      <a:pt x="4437" y="21600"/>
                      <a:pt x="4892" y="21600"/>
                    </a:cubicBezTo>
                    <a:cubicBezTo>
                      <a:pt x="6555" y="21600"/>
                      <a:pt x="7621" y="21143"/>
                      <a:pt x="7982" y="20228"/>
                    </a:cubicBezTo>
                    <a:cubicBezTo>
                      <a:pt x="8547" y="19117"/>
                      <a:pt x="8782" y="18006"/>
                      <a:pt x="9237" y="16895"/>
                    </a:cubicBezTo>
                    <a:cubicBezTo>
                      <a:pt x="11527" y="12452"/>
                      <a:pt x="14837" y="8168"/>
                      <a:pt x="18727" y="3935"/>
                    </a:cubicBezTo>
                    <a:cubicBezTo>
                      <a:pt x="19292" y="3296"/>
                      <a:pt x="19982" y="2665"/>
                      <a:pt x="20547" y="1975"/>
                    </a:cubicBezTo>
                    <a:cubicBezTo>
                      <a:pt x="21237" y="1183"/>
                      <a:pt x="19982" y="225"/>
                      <a:pt x="18147" y="73"/>
                    </a:cubicBezTo>
                    <a:cubicBezTo>
                      <a:pt x="17723" y="22"/>
                      <a:pt x="17284" y="0"/>
                      <a:pt x="1687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7" name="Google Shape;1584;p22"/>
              <p:cNvSpPr/>
              <p:nvPr/>
            </p:nvSpPr>
            <p:spPr>
              <a:xfrm flipH="1">
                <a:off x="0" y="0"/>
                <a:ext cx="982219" cy="4397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37" h="21600" extrusionOk="0">
                    <a:moveTo>
                      <a:pt x="1972" y="1136"/>
                    </a:moveTo>
                    <a:cubicBezTo>
                      <a:pt x="2045" y="1136"/>
                      <a:pt x="2125" y="1170"/>
                      <a:pt x="2215" y="1236"/>
                    </a:cubicBezTo>
                    <a:cubicBezTo>
                      <a:pt x="2639" y="1554"/>
                      <a:pt x="2748" y="1968"/>
                      <a:pt x="2595" y="2894"/>
                    </a:cubicBezTo>
                    <a:cubicBezTo>
                      <a:pt x="2476" y="3575"/>
                      <a:pt x="2345" y="4257"/>
                      <a:pt x="2236" y="4962"/>
                    </a:cubicBezTo>
                    <a:cubicBezTo>
                      <a:pt x="1911" y="6864"/>
                      <a:pt x="1671" y="8812"/>
                      <a:pt x="1627" y="10857"/>
                    </a:cubicBezTo>
                    <a:cubicBezTo>
                      <a:pt x="1612" y="11575"/>
                      <a:pt x="1585" y="11826"/>
                      <a:pt x="1421" y="11826"/>
                    </a:cubicBezTo>
                    <a:cubicBezTo>
                      <a:pt x="1351" y="11826"/>
                      <a:pt x="1256" y="11779"/>
                      <a:pt x="1128" y="11709"/>
                    </a:cubicBezTo>
                    <a:cubicBezTo>
                      <a:pt x="910" y="11585"/>
                      <a:pt x="737" y="11341"/>
                      <a:pt x="638" y="10783"/>
                    </a:cubicBezTo>
                    <a:cubicBezTo>
                      <a:pt x="388" y="9346"/>
                      <a:pt x="420" y="7886"/>
                      <a:pt x="585" y="6302"/>
                    </a:cubicBezTo>
                    <a:cubicBezTo>
                      <a:pt x="638" y="5938"/>
                      <a:pt x="725" y="5500"/>
                      <a:pt x="770" y="5036"/>
                    </a:cubicBezTo>
                    <a:cubicBezTo>
                      <a:pt x="899" y="3793"/>
                      <a:pt x="1193" y="2770"/>
                      <a:pt x="1508" y="1774"/>
                    </a:cubicBezTo>
                    <a:cubicBezTo>
                      <a:pt x="1641" y="1353"/>
                      <a:pt x="1784" y="1136"/>
                      <a:pt x="1972" y="1136"/>
                    </a:cubicBezTo>
                    <a:close/>
                    <a:moveTo>
                      <a:pt x="3569" y="2162"/>
                    </a:moveTo>
                    <a:cubicBezTo>
                      <a:pt x="3577" y="2162"/>
                      <a:pt x="3586" y="2162"/>
                      <a:pt x="3595" y="2162"/>
                    </a:cubicBezTo>
                    <a:cubicBezTo>
                      <a:pt x="3769" y="2162"/>
                      <a:pt x="3942" y="2236"/>
                      <a:pt x="4106" y="2383"/>
                    </a:cubicBezTo>
                    <a:cubicBezTo>
                      <a:pt x="4291" y="2553"/>
                      <a:pt x="4356" y="2941"/>
                      <a:pt x="4291" y="3382"/>
                    </a:cubicBezTo>
                    <a:cubicBezTo>
                      <a:pt x="4247" y="3672"/>
                      <a:pt x="4183" y="3963"/>
                      <a:pt x="4117" y="4234"/>
                    </a:cubicBezTo>
                    <a:cubicBezTo>
                      <a:pt x="3617" y="6326"/>
                      <a:pt x="3291" y="8518"/>
                      <a:pt x="3225" y="10904"/>
                    </a:cubicBezTo>
                    <a:cubicBezTo>
                      <a:pt x="3214" y="11318"/>
                      <a:pt x="3225" y="11732"/>
                      <a:pt x="3194" y="12123"/>
                    </a:cubicBezTo>
                    <a:cubicBezTo>
                      <a:pt x="3153" y="12541"/>
                      <a:pt x="3050" y="12762"/>
                      <a:pt x="2877" y="12762"/>
                    </a:cubicBezTo>
                    <a:cubicBezTo>
                      <a:pt x="2861" y="12762"/>
                      <a:pt x="2842" y="12758"/>
                      <a:pt x="2824" y="12755"/>
                    </a:cubicBezTo>
                    <a:cubicBezTo>
                      <a:pt x="2671" y="12731"/>
                      <a:pt x="2519" y="12608"/>
                      <a:pt x="2355" y="12561"/>
                    </a:cubicBezTo>
                    <a:cubicBezTo>
                      <a:pt x="2215" y="12511"/>
                      <a:pt x="2139" y="12317"/>
                      <a:pt x="2106" y="12023"/>
                    </a:cubicBezTo>
                    <a:cubicBezTo>
                      <a:pt x="2073" y="11806"/>
                      <a:pt x="2051" y="11562"/>
                      <a:pt x="2063" y="11318"/>
                    </a:cubicBezTo>
                    <a:cubicBezTo>
                      <a:pt x="2127" y="10148"/>
                      <a:pt x="2203" y="8982"/>
                      <a:pt x="2248" y="8103"/>
                    </a:cubicBezTo>
                    <a:cubicBezTo>
                      <a:pt x="2421" y="6961"/>
                      <a:pt x="2530" y="6108"/>
                      <a:pt x="2671" y="5280"/>
                    </a:cubicBezTo>
                    <a:cubicBezTo>
                      <a:pt x="2824" y="4404"/>
                      <a:pt x="2997" y="3575"/>
                      <a:pt x="3182" y="2747"/>
                    </a:cubicBezTo>
                    <a:cubicBezTo>
                      <a:pt x="3255" y="2376"/>
                      <a:pt x="3405" y="2162"/>
                      <a:pt x="3569" y="2162"/>
                    </a:cubicBezTo>
                    <a:close/>
                    <a:moveTo>
                      <a:pt x="5245" y="3128"/>
                    </a:moveTo>
                    <a:cubicBezTo>
                      <a:pt x="5382" y="3128"/>
                      <a:pt x="5486" y="3332"/>
                      <a:pt x="5585" y="3552"/>
                    </a:cubicBezTo>
                    <a:cubicBezTo>
                      <a:pt x="5694" y="3769"/>
                      <a:pt x="5649" y="4037"/>
                      <a:pt x="5595" y="4304"/>
                    </a:cubicBezTo>
                    <a:cubicBezTo>
                      <a:pt x="5192" y="6252"/>
                      <a:pt x="4900" y="8274"/>
                      <a:pt x="4769" y="10419"/>
                    </a:cubicBezTo>
                    <a:cubicBezTo>
                      <a:pt x="4715" y="11198"/>
                      <a:pt x="4682" y="12000"/>
                      <a:pt x="4649" y="12778"/>
                    </a:cubicBezTo>
                    <a:cubicBezTo>
                      <a:pt x="4617" y="13289"/>
                      <a:pt x="4551" y="13533"/>
                      <a:pt x="4356" y="13533"/>
                    </a:cubicBezTo>
                    <a:cubicBezTo>
                      <a:pt x="3954" y="13510"/>
                      <a:pt x="3726" y="13266"/>
                      <a:pt x="3660" y="12244"/>
                    </a:cubicBezTo>
                    <a:cubicBezTo>
                      <a:pt x="3650" y="12123"/>
                      <a:pt x="3650" y="12000"/>
                      <a:pt x="3660" y="11853"/>
                    </a:cubicBezTo>
                    <a:cubicBezTo>
                      <a:pt x="3714" y="10733"/>
                      <a:pt x="3780" y="9590"/>
                      <a:pt x="3834" y="8444"/>
                    </a:cubicBezTo>
                    <a:cubicBezTo>
                      <a:pt x="4051" y="6790"/>
                      <a:pt x="4399" y="5280"/>
                      <a:pt x="4769" y="3819"/>
                    </a:cubicBezTo>
                    <a:cubicBezTo>
                      <a:pt x="4855" y="3479"/>
                      <a:pt x="4987" y="3258"/>
                      <a:pt x="5149" y="3161"/>
                    </a:cubicBezTo>
                    <a:cubicBezTo>
                      <a:pt x="5184" y="3138"/>
                      <a:pt x="5215" y="3128"/>
                      <a:pt x="5245" y="3128"/>
                    </a:cubicBezTo>
                    <a:close/>
                    <a:moveTo>
                      <a:pt x="6675" y="3893"/>
                    </a:moveTo>
                    <a:cubicBezTo>
                      <a:pt x="6765" y="3893"/>
                      <a:pt x="6862" y="3923"/>
                      <a:pt x="6965" y="3990"/>
                    </a:cubicBezTo>
                    <a:cubicBezTo>
                      <a:pt x="8128" y="4718"/>
                      <a:pt x="12846" y="7519"/>
                      <a:pt x="14041" y="8200"/>
                    </a:cubicBezTo>
                    <a:cubicBezTo>
                      <a:pt x="14378" y="8397"/>
                      <a:pt x="14454" y="8712"/>
                      <a:pt x="14335" y="9467"/>
                    </a:cubicBezTo>
                    <a:cubicBezTo>
                      <a:pt x="14292" y="9784"/>
                      <a:pt x="14226" y="10078"/>
                      <a:pt x="14161" y="10392"/>
                    </a:cubicBezTo>
                    <a:cubicBezTo>
                      <a:pt x="13824" y="12294"/>
                      <a:pt x="13443" y="14168"/>
                      <a:pt x="13313" y="16213"/>
                    </a:cubicBezTo>
                    <a:cubicBezTo>
                      <a:pt x="13291" y="16578"/>
                      <a:pt x="13237" y="16969"/>
                      <a:pt x="13194" y="17333"/>
                    </a:cubicBezTo>
                    <a:cubicBezTo>
                      <a:pt x="13124" y="17874"/>
                      <a:pt x="12960" y="18141"/>
                      <a:pt x="12730" y="18141"/>
                    </a:cubicBezTo>
                    <a:cubicBezTo>
                      <a:pt x="12712" y="18141"/>
                      <a:pt x="12691" y="18141"/>
                      <a:pt x="12672" y="18138"/>
                    </a:cubicBezTo>
                    <a:cubicBezTo>
                      <a:pt x="12454" y="18088"/>
                      <a:pt x="12248" y="18038"/>
                      <a:pt x="12041" y="17918"/>
                    </a:cubicBezTo>
                    <a:cubicBezTo>
                      <a:pt x="9921" y="16748"/>
                      <a:pt x="7801" y="15555"/>
                      <a:pt x="5682" y="14386"/>
                    </a:cubicBezTo>
                    <a:cubicBezTo>
                      <a:pt x="5248" y="14142"/>
                      <a:pt x="5009" y="13460"/>
                      <a:pt x="5085" y="12414"/>
                    </a:cubicBezTo>
                    <a:cubicBezTo>
                      <a:pt x="5161" y="11295"/>
                      <a:pt x="5225" y="10175"/>
                      <a:pt x="5324" y="9052"/>
                    </a:cubicBezTo>
                    <a:cubicBezTo>
                      <a:pt x="5433" y="7666"/>
                      <a:pt x="5649" y="6326"/>
                      <a:pt x="5922" y="5059"/>
                    </a:cubicBezTo>
                    <a:cubicBezTo>
                      <a:pt x="6053" y="4414"/>
                      <a:pt x="6304" y="3893"/>
                      <a:pt x="6675" y="3893"/>
                    </a:cubicBezTo>
                    <a:close/>
                    <a:moveTo>
                      <a:pt x="15181" y="8949"/>
                    </a:moveTo>
                    <a:cubicBezTo>
                      <a:pt x="15220" y="8949"/>
                      <a:pt x="15262" y="8959"/>
                      <a:pt x="15302" y="8982"/>
                    </a:cubicBezTo>
                    <a:cubicBezTo>
                      <a:pt x="15476" y="9052"/>
                      <a:pt x="15596" y="9493"/>
                      <a:pt x="15530" y="9858"/>
                    </a:cubicBezTo>
                    <a:cubicBezTo>
                      <a:pt x="15476" y="10175"/>
                      <a:pt x="15411" y="10466"/>
                      <a:pt x="15357" y="10760"/>
                    </a:cubicBezTo>
                    <a:cubicBezTo>
                      <a:pt x="14987" y="12708"/>
                      <a:pt x="14672" y="14680"/>
                      <a:pt x="14454" y="16725"/>
                    </a:cubicBezTo>
                    <a:cubicBezTo>
                      <a:pt x="14411" y="17236"/>
                      <a:pt x="14389" y="17747"/>
                      <a:pt x="14335" y="18258"/>
                    </a:cubicBezTo>
                    <a:cubicBezTo>
                      <a:pt x="14301" y="18679"/>
                      <a:pt x="14199" y="18890"/>
                      <a:pt x="14041" y="18890"/>
                    </a:cubicBezTo>
                    <a:cubicBezTo>
                      <a:pt x="13998" y="18890"/>
                      <a:pt x="13952" y="18873"/>
                      <a:pt x="13900" y="18843"/>
                    </a:cubicBezTo>
                    <a:cubicBezTo>
                      <a:pt x="13661" y="18696"/>
                      <a:pt x="13542" y="18258"/>
                      <a:pt x="13585" y="17674"/>
                    </a:cubicBezTo>
                    <a:cubicBezTo>
                      <a:pt x="13650" y="16918"/>
                      <a:pt x="13715" y="16190"/>
                      <a:pt x="13759" y="15629"/>
                    </a:cubicBezTo>
                    <a:cubicBezTo>
                      <a:pt x="14031" y="13413"/>
                      <a:pt x="14378" y="11465"/>
                      <a:pt x="14781" y="9567"/>
                    </a:cubicBezTo>
                    <a:cubicBezTo>
                      <a:pt x="14860" y="9166"/>
                      <a:pt x="15006" y="8949"/>
                      <a:pt x="15181" y="8949"/>
                    </a:cubicBezTo>
                    <a:close/>
                    <a:moveTo>
                      <a:pt x="18331" y="12183"/>
                    </a:moveTo>
                    <a:cubicBezTo>
                      <a:pt x="18402" y="12183"/>
                      <a:pt x="18484" y="12247"/>
                      <a:pt x="18585" y="12367"/>
                    </a:cubicBezTo>
                    <a:cubicBezTo>
                      <a:pt x="19401" y="13289"/>
                      <a:pt x="20129" y="14482"/>
                      <a:pt x="20836" y="15749"/>
                    </a:cubicBezTo>
                    <a:cubicBezTo>
                      <a:pt x="21172" y="16384"/>
                      <a:pt x="21184" y="17821"/>
                      <a:pt x="20857" y="18502"/>
                    </a:cubicBezTo>
                    <a:cubicBezTo>
                      <a:pt x="20814" y="18623"/>
                      <a:pt x="20738" y="18696"/>
                      <a:pt x="20662" y="18720"/>
                    </a:cubicBezTo>
                    <a:cubicBezTo>
                      <a:pt x="19878" y="19187"/>
                      <a:pt x="19089" y="19391"/>
                      <a:pt x="18287" y="19391"/>
                    </a:cubicBezTo>
                    <a:cubicBezTo>
                      <a:pt x="18087" y="19391"/>
                      <a:pt x="17885" y="19378"/>
                      <a:pt x="17683" y="19354"/>
                    </a:cubicBezTo>
                    <a:cubicBezTo>
                      <a:pt x="17520" y="19331"/>
                      <a:pt x="17411" y="19087"/>
                      <a:pt x="17390" y="18720"/>
                    </a:cubicBezTo>
                    <a:cubicBezTo>
                      <a:pt x="17378" y="18526"/>
                      <a:pt x="17390" y="18309"/>
                      <a:pt x="17401" y="18111"/>
                    </a:cubicBezTo>
                    <a:cubicBezTo>
                      <a:pt x="17444" y="17456"/>
                      <a:pt x="17498" y="16822"/>
                      <a:pt x="17563" y="16066"/>
                    </a:cubicBezTo>
                    <a:cubicBezTo>
                      <a:pt x="17596" y="15702"/>
                      <a:pt x="17639" y="15361"/>
                      <a:pt x="17683" y="15020"/>
                    </a:cubicBezTo>
                    <a:cubicBezTo>
                      <a:pt x="17802" y="14312"/>
                      <a:pt x="17923" y="13533"/>
                      <a:pt x="18063" y="12778"/>
                    </a:cubicBezTo>
                    <a:cubicBezTo>
                      <a:pt x="18132" y="12367"/>
                      <a:pt x="18214" y="12183"/>
                      <a:pt x="18331" y="12183"/>
                    </a:cubicBezTo>
                    <a:close/>
                    <a:moveTo>
                      <a:pt x="16264" y="9540"/>
                    </a:moveTo>
                    <a:cubicBezTo>
                      <a:pt x="16273" y="9540"/>
                      <a:pt x="16282" y="9540"/>
                      <a:pt x="16292" y="9540"/>
                    </a:cubicBezTo>
                    <a:cubicBezTo>
                      <a:pt x="16640" y="9590"/>
                      <a:pt x="16749" y="9955"/>
                      <a:pt x="16617" y="10686"/>
                    </a:cubicBezTo>
                    <a:cubicBezTo>
                      <a:pt x="16607" y="10760"/>
                      <a:pt x="16585" y="10830"/>
                      <a:pt x="16574" y="10904"/>
                    </a:cubicBezTo>
                    <a:cubicBezTo>
                      <a:pt x="16433" y="11806"/>
                      <a:pt x="16270" y="12708"/>
                      <a:pt x="16140" y="13630"/>
                    </a:cubicBezTo>
                    <a:cubicBezTo>
                      <a:pt x="15890" y="15482"/>
                      <a:pt x="15694" y="17356"/>
                      <a:pt x="15618" y="19281"/>
                    </a:cubicBezTo>
                    <a:cubicBezTo>
                      <a:pt x="15606" y="19401"/>
                      <a:pt x="15575" y="19575"/>
                      <a:pt x="15530" y="19645"/>
                    </a:cubicBezTo>
                    <a:cubicBezTo>
                      <a:pt x="15487" y="19712"/>
                      <a:pt x="15429" y="19739"/>
                      <a:pt x="15363" y="19739"/>
                    </a:cubicBezTo>
                    <a:cubicBezTo>
                      <a:pt x="15135" y="19739"/>
                      <a:pt x="14820" y="19388"/>
                      <a:pt x="14769" y="18990"/>
                    </a:cubicBezTo>
                    <a:cubicBezTo>
                      <a:pt x="14759" y="18890"/>
                      <a:pt x="14759" y="18770"/>
                      <a:pt x="14769" y="18649"/>
                    </a:cubicBezTo>
                    <a:cubicBezTo>
                      <a:pt x="14835" y="17724"/>
                      <a:pt x="14901" y="16798"/>
                      <a:pt x="14944" y="16190"/>
                    </a:cubicBezTo>
                    <a:cubicBezTo>
                      <a:pt x="15129" y="14924"/>
                      <a:pt x="15248" y="13971"/>
                      <a:pt x="15400" y="13049"/>
                    </a:cubicBezTo>
                    <a:cubicBezTo>
                      <a:pt x="15575" y="12023"/>
                      <a:pt x="15770" y="11027"/>
                      <a:pt x="15966" y="10028"/>
                    </a:cubicBezTo>
                    <a:cubicBezTo>
                      <a:pt x="16016" y="9731"/>
                      <a:pt x="16116" y="9540"/>
                      <a:pt x="16264" y="9540"/>
                    </a:cubicBezTo>
                    <a:close/>
                    <a:moveTo>
                      <a:pt x="17395" y="10195"/>
                    </a:moveTo>
                    <a:cubicBezTo>
                      <a:pt x="17442" y="10195"/>
                      <a:pt x="17493" y="10219"/>
                      <a:pt x="17542" y="10272"/>
                    </a:cubicBezTo>
                    <a:cubicBezTo>
                      <a:pt x="17824" y="10589"/>
                      <a:pt x="17890" y="10589"/>
                      <a:pt x="17814" y="11295"/>
                    </a:cubicBezTo>
                    <a:cubicBezTo>
                      <a:pt x="17759" y="11709"/>
                      <a:pt x="17694" y="12073"/>
                      <a:pt x="17629" y="12464"/>
                    </a:cubicBezTo>
                    <a:cubicBezTo>
                      <a:pt x="17390" y="13901"/>
                      <a:pt x="17140" y="15338"/>
                      <a:pt x="17041" y="16895"/>
                    </a:cubicBezTo>
                    <a:cubicBezTo>
                      <a:pt x="16987" y="17821"/>
                      <a:pt x="16932" y="18770"/>
                      <a:pt x="16868" y="19695"/>
                    </a:cubicBezTo>
                    <a:cubicBezTo>
                      <a:pt x="16846" y="20013"/>
                      <a:pt x="16802" y="20327"/>
                      <a:pt x="16640" y="20400"/>
                    </a:cubicBezTo>
                    <a:cubicBezTo>
                      <a:pt x="16598" y="20420"/>
                      <a:pt x="16553" y="20434"/>
                      <a:pt x="16509" y="20434"/>
                    </a:cubicBezTo>
                    <a:cubicBezTo>
                      <a:pt x="16285" y="20434"/>
                      <a:pt x="16048" y="20163"/>
                      <a:pt x="16019" y="19451"/>
                    </a:cubicBezTo>
                    <a:cubicBezTo>
                      <a:pt x="16009" y="19231"/>
                      <a:pt x="16019" y="18990"/>
                      <a:pt x="16042" y="18770"/>
                    </a:cubicBezTo>
                    <a:cubicBezTo>
                      <a:pt x="16128" y="17697"/>
                      <a:pt x="16227" y="16628"/>
                      <a:pt x="16324" y="15555"/>
                    </a:cubicBezTo>
                    <a:cubicBezTo>
                      <a:pt x="16476" y="14459"/>
                      <a:pt x="16617" y="13390"/>
                      <a:pt x="16780" y="12317"/>
                    </a:cubicBezTo>
                    <a:cubicBezTo>
                      <a:pt x="16856" y="11756"/>
                      <a:pt x="16965" y="11244"/>
                      <a:pt x="17064" y="10710"/>
                    </a:cubicBezTo>
                    <a:cubicBezTo>
                      <a:pt x="17128" y="10386"/>
                      <a:pt x="17256" y="10195"/>
                      <a:pt x="17395" y="10195"/>
                    </a:cubicBezTo>
                    <a:close/>
                    <a:moveTo>
                      <a:pt x="1838" y="0"/>
                    </a:moveTo>
                    <a:cubicBezTo>
                      <a:pt x="1721" y="0"/>
                      <a:pt x="1620" y="110"/>
                      <a:pt x="1530" y="311"/>
                    </a:cubicBezTo>
                    <a:cubicBezTo>
                      <a:pt x="1356" y="678"/>
                      <a:pt x="1193" y="1066"/>
                      <a:pt x="1062" y="1480"/>
                    </a:cubicBezTo>
                    <a:cubicBezTo>
                      <a:pt x="388" y="3622"/>
                      <a:pt x="83" y="6058"/>
                      <a:pt x="7" y="8641"/>
                    </a:cubicBezTo>
                    <a:cubicBezTo>
                      <a:pt x="-36" y="9761"/>
                      <a:pt x="128" y="10830"/>
                      <a:pt x="356" y="11853"/>
                    </a:cubicBezTo>
                    <a:cubicBezTo>
                      <a:pt x="453" y="12317"/>
                      <a:pt x="617" y="12635"/>
                      <a:pt x="856" y="12755"/>
                    </a:cubicBezTo>
                    <a:cubicBezTo>
                      <a:pt x="4312" y="14703"/>
                      <a:pt x="7769" y="16651"/>
                      <a:pt x="11226" y="18576"/>
                    </a:cubicBezTo>
                    <a:cubicBezTo>
                      <a:pt x="12890" y="19525"/>
                      <a:pt x="14553" y="20427"/>
                      <a:pt x="16227" y="21349"/>
                    </a:cubicBezTo>
                    <a:cubicBezTo>
                      <a:pt x="16400" y="21450"/>
                      <a:pt x="16585" y="21473"/>
                      <a:pt x="16759" y="21570"/>
                    </a:cubicBezTo>
                    <a:cubicBezTo>
                      <a:pt x="16801" y="21590"/>
                      <a:pt x="16840" y="21600"/>
                      <a:pt x="16877" y="21600"/>
                    </a:cubicBezTo>
                    <a:cubicBezTo>
                      <a:pt x="17053" y="21600"/>
                      <a:pt x="17178" y="21376"/>
                      <a:pt x="17259" y="21035"/>
                    </a:cubicBezTo>
                    <a:cubicBezTo>
                      <a:pt x="17369" y="20494"/>
                      <a:pt x="17572" y="20350"/>
                      <a:pt x="17791" y="20350"/>
                    </a:cubicBezTo>
                    <a:cubicBezTo>
                      <a:pt x="17809" y="20350"/>
                      <a:pt x="17827" y="20350"/>
                      <a:pt x="17847" y="20354"/>
                    </a:cubicBezTo>
                    <a:cubicBezTo>
                      <a:pt x="17936" y="20357"/>
                      <a:pt x="18026" y="20360"/>
                      <a:pt x="18115" y="20360"/>
                    </a:cubicBezTo>
                    <a:cubicBezTo>
                      <a:pt x="18915" y="20360"/>
                      <a:pt x="19705" y="20166"/>
                      <a:pt x="20487" y="19792"/>
                    </a:cubicBezTo>
                    <a:cubicBezTo>
                      <a:pt x="20553" y="19745"/>
                      <a:pt x="20618" y="19695"/>
                      <a:pt x="20684" y="19672"/>
                    </a:cubicBezTo>
                    <a:cubicBezTo>
                      <a:pt x="21108" y="19548"/>
                      <a:pt x="21357" y="19037"/>
                      <a:pt x="21433" y="18088"/>
                    </a:cubicBezTo>
                    <a:cubicBezTo>
                      <a:pt x="21477" y="17600"/>
                      <a:pt x="21498" y="17116"/>
                      <a:pt x="21531" y="16601"/>
                    </a:cubicBezTo>
                    <a:cubicBezTo>
                      <a:pt x="21564" y="16116"/>
                      <a:pt x="21455" y="15776"/>
                      <a:pt x="21303" y="15435"/>
                    </a:cubicBezTo>
                    <a:cubicBezTo>
                      <a:pt x="20563" y="13924"/>
                      <a:pt x="19759" y="12635"/>
                      <a:pt x="18879" y="11562"/>
                    </a:cubicBezTo>
                    <a:cubicBezTo>
                      <a:pt x="18792" y="11442"/>
                      <a:pt x="18704" y="11341"/>
                      <a:pt x="18628" y="11221"/>
                    </a:cubicBezTo>
                    <a:cubicBezTo>
                      <a:pt x="18499" y="11027"/>
                      <a:pt x="18433" y="10760"/>
                      <a:pt x="18476" y="10392"/>
                    </a:cubicBezTo>
                    <a:cubicBezTo>
                      <a:pt x="18531" y="10028"/>
                      <a:pt x="18488" y="9808"/>
                      <a:pt x="18314" y="9687"/>
                    </a:cubicBezTo>
                    <a:cubicBezTo>
                      <a:pt x="18118" y="9540"/>
                      <a:pt x="17923" y="9346"/>
                      <a:pt x="17726" y="9223"/>
                    </a:cubicBezTo>
                    <a:cubicBezTo>
                      <a:pt x="15162" y="7739"/>
                      <a:pt x="4997" y="1845"/>
                      <a:pt x="2476" y="411"/>
                    </a:cubicBezTo>
                    <a:cubicBezTo>
                      <a:pt x="2334" y="311"/>
                      <a:pt x="2182" y="264"/>
                      <a:pt x="2051" y="117"/>
                    </a:cubicBezTo>
                    <a:cubicBezTo>
                      <a:pt x="1976" y="37"/>
                      <a:pt x="1905" y="0"/>
                      <a:pt x="1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8" name="Google Shape;1585;p22"/>
              <p:cNvSpPr/>
              <p:nvPr/>
            </p:nvSpPr>
            <p:spPr>
              <a:xfrm flipH="1">
                <a:off x="394070" y="143609"/>
                <a:ext cx="305724" cy="1639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14" h="21600" extrusionOk="0">
                    <a:moveTo>
                      <a:pt x="6421" y="1990"/>
                    </a:moveTo>
                    <a:cubicBezTo>
                      <a:pt x="7680" y="1990"/>
                      <a:pt x="8934" y="2366"/>
                      <a:pt x="10178" y="2949"/>
                    </a:cubicBezTo>
                    <a:cubicBezTo>
                      <a:pt x="11386" y="3800"/>
                      <a:pt x="12630" y="4517"/>
                      <a:pt x="13806" y="5494"/>
                    </a:cubicBezTo>
                    <a:cubicBezTo>
                      <a:pt x="15350" y="6740"/>
                      <a:pt x="16862" y="8299"/>
                      <a:pt x="18070" y="10657"/>
                    </a:cubicBezTo>
                    <a:cubicBezTo>
                      <a:pt x="18507" y="11571"/>
                      <a:pt x="18945" y="12610"/>
                      <a:pt x="19282" y="13722"/>
                    </a:cubicBezTo>
                    <a:cubicBezTo>
                      <a:pt x="19752" y="15353"/>
                      <a:pt x="19549" y="16599"/>
                      <a:pt x="18673" y="17379"/>
                    </a:cubicBezTo>
                    <a:cubicBezTo>
                      <a:pt x="18037" y="17970"/>
                      <a:pt x="17401" y="18427"/>
                      <a:pt x="16728" y="18750"/>
                    </a:cubicBezTo>
                    <a:cubicBezTo>
                      <a:pt x="15673" y="19270"/>
                      <a:pt x="14608" y="19458"/>
                      <a:pt x="13543" y="19458"/>
                    </a:cubicBezTo>
                    <a:cubicBezTo>
                      <a:pt x="12570" y="19458"/>
                      <a:pt x="11593" y="19297"/>
                      <a:pt x="10616" y="19081"/>
                    </a:cubicBezTo>
                    <a:cubicBezTo>
                      <a:pt x="8127" y="18490"/>
                      <a:pt x="5744" y="17119"/>
                      <a:pt x="3559" y="14708"/>
                    </a:cubicBezTo>
                    <a:cubicBezTo>
                      <a:pt x="2651" y="13722"/>
                      <a:pt x="1881" y="12485"/>
                      <a:pt x="1379" y="10657"/>
                    </a:cubicBezTo>
                    <a:cubicBezTo>
                      <a:pt x="1005" y="9411"/>
                      <a:pt x="941" y="8111"/>
                      <a:pt x="1176" y="6803"/>
                    </a:cubicBezTo>
                    <a:cubicBezTo>
                      <a:pt x="1646" y="4320"/>
                      <a:pt x="2619" y="3146"/>
                      <a:pt x="3863" y="2554"/>
                    </a:cubicBezTo>
                    <a:cubicBezTo>
                      <a:pt x="4716" y="2160"/>
                      <a:pt x="5569" y="1990"/>
                      <a:pt x="6421" y="1990"/>
                    </a:cubicBezTo>
                    <a:close/>
                    <a:moveTo>
                      <a:pt x="5223" y="0"/>
                    </a:moveTo>
                    <a:cubicBezTo>
                      <a:pt x="4094" y="0"/>
                      <a:pt x="2950" y="430"/>
                      <a:pt x="1946" y="1703"/>
                    </a:cubicBezTo>
                    <a:cubicBezTo>
                      <a:pt x="-101" y="4257"/>
                      <a:pt x="-774" y="9285"/>
                      <a:pt x="1107" y="13399"/>
                    </a:cubicBezTo>
                    <a:cubicBezTo>
                      <a:pt x="2116" y="15622"/>
                      <a:pt x="3361" y="17119"/>
                      <a:pt x="4771" y="18167"/>
                    </a:cubicBezTo>
                    <a:cubicBezTo>
                      <a:pt x="7523" y="20327"/>
                      <a:pt x="10395" y="21600"/>
                      <a:pt x="13359" y="21600"/>
                    </a:cubicBezTo>
                    <a:cubicBezTo>
                      <a:pt x="13976" y="21600"/>
                      <a:pt x="14594" y="21546"/>
                      <a:pt x="15216" y="21430"/>
                    </a:cubicBezTo>
                    <a:cubicBezTo>
                      <a:pt x="16323" y="21233"/>
                      <a:pt x="17433" y="20650"/>
                      <a:pt x="18475" y="20058"/>
                    </a:cubicBezTo>
                    <a:cubicBezTo>
                      <a:pt x="19047" y="19664"/>
                      <a:pt x="19549" y="18884"/>
                      <a:pt x="20052" y="18230"/>
                    </a:cubicBezTo>
                    <a:cubicBezTo>
                      <a:pt x="20623" y="17450"/>
                      <a:pt x="20826" y="16267"/>
                      <a:pt x="20655" y="15030"/>
                    </a:cubicBezTo>
                    <a:cubicBezTo>
                      <a:pt x="20522" y="13856"/>
                      <a:pt x="20287" y="12682"/>
                      <a:pt x="19987" y="11634"/>
                    </a:cubicBezTo>
                    <a:cubicBezTo>
                      <a:pt x="18945" y="8371"/>
                      <a:pt x="17300" y="6471"/>
                      <a:pt x="15617" y="4714"/>
                    </a:cubicBezTo>
                    <a:cubicBezTo>
                      <a:pt x="14175" y="3271"/>
                      <a:pt x="12695" y="2097"/>
                      <a:pt x="11183" y="1515"/>
                    </a:cubicBezTo>
                    <a:cubicBezTo>
                      <a:pt x="9270" y="403"/>
                      <a:pt x="7389" y="72"/>
                      <a:pt x="5476" y="9"/>
                    </a:cubicBezTo>
                    <a:cubicBezTo>
                      <a:pt x="5393" y="0"/>
                      <a:pt x="5311" y="0"/>
                      <a:pt x="522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69" name="Google Shape;1586;p22"/>
              <p:cNvSpPr/>
              <p:nvPr/>
            </p:nvSpPr>
            <p:spPr>
              <a:xfrm flipH="1">
                <a:off x="411572" y="158712"/>
                <a:ext cx="272900" cy="132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1" h="21600" extrusionOk="0">
                    <a:moveTo>
                      <a:pt x="6181" y="0"/>
                    </a:moveTo>
                    <a:cubicBezTo>
                      <a:pt x="5202" y="0"/>
                      <a:pt x="4223" y="211"/>
                      <a:pt x="3244" y="698"/>
                    </a:cubicBezTo>
                    <a:cubicBezTo>
                      <a:pt x="1815" y="1430"/>
                      <a:pt x="698" y="2881"/>
                      <a:pt x="158" y="5951"/>
                    </a:cubicBezTo>
                    <a:cubicBezTo>
                      <a:pt x="-112" y="7569"/>
                      <a:pt x="-38" y="9176"/>
                      <a:pt x="391" y="10717"/>
                    </a:cubicBezTo>
                    <a:cubicBezTo>
                      <a:pt x="968" y="12978"/>
                      <a:pt x="1852" y="14507"/>
                      <a:pt x="2894" y="15726"/>
                    </a:cubicBezTo>
                    <a:cubicBezTo>
                      <a:pt x="5403" y="18707"/>
                      <a:pt x="8140" y="20403"/>
                      <a:pt x="10998" y="21135"/>
                    </a:cubicBezTo>
                    <a:cubicBezTo>
                      <a:pt x="12120" y="21401"/>
                      <a:pt x="13242" y="21600"/>
                      <a:pt x="14359" y="21600"/>
                    </a:cubicBezTo>
                    <a:cubicBezTo>
                      <a:pt x="15581" y="21600"/>
                      <a:pt x="16804" y="21367"/>
                      <a:pt x="18016" y="20724"/>
                    </a:cubicBezTo>
                    <a:cubicBezTo>
                      <a:pt x="18789" y="20326"/>
                      <a:pt x="19519" y="19760"/>
                      <a:pt x="20249" y="19029"/>
                    </a:cubicBezTo>
                    <a:cubicBezTo>
                      <a:pt x="21255" y="18065"/>
                      <a:pt x="21488" y="16524"/>
                      <a:pt x="20948" y="14507"/>
                    </a:cubicBezTo>
                    <a:cubicBezTo>
                      <a:pt x="20562" y="13133"/>
                      <a:pt x="20059" y="11847"/>
                      <a:pt x="19556" y="10717"/>
                    </a:cubicBezTo>
                    <a:cubicBezTo>
                      <a:pt x="18169" y="7802"/>
                      <a:pt x="16433" y="5874"/>
                      <a:pt x="14660" y="4333"/>
                    </a:cubicBezTo>
                    <a:cubicBezTo>
                      <a:pt x="13311" y="3125"/>
                      <a:pt x="11882" y="2239"/>
                      <a:pt x="10495" y="1186"/>
                    </a:cubicBezTo>
                    <a:cubicBezTo>
                      <a:pt x="9066" y="465"/>
                      <a:pt x="7626" y="0"/>
                      <a:pt x="618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70" name="Google Shape;1587;p22"/>
              <p:cNvSpPr/>
              <p:nvPr/>
            </p:nvSpPr>
            <p:spPr>
              <a:xfrm flipH="1">
                <a:off x="521770" y="216876"/>
                <a:ext cx="46904" cy="422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46" h="21600" extrusionOk="0">
                    <a:moveTo>
                      <a:pt x="3838" y="0"/>
                    </a:moveTo>
                    <a:cubicBezTo>
                      <a:pt x="2556" y="0"/>
                      <a:pt x="1473" y="2087"/>
                      <a:pt x="732" y="4383"/>
                    </a:cubicBezTo>
                    <a:cubicBezTo>
                      <a:pt x="-1348" y="10991"/>
                      <a:pt x="1131" y="19096"/>
                      <a:pt x="6545" y="21113"/>
                    </a:cubicBezTo>
                    <a:cubicBezTo>
                      <a:pt x="7400" y="21461"/>
                      <a:pt x="8284" y="21600"/>
                      <a:pt x="9167" y="21600"/>
                    </a:cubicBezTo>
                    <a:cubicBezTo>
                      <a:pt x="13755" y="21600"/>
                      <a:pt x="18200" y="17322"/>
                      <a:pt x="19426" y="10713"/>
                    </a:cubicBezTo>
                    <a:cubicBezTo>
                      <a:pt x="20252" y="5913"/>
                      <a:pt x="18571" y="4661"/>
                      <a:pt x="17345" y="4139"/>
                    </a:cubicBezTo>
                    <a:cubicBezTo>
                      <a:pt x="17203" y="4104"/>
                      <a:pt x="17089" y="4070"/>
                      <a:pt x="16975" y="4070"/>
                    </a:cubicBezTo>
                    <a:cubicBezTo>
                      <a:pt x="16348" y="4070"/>
                      <a:pt x="15892" y="4696"/>
                      <a:pt x="14838" y="6435"/>
                    </a:cubicBezTo>
                    <a:cubicBezTo>
                      <a:pt x="14097" y="7583"/>
                      <a:pt x="12473" y="12661"/>
                      <a:pt x="10022" y="12661"/>
                    </a:cubicBezTo>
                    <a:cubicBezTo>
                      <a:pt x="9765" y="12661"/>
                      <a:pt x="9509" y="12626"/>
                      <a:pt x="9253" y="12487"/>
                    </a:cubicBezTo>
                    <a:cubicBezTo>
                      <a:pt x="6118" y="10991"/>
                      <a:pt x="6545" y="6157"/>
                      <a:pt x="6346" y="4661"/>
                    </a:cubicBezTo>
                    <a:cubicBezTo>
                      <a:pt x="6346" y="2609"/>
                      <a:pt x="6346" y="591"/>
                      <a:pt x="4266" y="70"/>
                    </a:cubicBezTo>
                    <a:cubicBezTo>
                      <a:pt x="4123" y="35"/>
                      <a:pt x="3981" y="0"/>
                      <a:pt x="3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71" name="Google Shape;1588;p22"/>
              <p:cNvSpPr/>
              <p:nvPr/>
            </p:nvSpPr>
            <p:spPr>
              <a:xfrm flipH="1">
                <a:off x="481483" y="228305"/>
                <a:ext cx="17898" cy="195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9" h="21600" extrusionOk="0">
                    <a:moveTo>
                      <a:pt x="9996" y="0"/>
                    </a:moveTo>
                    <a:cubicBezTo>
                      <a:pt x="5631" y="0"/>
                      <a:pt x="1341" y="3537"/>
                      <a:pt x="379" y="8354"/>
                    </a:cubicBezTo>
                    <a:cubicBezTo>
                      <a:pt x="-1248" y="14977"/>
                      <a:pt x="2525" y="20998"/>
                      <a:pt x="8442" y="21525"/>
                    </a:cubicBezTo>
                    <a:cubicBezTo>
                      <a:pt x="8886" y="21600"/>
                      <a:pt x="9256" y="21600"/>
                      <a:pt x="9626" y="21600"/>
                    </a:cubicBezTo>
                    <a:cubicBezTo>
                      <a:pt x="14434" y="21600"/>
                      <a:pt x="18281" y="18364"/>
                      <a:pt x="19242" y="12794"/>
                    </a:cubicBezTo>
                    <a:cubicBezTo>
                      <a:pt x="20352" y="6698"/>
                      <a:pt x="17097" y="1279"/>
                      <a:pt x="11697" y="151"/>
                    </a:cubicBezTo>
                    <a:cubicBezTo>
                      <a:pt x="11179" y="0"/>
                      <a:pt x="10588" y="0"/>
                      <a:pt x="999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672" name="Google Shape;1589;p22"/>
              <p:cNvSpPr/>
              <p:nvPr/>
            </p:nvSpPr>
            <p:spPr>
              <a:xfrm flipH="1">
                <a:off x="588083" y="201026"/>
                <a:ext cx="17357" cy="196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2" h="21600" extrusionOk="0">
                    <a:moveTo>
                      <a:pt x="10127" y="0"/>
                    </a:moveTo>
                    <a:cubicBezTo>
                      <a:pt x="5336" y="0"/>
                      <a:pt x="1381" y="3513"/>
                      <a:pt x="392" y="8371"/>
                    </a:cubicBezTo>
                    <a:cubicBezTo>
                      <a:pt x="-1281" y="14873"/>
                      <a:pt x="2598" y="20853"/>
                      <a:pt x="8150" y="21376"/>
                    </a:cubicBezTo>
                    <a:cubicBezTo>
                      <a:pt x="8834" y="21525"/>
                      <a:pt x="9519" y="21600"/>
                      <a:pt x="10127" y="21600"/>
                    </a:cubicBezTo>
                    <a:cubicBezTo>
                      <a:pt x="15223" y="21600"/>
                      <a:pt x="18722" y="18012"/>
                      <a:pt x="19178" y="12706"/>
                    </a:cubicBezTo>
                    <a:cubicBezTo>
                      <a:pt x="20319" y="6727"/>
                      <a:pt x="16973" y="1271"/>
                      <a:pt x="12029" y="149"/>
                    </a:cubicBezTo>
                    <a:cubicBezTo>
                      <a:pt x="11344" y="75"/>
                      <a:pt x="10736" y="0"/>
                      <a:pt x="101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16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7" name="Google Shape;1591;p23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682" name="Google Shape;1592;p23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83" name="Google Shape;1593;p23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84" name="Google Shape;1594;p23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85" name="Google Shape;1595;p23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86" name="Google Shape;1596;p23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87" name="Google Shape;1597;p23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88" name="Google Shape;1598;p23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89" name="Google Shape;1599;p23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0" name="Google Shape;1600;p23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1" name="Google Shape;1601;p23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2" name="Google Shape;1602;p23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3" name="Google Shape;1603;p23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4" name="Google Shape;1604;p23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5" name="Google Shape;1605;p23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6" name="Google Shape;1606;p23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7" name="Google Shape;1607;p23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8" name="Google Shape;1608;p23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99" name="Google Shape;1609;p23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0" name="Google Shape;1610;p23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1" name="Google Shape;1611;p23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2" name="Google Shape;1612;p23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3" name="Google Shape;1613;p23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4" name="Google Shape;1614;p23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5" name="Google Shape;1615;p23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6" name="Google Shape;1616;p23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7" name="Google Shape;1617;p23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8" name="Google Shape;1618;p23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09" name="Google Shape;1619;p23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0" name="Google Shape;1620;p23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1" name="Google Shape;1621;p23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2" name="Google Shape;1622;p23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3" name="Google Shape;1623;p23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4" name="Google Shape;1624;p23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5" name="Google Shape;1625;p23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6" name="Google Shape;1626;p23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7" name="Google Shape;1627;p23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8" name="Google Shape;1628;p23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19" name="Google Shape;1629;p23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0" name="Google Shape;1630;p23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1" name="Google Shape;1631;p23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2" name="Google Shape;1632;p23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3" name="Google Shape;1633;p23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4" name="Google Shape;1634;p23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5" name="Google Shape;1635;p23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6" name="Google Shape;1636;p23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7" name="Google Shape;1637;p23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8" name="Google Shape;1638;p23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29" name="Google Shape;1639;p23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0" name="Google Shape;1640;p23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1" name="Google Shape;1641;p23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2" name="Google Shape;1642;p23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3" name="Google Shape;1643;p23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4" name="Google Shape;1644;p23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5" name="Google Shape;1645;p23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6" name="Google Shape;1646;p23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7" name="Google Shape;1647;p23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8" name="Google Shape;1648;p23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39" name="Google Shape;1649;p23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40" name="Google Shape;1650;p23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41" name="Google Shape;1651;p23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42" name="Google Shape;1652;p23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43" name="Google Shape;1653;p23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44" name="Google Shape;1654;p23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45" name="Google Shape;1655;p23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46" name="Google Shape;1656;p23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74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749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108627" y="1920325"/>
            <a:ext cx="1986001" cy="635401"/>
          </a:xfrm>
          <a:prstGeom prst="rect">
            <a:avLst/>
          </a:prstGeom>
        </p:spPr>
        <p:txBody>
          <a:bodyPr/>
          <a:lstStyle>
            <a:lvl1pPr marL="317500" indent="-177800" algn="ctr">
              <a:buClrTx/>
              <a:buSzTx/>
              <a:buFontTx/>
              <a:buNone/>
            </a:lvl1pPr>
            <a:lvl2pPr marL="317500" indent="279400" algn="ctr">
              <a:buClrTx/>
              <a:buSzTx/>
              <a:buFontTx/>
              <a:buNone/>
            </a:lvl2pPr>
            <a:lvl3pPr marL="317500" indent="736600" algn="ctr">
              <a:buClrTx/>
              <a:buSzTx/>
              <a:buFontTx/>
              <a:buNone/>
            </a:lvl3pPr>
            <a:lvl4pPr marL="317500" indent="1193800" algn="ctr">
              <a:buClrTx/>
              <a:buSzTx/>
              <a:buFontTx/>
              <a:buNone/>
            </a:lvl4pPr>
            <a:lvl5pPr marL="317500" indent="1651000" algn="ctr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grpSp>
        <p:nvGrpSpPr>
          <p:cNvPr id="1764" name="Google Shape;1670;p23"/>
          <p:cNvGrpSpPr/>
          <p:nvPr/>
        </p:nvGrpSpPr>
        <p:grpSpPr>
          <a:xfrm>
            <a:off x="218665" y="3484405"/>
            <a:ext cx="8770237" cy="1514525"/>
            <a:chOff x="0" y="0"/>
            <a:chExt cx="8770235" cy="1514523"/>
          </a:xfrm>
        </p:grpSpPr>
        <p:grpSp>
          <p:nvGrpSpPr>
            <p:cNvPr id="1756" name="Google Shape;1671;p23"/>
            <p:cNvGrpSpPr/>
            <p:nvPr/>
          </p:nvGrpSpPr>
          <p:grpSpPr>
            <a:xfrm>
              <a:off x="0" y="584383"/>
              <a:ext cx="635959" cy="713166"/>
              <a:chOff x="0" y="0"/>
              <a:chExt cx="635958" cy="713164"/>
            </a:xfrm>
          </p:grpSpPr>
          <p:sp>
            <p:nvSpPr>
              <p:cNvPr id="1750" name="Google Shape;1672;p23"/>
              <p:cNvSpPr/>
              <p:nvPr/>
            </p:nvSpPr>
            <p:spPr>
              <a:xfrm>
                <a:off x="20501" y="20704"/>
                <a:ext cx="594473" cy="6706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21" h="21600" extrusionOk="0">
                    <a:moveTo>
                      <a:pt x="11515" y="0"/>
                    </a:moveTo>
                    <a:cubicBezTo>
                      <a:pt x="11215" y="0"/>
                      <a:pt x="10957" y="134"/>
                      <a:pt x="10764" y="394"/>
                    </a:cubicBezTo>
                    <a:cubicBezTo>
                      <a:pt x="10448" y="764"/>
                      <a:pt x="10134" y="1134"/>
                      <a:pt x="9836" y="1521"/>
                    </a:cubicBezTo>
                    <a:cubicBezTo>
                      <a:pt x="9206" y="2320"/>
                      <a:pt x="8610" y="3149"/>
                      <a:pt x="7961" y="3950"/>
                    </a:cubicBezTo>
                    <a:cubicBezTo>
                      <a:pt x="7729" y="4261"/>
                      <a:pt x="7729" y="4542"/>
                      <a:pt x="7914" y="4869"/>
                    </a:cubicBezTo>
                    <a:cubicBezTo>
                      <a:pt x="8062" y="5164"/>
                      <a:pt x="8193" y="5475"/>
                      <a:pt x="8244" y="5786"/>
                    </a:cubicBezTo>
                    <a:cubicBezTo>
                      <a:pt x="8309" y="6349"/>
                      <a:pt x="8228" y="6898"/>
                      <a:pt x="8046" y="7431"/>
                    </a:cubicBezTo>
                    <a:cubicBezTo>
                      <a:pt x="7880" y="7891"/>
                      <a:pt x="7647" y="8322"/>
                      <a:pt x="7233" y="8647"/>
                    </a:cubicBezTo>
                    <a:cubicBezTo>
                      <a:pt x="6603" y="9141"/>
                      <a:pt x="5921" y="9503"/>
                      <a:pt x="5086" y="9503"/>
                    </a:cubicBezTo>
                    <a:cubicBezTo>
                      <a:pt x="4997" y="9503"/>
                      <a:pt x="4906" y="9499"/>
                      <a:pt x="4813" y="9491"/>
                    </a:cubicBezTo>
                    <a:cubicBezTo>
                      <a:pt x="4758" y="9487"/>
                      <a:pt x="4704" y="9485"/>
                      <a:pt x="4651" y="9485"/>
                    </a:cubicBezTo>
                    <a:cubicBezTo>
                      <a:pt x="4219" y="9485"/>
                      <a:pt x="3885" y="9651"/>
                      <a:pt x="3619" y="9995"/>
                    </a:cubicBezTo>
                    <a:cubicBezTo>
                      <a:pt x="2327" y="11640"/>
                      <a:pt x="1182" y="13343"/>
                      <a:pt x="154" y="15137"/>
                    </a:cubicBezTo>
                    <a:cubicBezTo>
                      <a:pt x="-78" y="15566"/>
                      <a:pt x="-62" y="15818"/>
                      <a:pt x="304" y="16129"/>
                    </a:cubicBezTo>
                    <a:cubicBezTo>
                      <a:pt x="702" y="16468"/>
                      <a:pt x="1116" y="16796"/>
                      <a:pt x="1530" y="17091"/>
                    </a:cubicBezTo>
                    <a:cubicBezTo>
                      <a:pt x="1678" y="17200"/>
                      <a:pt x="1847" y="17251"/>
                      <a:pt x="2013" y="17251"/>
                    </a:cubicBezTo>
                    <a:cubicBezTo>
                      <a:pt x="2279" y="17251"/>
                      <a:pt x="2538" y="17121"/>
                      <a:pt x="2691" y="16883"/>
                    </a:cubicBezTo>
                    <a:cubicBezTo>
                      <a:pt x="2873" y="16603"/>
                      <a:pt x="3023" y="16322"/>
                      <a:pt x="3189" y="16039"/>
                    </a:cubicBezTo>
                    <a:cubicBezTo>
                      <a:pt x="4001" y="14706"/>
                      <a:pt x="4797" y="13372"/>
                      <a:pt x="5625" y="12054"/>
                    </a:cubicBezTo>
                    <a:cubicBezTo>
                      <a:pt x="5939" y="11536"/>
                      <a:pt x="6305" y="11046"/>
                      <a:pt x="6653" y="10544"/>
                    </a:cubicBezTo>
                    <a:cubicBezTo>
                      <a:pt x="7400" y="9491"/>
                      <a:pt x="8146" y="8409"/>
                      <a:pt x="8924" y="7372"/>
                    </a:cubicBezTo>
                    <a:cubicBezTo>
                      <a:pt x="9504" y="6646"/>
                      <a:pt x="10200" y="5994"/>
                      <a:pt x="10996" y="5447"/>
                    </a:cubicBezTo>
                    <a:cubicBezTo>
                      <a:pt x="11610" y="5002"/>
                      <a:pt x="12272" y="4631"/>
                      <a:pt x="13069" y="4483"/>
                    </a:cubicBezTo>
                    <a:cubicBezTo>
                      <a:pt x="13260" y="4444"/>
                      <a:pt x="13453" y="4420"/>
                      <a:pt x="13646" y="4420"/>
                    </a:cubicBezTo>
                    <a:cubicBezTo>
                      <a:pt x="13890" y="4420"/>
                      <a:pt x="14131" y="4459"/>
                      <a:pt x="14361" y="4558"/>
                    </a:cubicBezTo>
                    <a:cubicBezTo>
                      <a:pt x="15207" y="4928"/>
                      <a:pt x="15721" y="5520"/>
                      <a:pt x="15937" y="6335"/>
                    </a:cubicBezTo>
                    <a:cubicBezTo>
                      <a:pt x="16135" y="7106"/>
                      <a:pt x="16035" y="7876"/>
                      <a:pt x="15803" y="8647"/>
                    </a:cubicBezTo>
                    <a:cubicBezTo>
                      <a:pt x="15471" y="9832"/>
                      <a:pt x="14859" y="10898"/>
                      <a:pt x="14179" y="11951"/>
                    </a:cubicBezTo>
                    <a:cubicBezTo>
                      <a:pt x="13564" y="12943"/>
                      <a:pt x="12918" y="13921"/>
                      <a:pt x="12256" y="14885"/>
                    </a:cubicBezTo>
                    <a:cubicBezTo>
                      <a:pt x="11294" y="16261"/>
                      <a:pt x="10316" y="17639"/>
                      <a:pt x="9338" y="19018"/>
                    </a:cubicBezTo>
                    <a:cubicBezTo>
                      <a:pt x="9140" y="19298"/>
                      <a:pt x="8874" y="19551"/>
                      <a:pt x="8658" y="19833"/>
                    </a:cubicBezTo>
                    <a:cubicBezTo>
                      <a:pt x="8360" y="20232"/>
                      <a:pt x="8476" y="20736"/>
                      <a:pt x="8958" y="20958"/>
                    </a:cubicBezTo>
                    <a:cubicBezTo>
                      <a:pt x="9404" y="21181"/>
                      <a:pt x="9886" y="21358"/>
                      <a:pt x="10366" y="21537"/>
                    </a:cubicBezTo>
                    <a:cubicBezTo>
                      <a:pt x="10484" y="21578"/>
                      <a:pt x="10589" y="21600"/>
                      <a:pt x="10682" y="21600"/>
                    </a:cubicBezTo>
                    <a:cubicBezTo>
                      <a:pt x="10891" y="21600"/>
                      <a:pt x="11051" y="21494"/>
                      <a:pt x="11212" y="21269"/>
                    </a:cubicBezTo>
                    <a:cubicBezTo>
                      <a:pt x="11824" y="20425"/>
                      <a:pt x="12470" y="19581"/>
                      <a:pt x="13053" y="18707"/>
                    </a:cubicBezTo>
                    <a:cubicBezTo>
                      <a:pt x="13583" y="17892"/>
                      <a:pt x="14063" y="17062"/>
                      <a:pt x="14577" y="16233"/>
                    </a:cubicBezTo>
                    <a:cubicBezTo>
                      <a:pt x="14677" y="16070"/>
                      <a:pt x="14677" y="15921"/>
                      <a:pt x="14577" y="15759"/>
                    </a:cubicBezTo>
                    <a:cubicBezTo>
                      <a:pt x="14511" y="15639"/>
                      <a:pt x="14427" y="15521"/>
                      <a:pt x="14345" y="15403"/>
                    </a:cubicBezTo>
                    <a:cubicBezTo>
                      <a:pt x="13865" y="14765"/>
                      <a:pt x="13797" y="14055"/>
                      <a:pt x="14029" y="13329"/>
                    </a:cubicBezTo>
                    <a:cubicBezTo>
                      <a:pt x="14213" y="12736"/>
                      <a:pt x="14527" y="12203"/>
                      <a:pt x="14959" y="11743"/>
                    </a:cubicBezTo>
                    <a:cubicBezTo>
                      <a:pt x="15578" y="11064"/>
                      <a:pt x="16372" y="10670"/>
                      <a:pt x="17338" y="10670"/>
                    </a:cubicBezTo>
                    <a:cubicBezTo>
                      <a:pt x="17407" y="10670"/>
                      <a:pt x="17475" y="10672"/>
                      <a:pt x="17543" y="10676"/>
                    </a:cubicBezTo>
                    <a:cubicBezTo>
                      <a:pt x="17580" y="10678"/>
                      <a:pt x="17614" y="10680"/>
                      <a:pt x="17648" y="10680"/>
                    </a:cubicBezTo>
                    <a:cubicBezTo>
                      <a:pt x="18087" y="10680"/>
                      <a:pt x="18376" y="10503"/>
                      <a:pt x="18622" y="10188"/>
                    </a:cubicBezTo>
                    <a:cubicBezTo>
                      <a:pt x="19004" y="9684"/>
                      <a:pt x="20776" y="7254"/>
                      <a:pt x="21240" y="6528"/>
                    </a:cubicBezTo>
                    <a:cubicBezTo>
                      <a:pt x="21522" y="6083"/>
                      <a:pt x="21472" y="5803"/>
                      <a:pt x="21108" y="5416"/>
                    </a:cubicBezTo>
                    <a:cubicBezTo>
                      <a:pt x="20098" y="4410"/>
                      <a:pt x="18986" y="3491"/>
                      <a:pt x="17743" y="2735"/>
                    </a:cubicBezTo>
                    <a:cubicBezTo>
                      <a:pt x="16797" y="2143"/>
                      <a:pt x="15803" y="1566"/>
                      <a:pt x="14775" y="1106"/>
                    </a:cubicBezTo>
                    <a:cubicBezTo>
                      <a:pt x="13847" y="675"/>
                      <a:pt x="12837" y="380"/>
                      <a:pt x="11858" y="53"/>
                    </a:cubicBezTo>
                    <a:cubicBezTo>
                      <a:pt x="11738" y="18"/>
                      <a:pt x="11624" y="0"/>
                      <a:pt x="115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751" name="Google Shape;1673;p23"/>
              <p:cNvSpPr/>
              <p:nvPr/>
            </p:nvSpPr>
            <p:spPr>
              <a:xfrm>
                <a:off x="109484" y="176816"/>
                <a:ext cx="311906" cy="4429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600" extrusionOk="0">
                    <a:moveTo>
                      <a:pt x="19525" y="0"/>
                    </a:moveTo>
                    <a:cubicBezTo>
                      <a:pt x="19239" y="0"/>
                      <a:pt x="18949" y="34"/>
                      <a:pt x="18658" y="95"/>
                    </a:cubicBezTo>
                    <a:cubicBezTo>
                      <a:pt x="17423" y="342"/>
                      <a:pt x="16383" y="834"/>
                      <a:pt x="15404" y="1419"/>
                    </a:cubicBezTo>
                    <a:cubicBezTo>
                      <a:pt x="13194" y="2743"/>
                      <a:pt x="11491" y="4381"/>
                      <a:pt x="10036" y="6151"/>
                    </a:cubicBezTo>
                    <a:cubicBezTo>
                      <a:pt x="9563" y="6601"/>
                      <a:pt x="9091" y="7072"/>
                      <a:pt x="8679" y="7543"/>
                    </a:cubicBezTo>
                    <a:cubicBezTo>
                      <a:pt x="7605" y="8777"/>
                      <a:pt x="6500" y="10012"/>
                      <a:pt x="5490" y="11290"/>
                    </a:cubicBezTo>
                    <a:cubicBezTo>
                      <a:pt x="3818" y="13445"/>
                      <a:pt x="2206" y="15643"/>
                      <a:pt x="594" y="17862"/>
                    </a:cubicBezTo>
                    <a:cubicBezTo>
                      <a:pt x="282" y="18290"/>
                      <a:pt x="152" y="18783"/>
                      <a:pt x="26" y="19276"/>
                    </a:cubicBezTo>
                    <a:cubicBezTo>
                      <a:pt x="-69" y="19657"/>
                      <a:pt x="91" y="20061"/>
                      <a:pt x="594" y="20285"/>
                    </a:cubicBezTo>
                    <a:cubicBezTo>
                      <a:pt x="1543" y="20689"/>
                      <a:pt x="2522" y="21117"/>
                      <a:pt x="3532" y="21452"/>
                    </a:cubicBezTo>
                    <a:cubicBezTo>
                      <a:pt x="3809" y="21548"/>
                      <a:pt x="4095" y="21600"/>
                      <a:pt x="4368" y="21600"/>
                    </a:cubicBezTo>
                    <a:cubicBezTo>
                      <a:pt x="4810" y="21600"/>
                      <a:pt x="5235" y="21465"/>
                      <a:pt x="5586" y="21163"/>
                    </a:cubicBezTo>
                    <a:cubicBezTo>
                      <a:pt x="5902" y="20892"/>
                      <a:pt x="6218" y="20599"/>
                      <a:pt x="6469" y="20310"/>
                    </a:cubicBezTo>
                    <a:cubicBezTo>
                      <a:pt x="7132" y="19479"/>
                      <a:pt x="7765" y="18626"/>
                      <a:pt x="8428" y="17795"/>
                    </a:cubicBezTo>
                    <a:cubicBezTo>
                      <a:pt x="9815" y="16000"/>
                      <a:pt x="11236" y="14230"/>
                      <a:pt x="12627" y="12456"/>
                    </a:cubicBezTo>
                    <a:cubicBezTo>
                      <a:pt x="14048" y="10618"/>
                      <a:pt x="15469" y="8756"/>
                      <a:pt x="16921" y="6915"/>
                    </a:cubicBezTo>
                    <a:cubicBezTo>
                      <a:pt x="18091" y="5434"/>
                      <a:pt x="19287" y="3953"/>
                      <a:pt x="20487" y="2451"/>
                    </a:cubicBezTo>
                    <a:cubicBezTo>
                      <a:pt x="20803" y="2047"/>
                      <a:pt x="21089" y="1644"/>
                      <a:pt x="21310" y="1216"/>
                    </a:cubicBezTo>
                    <a:cubicBezTo>
                      <a:pt x="21531" y="791"/>
                      <a:pt x="21371" y="545"/>
                      <a:pt x="20868" y="296"/>
                    </a:cubicBezTo>
                    <a:cubicBezTo>
                      <a:pt x="20439" y="89"/>
                      <a:pt x="19984" y="0"/>
                      <a:pt x="1952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752" name="Google Shape;1674;p23"/>
              <p:cNvSpPr/>
              <p:nvPr/>
            </p:nvSpPr>
            <p:spPr>
              <a:xfrm>
                <a:off x="210047" y="223340"/>
                <a:ext cx="236545" cy="4165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38" h="21600" extrusionOk="0">
                    <a:moveTo>
                      <a:pt x="20765" y="0"/>
                    </a:moveTo>
                    <a:cubicBezTo>
                      <a:pt x="20473" y="0"/>
                      <a:pt x="20090" y="88"/>
                      <a:pt x="19901" y="216"/>
                    </a:cubicBezTo>
                    <a:cubicBezTo>
                      <a:pt x="19523" y="455"/>
                      <a:pt x="19277" y="717"/>
                      <a:pt x="19026" y="1005"/>
                    </a:cubicBezTo>
                    <a:cubicBezTo>
                      <a:pt x="17275" y="2818"/>
                      <a:pt x="15564" y="4655"/>
                      <a:pt x="13813" y="6468"/>
                    </a:cubicBezTo>
                    <a:cubicBezTo>
                      <a:pt x="11936" y="8376"/>
                      <a:pt x="10059" y="10284"/>
                      <a:pt x="8223" y="12189"/>
                    </a:cubicBezTo>
                    <a:cubicBezTo>
                      <a:pt x="6226" y="14219"/>
                      <a:pt x="4263" y="16271"/>
                      <a:pt x="2306" y="18297"/>
                    </a:cubicBezTo>
                    <a:cubicBezTo>
                      <a:pt x="1597" y="19014"/>
                      <a:pt x="887" y="19728"/>
                      <a:pt x="218" y="20445"/>
                    </a:cubicBezTo>
                    <a:cubicBezTo>
                      <a:pt x="-28" y="20729"/>
                      <a:pt x="-114" y="21040"/>
                      <a:pt x="218" y="21325"/>
                    </a:cubicBezTo>
                    <a:cubicBezTo>
                      <a:pt x="493" y="21554"/>
                      <a:pt x="859" y="21600"/>
                      <a:pt x="1248" y="21600"/>
                    </a:cubicBezTo>
                    <a:cubicBezTo>
                      <a:pt x="1391" y="21600"/>
                      <a:pt x="1534" y="21597"/>
                      <a:pt x="1677" y="21590"/>
                    </a:cubicBezTo>
                    <a:cubicBezTo>
                      <a:pt x="2512" y="21541"/>
                      <a:pt x="3016" y="21207"/>
                      <a:pt x="3474" y="20850"/>
                    </a:cubicBezTo>
                    <a:cubicBezTo>
                      <a:pt x="4641" y="19895"/>
                      <a:pt x="5762" y="18942"/>
                      <a:pt x="6935" y="17963"/>
                    </a:cubicBezTo>
                    <a:cubicBezTo>
                      <a:pt x="6935" y="17986"/>
                      <a:pt x="6975" y="17986"/>
                      <a:pt x="6975" y="17986"/>
                    </a:cubicBezTo>
                    <a:cubicBezTo>
                      <a:pt x="8269" y="16772"/>
                      <a:pt x="9602" y="15577"/>
                      <a:pt x="10855" y="14337"/>
                    </a:cubicBezTo>
                    <a:cubicBezTo>
                      <a:pt x="13481" y="11761"/>
                      <a:pt x="16148" y="9162"/>
                      <a:pt x="18694" y="6537"/>
                    </a:cubicBezTo>
                    <a:cubicBezTo>
                      <a:pt x="20027" y="5178"/>
                      <a:pt x="20942" y="3725"/>
                      <a:pt x="21360" y="2173"/>
                    </a:cubicBezTo>
                    <a:cubicBezTo>
                      <a:pt x="21486" y="1601"/>
                      <a:pt x="21440" y="1028"/>
                      <a:pt x="21360" y="455"/>
                    </a:cubicBezTo>
                    <a:cubicBezTo>
                      <a:pt x="21360" y="288"/>
                      <a:pt x="21068" y="26"/>
                      <a:pt x="20857" y="3"/>
                    </a:cubicBezTo>
                    <a:cubicBezTo>
                      <a:pt x="20828" y="0"/>
                      <a:pt x="20799" y="0"/>
                      <a:pt x="2076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753" name="Google Shape;1675;p23"/>
              <p:cNvSpPr/>
              <p:nvPr/>
            </p:nvSpPr>
            <p:spPr>
              <a:xfrm>
                <a:off x="0" y="0"/>
                <a:ext cx="635959" cy="7131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0" h="21600" extrusionOk="0">
                    <a:moveTo>
                      <a:pt x="13251" y="5356"/>
                    </a:moveTo>
                    <a:cubicBezTo>
                      <a:pt x="13476" y="5356"/>
                      <a:pt x="13699" y="5411"/>
                      <a:pt x="13909" y="5539"/>
                    </a:cubicBezTo>
                    <a:cubicBezTo>
                      <a:pt x="14156" y="5694"/>
                      <a:pt x="14234" y="5847"/>
                      <a:pt x="14126" y="6111"/>
                    </a:cubicBezTo>
                    <a:cubicBezTo>
                      <a:pt x="14017" y="6377"/>
                      <a:pt x="13877" y="6627"/>
                      <a:pt x="13722" y="6878"/>
                    </a:cubicBezTo>
                    <a:cubicBezTo>
                      <a:pt x="13134" y="7811"/>
                      <a:pt x="12548" y="8730"/>
                      <a:pt x="11975" y="9650"/>
                    </a:cubicBezTo>
                    <a:cubicBezTo>
                      <a:pt x="11263" y="10793"/>
                      <a:pt x="10567" y="11950"/>
                      <a:pt x="9870" y="13092"/>
                    </a:cubicBezTo>
                    <a:cubicBezTo>
                      <a:pt x="9189" y="14193"/>
                      <a:pt x="8492" y="15292"/>
                      <a:pt x="7813" y="16407"/>
                    </a:cubicBezTo>
                    <a:cubicBezTo>
                      <a:pt x="7488" y="16923"/>
                      <a:pt x="7178" y="17453"/>
                      <a:pt x="6853" y="17969"/>
                    </a:cubicBezTo>
                    <a:cubicBezTo>
                      <a:pt x="6730" y="18149"/>
                      <a:pt x="6575" y="18330"/>
                      <a:pt x="6420" y="18499"/>
                    </a:cubicBezTo>
                    <a:cubicBezTo>
                      <a:pt x="6248" y="18686"/>
                      <a:pt x="6040" y="18770"/>
                      <a:pt x="5823" y="18770"/>
                    </a:cubicBezTo>
                    <a:cubicBezTo>
                      <a:pt x="5689" y="18770"/>
                      <a:pt x="5549" y="18738"/>
                      <a:pt x="5413" y="18678"/>
                    </a:cubicBezTo>
                    <a:cubicBezTo>
                      <a:pt x="4918" y="18470"/>
                      <a:pt x="4438" y="18204"/>
                      <a:pt x="3973" y="17954"/>
                    </a:cubicBezTo>
                    <a:cubicBezTo>
                      <a:pt x="3727" y="17814"/>
                      <a:pt x="3649" y="17564"/>
                      <a:pt x="3695" y="17327"/>
                    </a:cubicBezTo>
                    <a:cubicBezTo>
                      <a:pt x="3757" y="17021"/>
                      <a:pt x="3821" y="16715"/>
                      <a:pt x="3973" y="16449"/>
                    </a:cubicBezTo>
                    <a:cubicBezTo>
                      <a:pt x="4763" y="15070"/>
                      <a:pt x="5553" y="13705"/>
                      <a:pt x="6373" y="12367"/>
                    </a:cubicBezTo>
                    <a:cubicBezTo>
                      <a:pt x="6868" y="11573"/>
                      <a:pt x="7409" y="10807"/>
                      <a:pt x="7936" y="10040"/>
                    </a:cubicBezTo>
                    <a:cubicBezTo>
                      <a:pt x="8138" y="9747"/>
                      <a:pt x="8369" y="9455"/>
                      <a:pt x="8600" y="9176"/>
                    </a:cubicBezTo>
                    <a:cubicBezTo>
                      <a:pt x="9314" y="8076"/>
                      <a:pt x="10149" y="7059"/>
                      <a:pt x="11231" y="6237"/>
                    </a:cubicBezTo>
                    <a:cubicBezTo>
                      <a:pt x="11711" y="5874"/>
                      <a:pt x="12221" y="5568"/>
                      <a:pt x="12826" y="5415"/>
                    </a:cubicBezTo>
                    <a:cubicBezTo>
                      <a:pt x="12968" y="5377"/>
                      <a:pt x="13111" y="5356"/>
                      <a:pt x="13251" y="5356"/>
                    </a:cubicBezTo>
                    <a:close/>
                    <a:moveTo>
                      <a:pt x="14771" y="6765"/>
                    </a:moveTo>
                    <a:cubicBezTo>
                      <a:pt x="14784" y="6765"/>
                      <a:pt x="14795" y="6765"/>
                      <a:pt x="14805" y="6767"/>
                    </a:cubicBezTo>
                    <a:cubicBezTo>
                      <a:pt x="14884" y="6780"/>
                      <a:pt x="14992" y="6933"/>
                      <a:pt x="14992" y="7030"/>
                    </a:cubicBezTo>
                    <a:cubicBezTo>
                      <a:pt x="15022" y="7365"/>
                      <a:pt x="15039" y="7700"/>
                      <a:pt x="14992" y="8034"/>
                    </a:cubicBezTo>
                    <a:cubicBezTo>
                      <a:pt x="14837" y="8941"/>
                      <a:pt x="14497" y="9790"/>
                      <a:pt x="14003" y="10583"/>
                    </a:cubicBezTo>
                    <a:cubicBezTo>
                      <a:pt x="13058" y="12116"/>
                      <a:pt x="12068" y="13635"/>
                      <a:pt x="11093" y="15139"/>
                    </a:cubicBezTo>
                    <a:cubicBezTo>
                      <a:pt x="10628" y="15864"/>
                      <a:pt x="10134" y="16562"/>
                      <a:pt x="9654" y="17271"/>
                    </a:cubicBezTo>
                    <a:cubicBezTo>
                      <a:pt x="9654" y="17271"/>
                      <a:pt x="9639" y="17271"/>
                      <a:pt x="9639" y="17258"/>
                    </a:cubicBezTo>
                    <a:cubicBezTo>
                      <a:pt x="9204" y="17830"/>
                      <a:pt x="8787" y="18386"/>
                      <a:pt x="8354" y="18944"/>
                    </a:cubicBezTo>
                    <a:cubicBezTo>
                      <a:pt x="8184" y="19153"/>
                      <a:pt x="7997" y="19348"/>
                      <a:pt x="7687" y="19376"/>
                    </a:cubicBezTo>
                    <a:cubicBezTo>
                      <a:pt x="7634" y="19380"/>
                      <a:pt x="7581" y="19382"/>
                      <a:pt x="7528" y="19382"/>
                    </a:cubicBezTo>
                    <a:cubicBezTo>
                      <a:pt x="7384" y="19382"/>
                      <a:pt x="7248" y="19355"/>
                      <a:pt x="7146" y="19221"/>
                    </a:cubicBezTo>
                    <a:cubicBezTo>
                      <a:pt x="7023" y="19055"/>
                      <a:pt x="7055" y="18873"/>
                      <a:pt x="7146" y="18707"/>
                    </a:cubicBezTo>
                    <a:cubicBezTo>
                      <a:pt x="7394" y="18288"/>
                      <a:pt x="7658" y="17872"/>
                      <a:pt x="7921" y="17453"/>
                    </a:cubicBezTo>
                    <a:cubicBezTo>
                      <a:pt x="8647" y="16269"/>
                      <a:pt x="9376" y="15070"/>
                      <a:pt x="10117" y="13885"/>
                    </a:cubicBezTo>
                    <a:cubicBezTo>
                      <a:pt x="10798" y="12772"/>
                      <a:pt x="11495" y="11658"/>
                      <a:pt x="12191" y="10543"/>
                    </a:cubicBezTo>
                    <a:cubicBezTo>
                      <a:pt x="12841" y="9484"/>
                      <a:pt x="13476" y="8411"/>
                      <a:pt x="14126" y="7352"/>
                    </a:cubicBezTo>
                    <a:cubicBezTo>
                      <a:pt x="14219" y="7183"/>
                      <a:pt x="14311" y="7030"/>
                      <a:pt x="14451" y="6891"/>
                    </a:cubicBezTo>
                    <a:cubicBezTo>
                      <a:pt x="14521" y="6816"/>
                      <a:pt x="14663" y="6765"/>
                      <a:pt x="14771" y="6765"/>
                    </a:cubicBezTo>
                    <a:close/>
                    <a:moveTo>
                      <a:pt x="11437" y="627"/>
                    </a:moveTo>
                    <a:cubicBezTo>
                      <a:pt x="11539" y="627"/>
                      <a:pt x="11646" y="644"/>
                      <a:pt x="11758" y="677"/>
                    </a:cubicBezTo>
                    <a:cubicBezTo>
                      <a:pt x="12671" y="985"/>
                      <a:pt x="13614" y="1262"/>
                      <a:pt x="14480" y="1667"/>
                    </a:cubicBezTo>
                    <a:cubicBezTo>
                      <a:pt x="15440" y="2099"/>
                      <a:pt x="16368" y="2642"/>
                      <a:pt x="17252" y="3199"/>
                    </a:cubicBezTo>
                    <a:cubicBezTo>
                      <a:pt x="18411" y="3910"/>
                      <a:pt x="19449" y="4774"/>
                      <a:pt x="20392" y="5721"/>
                    </a:cubicBezTo>
                    <a:cubicBezTo>
                      <a:pt x="20732" y="6084"/>
                      <a:pt x="20779" y="6348"/>
                      <a:pt x="20515" y="6767"/>
                    </a:cubicBezTo>
                    <a:cubicBezTo>
                      <a:pt x="20082" y="7449"/>
                      <a:pt x="18428" y="9734"/>
                      <a:pt x="18071" y="10208"/>
                    </a:cubicBezTo>
                    <a:cubicBezTo>
                      <a:pt x="17842" y="10505"/>
                      <a:pt x="17572" y="10671"/>
                      <a:pt x="17162" y="10671"/>
                    </a:cubicBezTo>
                    <a:cubicBezTo>
                      <a:pt x="17131" y="10671"/>
                      <a:pt x="17099" y="10669"/>
                      <a:pt x="17065" y="10667"/>
                    </a:cubicBezTo>
                    <a:cubicBezTo>
                      <a:pt x="17001" y="10663"/>
                      <a:pt x="16937" y="10661"/>
                      <a:pt x="16874" y="10661"/>
                    </a:cubicBezTo>
                    <a:cubicBezTo>
                      <a:pt x="15971" y="10661"/>
                      <a:pt x="15230" y="11032"/>
                      <a:pt x="14652" y="11671"/>
                    </a:cubicBezTo>
                    <a:cubicBezTo>
                      <a:pt x="14249" y="12103"/>
                      <a:pt x="13956" y="12604"/>
                      <a:pt x="13784" y="13162"/>
                    </a:cubicBezTo>
                    <a:cubicBezTo>
                      <a:pt x="13567" y="13845"/>
                      <a:pt x="13631" y="14512"/>
                      <a:pt x="14079" y="15113"/>
                    </a:cubicBezTo>
                    <a:cubicBezTo>
                      <a:pt x="14156" y="15223"/>
                      <a:pt x="14234" y="15334"/>
                      <a:pt x="14296" y="15447"/>
                    </a:cubicBezTo>
                    <a:cubicBezTo>
                      <a:pt x="14389" y="15600"/>
                      <a:pt x="14389" y="15740"/>
                      <a:pt x="14296" y="15893"/>
                    </a:cubicBezTo>
                    <a:cubicBezTo>
                      <a:pt x="13816" y="16673"/>
                      <a:pt x="13368" y="17453"/>
                      <a:pt x="12873" y="18220"/>
                    </a:cubicBezTo>
                    <a:cubicBezTo>
                      <a:pt x="12329" y="19042"/>
                      <a:pt x="11726" y="19835"/>
                      <a:pt x="11155" y="20629"/>
                    </a:cubicBezTo>
                    <a:cubicBezTo>
                      <a:pt x="11004" y="20841"/>
                      <a:pt x="10864" y="20940"/>
                      <a:pt x="10669" y="20940"/>
                    </a:cubicBezTo>
                    <a:cubicBezTo>
                      <a:pt x="10580" y="20940"/>
                      <a:pt x="10480" y="20919"/>
                      <a:pt x="10365" y="20881"/>
                    </a:cubicBezTo>
                    <a:cubicBezTo>
                      <a:pt x="9917" y="20713"/>
                      <a:pt x="9467" y="20546"/>
                      <a:pt x="9051" y="20336"/>
                    </a:cubicBezTo>
                    <a:cubicBezTo>
                      <a:pt x="8600" y="20128"/>
                      <a:pt x="8492" y="19654"/>
                      <a:pt x="8770" y="19279"/>
                    </a:cubicBezTo>
                    <a:cubicBezTo>
                      <a:pt x="8972" y="19013"/>
                      <a:pt x="9221" y="18776"/>
                      <a:pt x="9405" y="18512"/>
                    </a:cubicBezTo>
                    <a:cubicBezTo>
                      <a:pt x="10318" y="17216"/>
                      <a:pt x="11231" y="15919"/>
                      <a:pt x="12130" y="14625"/>
                    </a:cubicBezTo>
                    <a:cubicBezTo>
                      <a:pt x="12748" y="13719"/>
                      <a:pt x="13351" y="12799"/>
                      <a:pt x="13924" y="11866"/>
                    </a:cubicBezTo>
                    <a:cubicBezTo>
                      <a:pt x="14559" y="10876"/>
                      <a:pt x="15130" y="9874"/>
                      <a:pt x="15440" y="8759"/>
                    </a:cubicBezTo>
                    <a:cubicBezTo>
                      <a:pt x="15657" y="8034"/>
                      <a:pt x="15750" y="7310"/>
                      <a:pt x="15566" y="6585"/>
                    </a:cubicBezTo>
                    <a:cubicBezTo>
                      <a:pt x="15364" y="5818"/>
                      <a:pt x="14884" y="5262"/>
                      <a:pt x="14094" y="4914"/>
                    </a:cubicBezTo>
                    <a:cubicBezTo>
                      <a:pt x="13879" y="4820"/>
                      <a:pt x="13654" y="4784"/>
                      <a:pt x="13427" y="4784"/>
                    </a:cubicBezTo>
                    <a:cubicBezTo>
                      <a:pt x="13247" y="4784"/>
                      <a:pt x="13066" y="4807"/>
                      <a:pt x="12888" y="4843"/>
                    </a:cubicBezTo>
                    <a:cubicBezTo>
                      <a:pt x="12145" y="4983"/>
                      <a:pt x="11527" y="5331"/>
                      <a:pt x="10953" y="5749"/>
                    </a:cubicBezTo>
                    <a:cubicBezTo>
                      <a:pt x="10210" y="6264"/>
                      <a:pt x="9560" y="6878"/>
                      <a:pt x="9019" y="7560"/>
                    </a:cubicBezTo>
                    <a:cubicBezTo>
                      <a:pt x="8293" y="8535"/>
                      <a:pt x="7596" y="9552"/>
                      <a:pt x="6900" y="10543"/>
                    </a:cubicBezTo>
                    <a:cubicBezTo>
                      <a:pt x="6575" y="11015"/>
                      <a:pt x="6233" y="11476"/>
                      <a:pt x="5940" y="11963"/>
                    </a:cubicBezTo>
                    <a:cubicBezTo>
                      <a:pt x="5167" y="13202"/>
                      <a:pt x="4424" y="14457"/>
                      <a:pt x="3666" y="15711"/>
                    </a:cubicBezTo>
                    <a:cubicBezTo>
                      <a:pt x="3511" y="15977"/>
                      <a:pt x="3370" y="16241"/>
                      <a:pt x="3200" y="16504"/>
                    </a:cubicBezTo>
                    <a:cubicBezTo>
                      <a:pt x="3058" y="16728"/>
                      <a:pt x="2816" y="16851"/>
                      <a:pt x="2568" y="16851"/>
                    </a:cubicBezTo>
                    <a:cubicBezTo>
                      <a:pt x="2413" y="16851"/>
                      <a:pt x="2256" y="16803"/>
                      <a:pt x="2118" y="16700"/>
                    </a:cubicBezTo>
                    <a:cubicBezTo>
                      <a:pt x="1731" y="16422"/>
                      <a:pt x="1345" y="16114"/>
                      <a:pt x="973" y="15795"/>
                    </a:cubicBezTo>
                    <a:cubicBezTo>
                      <a:pt x="631" y="15503"/>
                      <a:pt x="616" y="15266"/>
                      <a:pt x="833" y="14862"/>
                    </a:cubicBezTo>
                    <a:cubicBezTo>
                      <a:pt x="1793" y="13176"/>
                      <a:pt x="2861" y="11573"/>
                      <a:pt x="4067" y="10027"/>
                    </a:cubicBezTo>
                    <a:cubicBezTo>
                      <a:pt x="4315" y="9703"/>
                      <a:pt x="4627" y="9547"/>
                      <a:pt x="5031" y="9547"/>
                    </a:cubicBezTo>
                    <a:cubicBezTo>
                      <a:pt x="5080" y="9547"/>
                      <a:pt x="5131" y="9549"/>
                      <a:pt x="5182" y="9552"/>
                    </a:cubicBezTo>
                    <a:cubicBezTo>
                      <a:pt x="5269" y="9560"/>
                      <a:pt x="5354" y="9564"/>
                      <a:pt x="5437" y="9564"/>
                    </a:cubicBezTo>
                    <a:cubicBezTo>
                      <a:pt x="6216" y="9564"/>
                      <a:pt x="6853" y="9224"/>
                      <a:pt x="7441" y="8759"/>
                    </a:cubicBezTo>
                    <a:cubicBezTo>
                      <a:pt x="7842" y="8453"/>
                      <a:pt x="8044" y="8048"/>
                      <a:pt x="8199" y="7616"/>
                    </a:cubicBezTo>
                    <a:cubicBezTo>
                      <a:pt x="8369" y="7115"/>
                      <a:pt x="8445" y="6598"/>
                      <a:pt x="8384" y="6069"/>
                    </a:cubicBezTo>
                    <a:cubicBezTo>
                      <a:pt x="8337" y="5776"/>
                      <a:pt x="8214" y="5484"/>
                      <a:pt x="8076" y="5206"/>
                    </a:cubicBezTo>
                    <a:cubicBezTo>
                      <a:pt x="7904" y="4899"/>
                      <a:pt x="7904" y="4635"/>
                      <a:pt x="8121" y="4342"/>
                    </a:cubicBezTo>
                    <a:cubicBezTo>
                      <a:pt x="8726" y="3589"/>
                      <a:pt x="9282" y="2809"/>
                      <a:pt x="9870" y="2057"/>
                    </a:cubicBezTo>
                    <a:cubicBezTo>
                      <a:pt x="10149" y="1694"/>
                      <a:pt x="10442" y="1346"/>
                      <a:pt x="10737" y="998"/>
                    </a:cubicBezTo>
                    <a:cubicBezTo>
                      <a:pt x="10917" y="753"/>
                      <a:pt x="11157" y="627"/>
                      <a:pt x="11437" y="627"/>
                    </a:cubicBezTo>
                    <a:close/>
                    <a:moveTo>
                      <a:pt x="11287" y="0"/>
                    </a:moveTo>
                    <a:cubicBezTo>
                      <a:pt x="10979" y="0"/>
                      <a:pt x="10705" y="126"/>
                      <a:pt x="10488" y="371"/>
                    </a:cubicBezTo>
                    <a:cubicBezTo>
                      <a:pt x="10257" y="635"/>
                      <a:pt x="9993" y="887"/>
                      <a:pt x="9777" y="1164"/>
                    </a:cubicBezTo>
                    <a:cubicBezTo>
                      <a:pt x="8987" y="2224"/>
                      <a:pt x="8199" y="3296"/>
                      <a:pt x="7409" y="4356"/>
                    </a:cubicBezTo>
                    <a:cubicBezTo>
                      <a:pt x="7163" y="4690"/>
                      <a:pt x="7193" y="4983"/>
                      <a:pt x="7424" y="5331"/>
                    </a:cubicBezTo>
                    <a:cubicBezTo>
                      <a:pt x="7579" y="5568"/>
                      <a:pt x="7704" y="5860"/>
                      <a:pt x="7734" y="6126"/>
                    </a:cubicBezTo>
                    <a:cubicBezTo>
                      <a:pt x="7796" y="6640"/>
                      <a:pt x="7719" y="7143"/>
                      <a:pt x="7518" y="7631"/>
                    </a:cubicBezTo>
                    <a:cubicBezTo>
                      <a:pt x="7250" y="8323"/>
                      <a:pt x="6460" y="8998"/>
                      <a:pt x="5445" y="8998"/>
                    </a:cubicBezTo>
                    <a:cubicBezTo>
                      <a:pt x="5175" y="8998"/>
                      <a:pt x="4891" y="8950"/>
                      <a:pt x="4593" y="8843"/>
                    </a:cubicBezTo>
                    <a:cubicBezTo>
                      <a:pt x="4530" y="8822"/>
                      <a:pt x="4470" y="8811"/>
                      <a:pt x="4415" y="8811"/>
                    </a:cubicBezTo>
                    <a:cubicBezTo>
                      <a:pt x="4322" y="8811"/>
                      <a:pt x="4237" y="8841"/>
                      <a:pt x="4160" y="8912"/>
                    </a:cubicBezTo>
                    <a:cubicBezTo>
                      <a:pt x="4067" y="9009"/>
                      <a:pt x="3973" y="9120"/>
                      <a:pt x="3882" y="9218"/>
                    </a:cubicBezTo>
                    <a:cubicBezTo>
                      <a:pt x="2907" y="10388"/>
                      <a:pt x="1994" y="11600"/>
                      <a:pt x="1219" y="12883"/>
                    </a:cubicBezTo>
                    <a:cubicBezTo>
                      <a:pt x="848" y="13495"/>
                      <a:pt x="493" y="14122"/>
                      <a:pt x="136" y="14749"/>
                    </a:cubicBezTo>
                    <a:cubicBezTo>
                      <a:pt x="-110" y="15181"/>
                      <a:pt x="-2" y="15571"/>
                      <a:pt x="291" y="15948"/>
                    </a:cubicBezTo>
                    <a:cubicBezTo>
                      <a:pt x="385" y="16088"/>
                      <a:pt x="508" y="16227"/>
                      <a:pt x="648" y="16338"/>
                    </a:cubicBezTo>
                    <a:cubicBezTo>
                      <a:pt x="1266" y="16839"/>
                      <a:pt x="1886" y="17369"/>
                      <a:pt x="2551" y="17814"/>
                    </a:cubicBezTo>
                    <a:cubicBezTo>
                      <a:pt x="4345" y="18986"/>
                      <a:pt x="6326" y="19864"/>
                      <a:pt x="8337" y="20713"/>
                    </a:cubicBezTo>
                    <a:cubicBezTo>
                      <a:pt x="9112" y="21034"/>
                      <a:pt x="9885" y="21382"/>
                      <a:pt x="10737" y="21577"/>
                    </a:cubicBezTo>
                    <a:cubicBezTo>
                      <a:pt x="10817" y="21592"/>
                      <a:pt x="10890" y="21600"/>
                      <a:pt x="10958" y="21600"/>
                    </a:cubicBezTo>
                    <a:cubicBezTo>
                      <a:pt x="11185" y="21600"/>
                      <a:pt x="11340" y="21510"/>
                      <a:pt x="11495" y="21327"/>
                    </a:cubicBezTo>
                    <a:cubicBezTo>
                      <a:pt x="11571" y="21242"/>
                      <a:pt x="11650" y="21145"/>
                      <a:pt x="11711" y="21047"/>
                    </a:cubicBezTo>
                    <a:cubicBezTo>
                      <a:pt x="12285" y="20239"/>
                      <a:pt x="12888" y="19445"/>
                      <a:pt x="13429" y="18623"/>
                    </a:cubicBezTo>
                    <a:cubicBezTo>
                      <a:pt x="13939" y="17830"/>
                      <a:pt x="14372" y="17007"/>
                      <a:pt x="14884" y="16212"/>
                    </a:cubicBezTo>
                    <a:cubicBezTo>
                      <a:pt x="15162" y="15753"/>
                      <a:pt x="15147" y="15350"/>
                      <a:pt x="14761" y="14960"/>
                    </a:cubicBezTo>
                    <a:cubicBezTo>
                      <a:pt x="14744" y="14944"/>
                      <a:pt x="14744" y="14944"/>
                      <a:pt x="14744" y="14931"/>
                    </a:cubicBezTo>
                    <a:cubicBezTo>
                      <a:pt x="14342" y="14472"/>
                      <a:pt x="14264" y="13956"/>
                      <a:pt x="14436" y="13413"/>
                    </a:cubicBezTo>
                    <a:cubicBezTo>
                      <a:pt x="14512" y="13120"/>
                      <a:pt x="14635" y="12828"/>
                      <a:pt x="14805" y="12562"/>
                    </a:cubicBezTo>
                    <a:cubicBezTo>
                      <a:pt x="15338" y="11690"/>
                      <a:pt x="15948" y="11304"/>
                      <a:pt x="16854" y="11304"/>
                    </a:cubicBezTo>
                    <a:cubicBezTo>
                      <a:pt x="17105" y="11304"/>
                      <a:pt x="17381" y="11334"/>
                      <a:pt x="17685" y="11392"/>
                    </a:cubicBezTo>
                    <a:cubicBezTo>
                      <a:pt x="17729" y="11399"/>
                      <a:pt x="17772" y="11403"/>
                      <a:pt x="17810" y="11403"/>
                    </a:cubicBezTo>
                    <a:cubicBezTo>
                      <a:pt x="17918" y="11403"/>
                      <a:pt x="18007" y="11369"/>
                      <a:pt x="18086" y="11266"/>
                    </a:cubicBezTo>
                    <a:cubicBezTo>
                      <a:pt x="18519" y="10723"/>
                      <a:pt x="18952" y="10180"/>
                      <a:pt x="19371" y="9679"/>
                    </a:cubicBezTo>
                    <a:cubicBezTo>
                      <a:pt x="19774" y="9094"/>
                      <a:pt x="20161" y="8551"/>
                      <a:pt x="20547" y="7992"/>
                    </a:cubicBezTo>
                    <a:cubicBezTo>
                      <a:pt x="20764" y="7658"/>
                      <a:pt x="20949" y="7310"/>
                      <a:pt x="21165" y="6988"/>
                    </a:cubicBezTo>
                    <a:cubicBezTo>
                      <a:pt x="21490" y="6487"/>
                      <a:pt x="21475" y="6013"/>
                      <a:pt x="21042" y="5568"/>
                    </a:cubicBezTo>
                    <a:cubicBezTo>
                      <a:pt x="20980" y="5499"/>
                      <a:pt x="20919" y="5415"/>
                      <a:pt x="20857" y="5344"/>
                    </a:cubicBezTo>
                    <a:cubicBezTo>
                      <a:pt x="20316" y="4872"/>
                      <a:pt x="19819" y="4356"/>
                      <a:pt x="19248" y="3910"/>
                    </a:cubicBezTo>
                    <a:cubicBezTo>
                      <a:pt x="17623" y="2587"/>
                      <a:pt x="15827" y="1499"/>
                      <a:pt x="13801" y="732"/>
                    </a:cubicBezTo>
                    <a:cubicBezTo>
                      <a:pt x="13090" y="468"/>
                      <a:pt x="12361" y="260"/>
                      <a:pt x="11635" y="50"/>
                    </a:cubicBezTo>
                    <a:cubicBezTo>
                      <a:pt x="11514" y="17"/>
                      <a:pt x="11397" y="0"/>
                      <a:pt x="1128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754" name="Google Shape;1676;p23"/>
              <p:cNvSpPr/>
              <p:nvPr/>
            </p:nvSpPr>
            <p:spPr>
              <a:xfrm>
                <a:off x="230398" y="330275"/>
                <a:ext cx="75223" cy="784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50" h="21600" extrusionOk="0">
                    <a:moveTo>
                      <a:pt x="11599" y="5787"/>
                    </a:moveTo>
                    <a:cubicBezTo>
                      <a:pt x="13792" y="5787"/>
                      <a:pt x="14897" y="7038"/>
                      <a:pt x="14395" y="9193"/>
                    </a:cubicBezTo>
                    <a:cubicBezTo>
                      <a:pt x="14395" y="9575"/>
                      <a:pt x="14278" y="9836"/>
                      <a:pt x="14161" y="10218"/>
                    </a:cubicBezTo>
                    <a:cubicBezTo>
                      <a:pt x="13541" y="11851"/>
                      <a:pt x="12570" y="13381"/>
                      <a:pt x="11231" y="14649"/>
                    </a:cubicBezTo>
                    <a:cubicBezTo>
                      <a:pt x="11113" y="14892"/>
                      <a:pt x="10862" y="15031"/>
                      <a:pt x="10745" y="15153"/>
                    </a:cubicBezTo>
                    <a:cubicBezTo>
                      <a:pt x="10008" y="15744"/>
                      <a:pt x="9288" y="16213"/>
                      <a:pt x="8501" y="16213"/>
                    </a:cubicBezTo>
                    <a:cubicBezTo>
                      <a:pt x="8083" y="16213"/>
                      <a:pt x="7664" y="16091"/>
                      <a:pt x="7195" y="15779"/>
                    </a:cubicBezTo>
                    <a:cubicBezTo>
                      <a:pt x="5856" y="14892"/>
                      <a:pt x="5136" y="13624"/>
                      <a:pt x="5253" y="11851"/>
                    </a:cubicBezTo>
                    <a:cubicBezTo>
                      <a:pt x="5370" y="8810"/>
                      <a:pt x="8551" y="5787"/>
                      <a:pt x="11599" y="5787"/>
                    </a:cubicBezTo>
                    <a:close/>
                    <a:moveTo>
                      <a:pt x="11632" y="0"/>
                    </a:moveTo>
                    <a:cubicBezTo>
                      <a:pt x="10276" y="0"/>
                      <a:pt x="8853" y="365"/>
                      <a:pt x="7446" y="1095"/>
                    </a:cubicBezTo>
                    <a:cubicBezTo>
                      <a:pt x="4148" y="2746"/>
                      <a:pt x="1954" y="5404"/>
                      <a:pt x="615" y="8810"/>
                    </a:cubicBezTo>
                    <a:cubicBezTo>
                      <a:pt x="-976" y="12998"/>
                      <a:pt x="615" y="17429"/>
                      <a:pt x="4282" y="20210"/>
                    </a:cubicBezTo>
                    <a:cubicBezTo>
                      <a:pt x="5588" y="21148"/>
                      <a:pt x="7011" y="21600"/>
                      <a:pt x="8468" y="21600"/>
                    </a:cubicBezTo>
                    <a:cubicBezTo>
                      <a:pt x="10427" y="21600"/>
                      <a:pt x="12453" y="20783"/>
                      <a:pt x="14395" y="19202"/>
                    </a:cubicBezTo>
                    <a:cubicBezTo>
                      <a:pt x="14529" y="19080"/>
                      <a:pt x="14646" y="18941"/>
                      <a:pt x="14764" y="18820"/>
                    </a:cubicBezTo>
                    <a:cubicBezTo>
                      <a:pt x="16354" y="17308"/>
                      <a:pt x="17694" y="15396"/>
                      <a:pt x="18665" y="13381"/>
                    </a:cubicBezTo>
                    <a:cubicBezTo>
                      <a:pt x="18916" y="13120"/>
                      <a:pt x="19033" y="12738"/>
                      <a:pt x="19167" y="12494"/>
                    </a:cubicBezTo>
                    <a:cubicBezTo>
                      <a:pt x="20624" y="8689"/>
                      <a:pt x="20021" y="5022"/>
                      <a:pt x="17577" y="2607"/>
                    </a:cubicBezTo>
                    <a:cubicBezTo>
                      <a:pt x="15852" y="904"/>
                      <a:pt x="13809" y="0"/>
                      <a:pt x="116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755" name="Google Shape;1677;p23"/>
              <p:cNvSpPr/>
              <p:nvPr/>
            </p:nvSpPr>
            <p:spPr>
              <a:xfrm>
                <a:off x="250157" y="351297"/>
                <a:ext cx="34970" cy="378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22" h="21600" extrusionOk="0">
                    <a:moveTo>
                      <a:pt x="14069" y="0"/>
                    </a:moveTo>
                    <a:cubicBezTo>
                      <a:pt x="7326" y="0"/>
                      <a:pt x="287" y="6264"/>
                      <a:pt x="27" y="12564"/>
                    </a:cubicBezTo>
                    <a:cubicBezTo>
                      <a:pt x="-232" y="16236"/>
                      <a:pt x="1361" y="18864"/>
                      <a:pt x="4325" y="20700"/>
                    </a:cubicBezTo>
                    <a:cubicBezTo>
                      <a:pt x="5363" y="21348"/>
                      <a:pt x="6289" y="21600"/>
                      <a:pt x="7215" y="21600"/>
                    </a:cubicBezTo>
                    <a:cubicBezTo>
                      <a:pt x="8956" y="21600"/>
                      <a:pt x="10549" y="20628"/>
                      <a:pt x="12180" y="19404"/>
                    </a:cubicBezTo>
                    <a:cubicBezTo>
                      <a:pt x="12439" y="19152"/>
                      <a:pt x="12995" y="18864"/>
                      <a:pt x="13254" y="18360"/>
                    </a:cubicBezTo>
                    <a:cubicBezTo>
                      <a:pt x="16218" y="15732"/>
                      <a:pt x="18367" y="12564"/>
                      <a:pt x="19738" y="9180"/>
                    </a:cubicBezTo>
                    <a:cubicBezTo>
                      <a:pt x="19997" y="8388"/>
                      <a:pt x="20257" y="7848"/>
                      <a:pt x="20257" y="7056"/>
                    </a:cubicBezTo>
                    <a:cubicBezTo>
                      <a:pt x="21368" y="2592"/>
                      <a:pt x="18923" y="0"/>
                      <a:pt x="140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1760" name="Google Shape;1678;p23"/>
            <p:cNvGrpSpPr/>
            <p:nvPr/>
          </p:nvGrpSpPr>
          <p:grpSpPr>
            <a:xfrm>
              <a:off x="8275651" y="-1"/>
              <a:ext cx="494585" cy="762332"/>
              <a:chOff x="0" y="0"/>
              <a:chExt cx="494583" cy="762330"/>
            </a:xfrm>
          </p:grpSpPr>
          <p:sp>
            <p:nvSpPr>
              <p:cNvPr id="1757" name="Google Shape;1679;p23"/>
              <p:cNvSpPr/>
              <p:nvPr/>
            </p:nvSpPr>
            <p:spPr>
              <a:xfrm>
                <a:off x="3975" y="4392"/>
                <a:ext cx="486445" cy="7540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5" h="21600" extrusionOk="0">
                    <a:moveTo>
                      <a:pt x="9692" y="0"/>
                    </a:moveTo>
                    <a:cubicBezTo>
                      <a:pt x="6611" y="0"/>
                      <a:pt x="3731" y="931"/>
                      <a:pt x="1996" y="2511"/>
                    </a:cubicBezTo>
                    <a:cubicBezTo>
                      <a:pt x="-1046" y="5278"/>
                      <a:pt x="16" y="8296"/>
                      <a:pt x="1097" y="10327"/>
                    </a:cubicBezTo>
                    <a:cubicBezTo>
                      <a:pt x="1405" y="10919"/>
                      <a:pt x="2181" y="11300"/>
                      <a:pt x="3058" y="11300"/>
                    </a:cubicBezTo>
                    <a:cubicBezTo>
                      <a:pt x="3691" y="11300"/>
                      <a:pt x="4283" y="11103"/>
                      <a:pt x="4692" y="10764"/>
                    </a:cubicBezTo>
                    <a:cubicBezTo>
                      <a:pt x="5078" y="10441"/>
                      <a:pt x="5243" y="9990"/>
                      <a:pt x="5120" y="9566"/>
                    </a:cubicBezTo>
                    <a:cubicBezTo>
                      <a:pt x="4568" y="7576"/>
                      <a:pt x="5039" y="5616"/>
                      <a:pt x="6305" y="4528"/>
                    </a:cubicBezTo>
                    <a:cubicBezTo>
                      <a:pt x="7042" y="3917"/>
                      <a:pt x="8059" y="3615"/>
                      <a:pt x="9351" y="3615"/>
                    </a:cubicBezTo>
                    <a:cubicBezTo>
                      <a:pt x="9664" y="3615"/>
                      <a:pt x="9998" y="3632"/>
                      <a:pt x="10348" y="3669"/>
                    </a:cubicBezTo>
                    <a:cubicBezTo>
                      <a:pt x="11326" y="3767"/>
                      <a:pt x="12062" y="4093"/>
                      <a:pt x="12673" y="4670"/>
                    </a:cubicBezTo>
                    <a:cubicBezTo>
                      <a:pt x="14144" y="6067"/>
                      <a:pt x="14368" y="8578"/>
                      <a:pt x="13940" y="10441"/>
                    </a:cubicBezTo>
                    <a:cubicBezTo>
                      <a:pt x="13673" y="11527"/>
                      <a:pt x="12939" y="13192"/>
                      <a:pt x="11634" y="14518"/>
                    </a:cubicBezTo>
                    <a:cubicBezTo>
                      <a:pt x="10835" y="14363"/>
                      <a:pt x="10040" y="14264"/>
                      <a:pt x="9244" y="14222"/>
                    </a:cubicBezTo>
                    <a:cubicBezTo>
                      <a:pt x="9160" y="14218"/>
                      <a:pt x="9073" y="14216"/>
                      <a:pt x="8984" y="14216"/>
                    </a:cubicBezTo>
                    <a:cubicBezTo>
                      <a:pt x="7205" y="14216"/>
                      <a:pt x="4588" y="14884"/>
                      <a:pt x="3344" y="15999"/>
                    </a:cubicBezTo>
                    <a:cubicBezTo>
                      <a:pt x="2610" y="16677"/>
                      <a:pt x="2363" y="17438"/>
                      <a:pt x="2691" y="18227"/>
                    </a:cubicBezTo>
                    <a:cubicBezTo>
                      <a:pt x="2977" y="18961"/>
                      <a:pt x="4016" y="20202"/>
                      <a:pt x="7692" y="20202"/>
                    </a:cubicBezTo>
                    <a:cubicBezTo>
                      <a:pt x="8754" y="20202"/>
                      <a:pt x="9715" y="20103"/>
                      <a:pt x="10183" y="20034"/>
                    </a:cubicBezTo>
                    <a:cubicBezTo>
                      <a:pt x="11144" y="19906"/>
                      <a:pt x="12082" y="19625"/>
                      <a:pt x="13021" y="19172"/>
                    </a:cubicBezTo>
                    <a:cubicBezTo>
                      <a:pt x="13898" y="19709"/>
                      <a:pt x="14696" y="20344"/>
                      <a:pt x="15368" y="20922"/>
                    </a:cubicBezTo>
                    <a:cubicBezTo>
                      <a:pt x="15878" y="21360"/>
                      <a:pt x="16593" y="21600"/>
                      <a:pt x="17369" y="21600"/>
                    </a:cubicBezTo>
                    <a:cubicBezTo>
                      <a:pt x="18411" y="21600"/>
                      <a:pt x="19431" y="21133"/>
                      <a:pt x="19901" y="20429"/>
                    </a:cubicBezTo>
                    <a:cubicBezTo>
                      <a:pt x="20369" y="19738"/>
                      <a:pt x="20207" y="18961"/>
                      <a:pt x="19473" y="18369"/>
                    </a:cubicBezTo>
                    <a:cubicBezTo>
                      <a:pt x="18534" y="17622"/>
                      <a:pt x="17635" y="16987"/>
                      <a:pt x="16716" y="16450"/>
                    </a:cubicBezTo>
                    <a:cubicBezTo>
                      <a:pt x="17287" y="15829"/>
                      <a:pt x="17797" y="15180"/>
                      <a:pt x="18164" y="14574"/>
                    </a:cubicBezTo>
                    <a:cubicBezTo>
                      <a:pt x="19940" y="11554"/>
                      <a:pt x="20554" y="6857"/>
                      <a:pt x="18307" y="3696"/>
                    </a:cubicBezTo>
                    <a:cubicBezTo>
                      <a:pt x="17044" y="1905"/>
                      <a:pt x="15043" y="747"/>
                      <a:pt x="12368" y="240"/>
                    </a:cubicBezTo>
                    <a:cubicBezTo>
                      <a:pt x="11511" y="72"/>
                      <a:pt x="10611" y="0"/>
                      <a:pt x="96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758" name="Google Shape;1680;p23"/>
              <p:cNvSpPr/>
              <p:nvPr/>
            </p:nvSpPr>
            <p:spPr>
              <a:xfrm>
                <a:off x="176746" y="597158"/>
                <a:ext cx="54170" cy="19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1" h="21600" extrusionOk="0">
                    <a:moveTo>
                      <a:pt x="12432" y="0"/>
                    </a:moveTo>
                    <a:cubicBezTo>
                      <a:pt x="11719" y="0"/>
                      <a:pt x="10978" y="74"/>
                      <a:pt x="10212" y="223"/>
                    </a:cubicBezTo>
                    <a:cubicBezTo>
                      <a:pt x="4422" y="1862"/>
                      <a:pt x="-205" y="7821"/>
                      <a:pt x="7" y="13779"/>
                    </a:cubicBezTo>
                    <a:cubicBezTo>
                      <a:pt x="165" y="18546"/>
                      <a:pt x="3999" y="21600"/>
                      <a:pt x="8784" y="21600"/>
                    </a:cubicBezTo>
                    <a:cubicBezTo>
                      <a:pt x="9498" y="21600"/>
                      <a:pt x="10238" y="21526"/>
                      <a:pt x="10978" y="21377"/>
                    </a:cubicBezTo>
                    <a:cubicBezTo>
                      <a:pt x="16768" y="19738"/>
                      <a:pt x="21395" y="13779"/>
                      <a:pt x="21183" y="8342"/>
                    </a:cubicBezTo>
                    <a:cubicBezTo>
                      <a:pt x="21025" y="3128"/>
                      <a:pt x="17350" y="0"/>
                      <a:pt x="124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759" name="Google Shape;1681;p23"/>
              <p:cNvSpPr/>
              <p:nvPr/>
            </p:nvSpPr>
            <p:spPr>
              <a:xfrm>
                <a:off x="0" y="0"/>
                <a:ext cx="494584" cy="7623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0" h="21600" extrusionOk="0">
                    <a:moveTo>
                      <a:pt x="9693" y="237"/>
                    </a:moveTo>
                    <a:cubicBezTo>
                      <a:pt x="10577" y="237"/>
                      <a:pt x="11440" y="320"/>
                      <a:pt x="12282" y="473"/>
                    </a:cubicBezTo>
                    <a:cubicBezTo>
                      <a:pt x="14853" y="961"/>
                      <a:pt x="16800" y="2093"/>
                      <a:pt x="18023" y="3837"/>
                    </a:cubicBezTo>
                    <a:cubicBezTo>
                      <a:pt x="20213" y="6920"/>
                      <a:pt x="19591" y="11539"/>
                      <a:pt x="17864" y="14498"/>
                    </a:cubicBezTo>
                    <a:cubicBezTo>
                      <a:pt x="17503" y="15084"/>
                      <a:pt x="17021" y="15725"/>
                      <a:pt x="16459" y="16340"/>
                    </a:cubicBezTo>
                    <a:cubicBezTo>
                      <a:pt x="16398" y="16382"/>
                      <a:pt x="16420" y="16451"/>
                      <a:pt x="16478" y="16493"/>
                    </a:cubicBezTo>
                    <a:cubicBezTo>
                      <a:pt x="17382" y="17010"/>
                      <a:pt x="18266" y="17623"/>
                      <a:pt x="19189" y="18377"/>
                    </a:cubicBezTo>
                    <a:cubicBezTo>
                      <a:pt x="19853" y="18921"/>
                      <a:pt x="20012" y="19633"/>
                      <a:pt x="19572" y="20288"/>
                    </a:cubicBezTo>
                    <a:cubicBezTo>
                      <a:pt x="19150" y="20930"/>
                      <a:pt x="18205" y="21363"/>
                      <a:pt x="17241" y="21363"/>
                    </a:cubicBezTo>
                    <a:cubicBezTo>
                      <a:pt x="16539" y="21363"/>
                      <a:pt x="15877" y="21140"/>
                      <a:pt x="15395" y="20734"/>
                    </a:cubicBezTo>
                    <a:cubicBezTo>
                      <a:pt x="14753" y="20191"/>
                      <a:pt x="13968" y="19549"/>
                      <a:pt x="13068" y="19005"/>
                    </a:cubicBezTo>
                    <a:cubicBezTo>
                      <a:pt x="13046" y="18990"/>
                      <a:pt x="13007" y="18977"/>
                      <a:pt x="12966" y="18977"/>
                    </a:cubicBezTo>
                    <a:cubicBezTo>
                      <a:pt x="12927" y="18977"/>
                      <a:pt x="12886" y="18990"/>
                      <a:pt x="12866" y="19005"/>
                    </a:cubicBezTo>
                    <a:cubicBezTo>
                      <a:pt x="11963" y="19423"/>
                      <a:pt x="11059" y="19702"/>
                      <a:pt x="10137" y="19829"/>
                    </a:cubicBezTo>
                    <a:cubicBezTo>
                      <a:pt x="9693" y="19898"/>
                      <a:pt x="8770" y="19995"/>
                      <a:pt x="7726" y="19995"/>
                    </a:cubicBezTo>
                    <a:cubicBezTo>
                      <a:pt x="4233" y="19995"/>
                      <a:pt x="3250" y="18823"/>
                      <a:pt x="2969" y="18111"/>
                    </a:cubicBezTo>
                    <a:cubicBezTo>
                      <a:pt x="2668" y="17385"/>
                      <a:pt x="2889" y="16660"/>
                      <a:pt x="3591" y="16018"/>
                    </a:cubicBezTo>
                    <a:cubicBezTo>
                      <a:pt x="4765" y="14953"/>
                      <a:pt x="7222" y="14310"/>
                      <a:pt x="8946" y="14310"/>
                    </a:cubicBezTo>
                    <a:cubicBezTo>
                      <a:pt x="9051" y="14310"/>
                      <a:pt x="9153" y="14312"/>
                      <a:pt x="9252" y="14316"/>
                    </a:cubicBezTo>
                    <a:cubicBezTo>
                      <a:pt x="10015" y="14344"/>
                      <a:pt x="10798" y="14442"/>
                      <a:pt x="11561" y="14595"/>
                    </a:cubicBezTo>
                    <a:cubicBezTo>
                      <a:pt x="11572" y="14597"/>
                      <a:pt x="11583" y="14599"/>
                      <a:pt x="11594" y="14599"/>
                    </a:cubicBezTo>
                    <a:cubicBezTo>
                      <a:pt x="11649" y="14599"/>
                      <a:pt x="11709" y="14574"/>
                      <a:pt x="11743" y="14540"/>
                    </a:cubicBezTo>
                    <a:cubicBezTo>
                      <a:pt x="13046" y="13228"/>
                      <a:pt x="13789" y="11526"/>
                      <a:pt x="14029" y="10465"/>
                    </a:cubicBezTo>
                    <a:cubicBezTo>
                      <a:pt x="14473" y="8609"/>
                      <a:pt x="14249" y="6084"/>
                      <a:pt x="12765" y="4674"/>
                    </a:cubicBezTo>
                    <a:cubicBezTo>
                      <a:pt x="12142" y="4075"/>
                      <a:pt x="11379" y="3753"/>
                      <a:pt x="10376" y="3642"/>
                    </a:cubicBezTo>
                    <a:cubicBezTo>
                      <a:pt x="10018" y="3604"/>
                      <a:pt x="9679" y="3585"/>
                      <a:pt x="9357" y="3585"/>
                    </a:cubicBezTo>
                    <a:cubicBezTo>
                      <a:pt x="8026" y="3585"/>
                      <a:pt x="6985" y="3906"/>
                      <a:pt x="6241" y="4534"/>
                    </a:cubicBezTo>
                    <a:cubicBezTo>
                      <a:pt x="4958" y="5622"/>
                      <a:pt x="4476" y="7617"/>
                      <a:pt x="5037" y="9599"/>
                    </a:cubicBezTo>
                    <a:cubicBezTo>
                      <a:pt x="5137" y="10005"/>
                      <a:pt x="4996" y="10396"/>
                      <a:pt x="4635" y="10702"/>
                    </a:cubicBezTo>
                    <a:cubicBezTo>
                      <a:pt x="4274" y="11009"/>
                      <a:pt x="3751" y="11177"/>
                      <a:pt x="3170" y="11177"/>
                    </a:cubicBezTo>
                    <a:cubicBezTo>
                      <a:pt x="2368" y="11177"/>
                      <a:pt x="1663" y="10842"/>
                      <a:pt x="1404" y="10298"/>
                    </a:cubicBezTo>
                    <a:cubicBezTo>
                      <a:pt x="360" y="8316"/>
                      <a:pt x="-684" y="5371"/>
                      <a:pt x="2266" y="2679"/>
                    </a:cubicBezTo>
                    <a:cubicBezTo>
                      <a:pt x="3933" y="1143"/>
                      <a:pt x="6723" y="237"/>
                      <a:pt x="9693" y="237"/>
                    </a:cubicBezTo>
                    <a:close/>
                    <a:moveTo>
                      <a:pt x="9693" y="0"/>
                    </a:moveTo>
                    <a:cubicBezTo>
                      <a:pt x="6621" y="0"/>
                      <a:pt x="3732" y="948"/>
                      <a:pt x="2005" y="2539"/>
                    </a:cubicBezTo>
                    <a:cubicBezTo>
                      <a:pt x="-1045" y="5316"/>
                      <a:pt x="18" y="8343"/>
                      <a:pt x="1082" y="10381"/>
                    </a:cubicBezTo>
                    <a:cubicBezTo>
                      <a:pt x="1404" y="11009"/>
                      <a:pt x="2228" y="11415"/>
                      <a:pt x="3170" y="11415"/>
                    </a:cubicBezTo>
                    <a:cubicBezTo>
                      <a:pt x="3853" y="11415"/>
                      <a:pt x="4476" y="11204"/>
                      <a:pt x="4897" y="10856"/>
                    </a:cubicBezTo>
                    <a:cubicBezTo>
                      <a:pt x="5318" y="10494"/>
                      <a:pt x="5498" y="10019"/>
                      <a:pt x="5357" y="9557"/>
                    </a:cubicBezTo>
                    <a:cubicBezTo>
                      <a:pt x="4817" y="7633"/>
                      <a:pt x="5258" y="5720"/>
                      <a:pt x="6503" y="4688"/>
                    </a:cubicBezTo>
                    <a:cubicBezTo>
                      <a:pt x="7192" y="4098"/>
                      <a:pt x="8123" y="3809"/>
                      <a:pt x="9338" y="3809"/>
                    </a:cubicBezTo>
                    <a:cubicBezTo>
                      <a:pt x="9646" y="3809"/>
                      <a:pt x="9971" y="3828"/>
                      <a:pt x="10316" y="3864"/>
                    </a:cubicBezTo>
                    <a:cubicBezTo>
                      <a:pt x="11238" y="3962"/>
                      <a:pt x="11922" y="4270"/>
                      <a:pt x="12484" y="4814"/>
                    </a:cubicBezTo>
                    <a:cubicBezTo>
                      <a:pt x="13911" y="6168"/>
                      <a:pt x="14131" y="8609"/>
                      <a:pt x="13709" y="10436"/>
                    </a:cubicBezTo>
                    <a:cubicBezTo>
                      <a:pt x="13467" y="11441"/>
                      <a:pt x="12765" y="13060"/>
                      <a:pt x="11519" y="14344"/>
                    </a:cubicBezTo>
                    <a:cubicBezTo>
                      <a:pt x="10778" y="14205"/>
                      <a:pt x="10035" y="14107"/>
                      <a:pt x="9272" y="14078"/>
                    </a:cubicBezTo>
                    <a:cubicBezTo>
                      <a:pt x="9189" y="14076"/>
                      <a:pt x="9101" y="14074"/>
                      <a:pt x="9013" y="14074"/>
                    </a:cubicBezTo>
                    <a:cubicBezTo>
                      <a:pt x="7205" y="14074"/>
                      <a:pt x="4575" y="14749"/>
                      <a:pt x="3330" y="15878"/>
                    </a:cubicBezTo>
                    <a:cubicBezTo>
                      <a:pt x="2547" y="16577"/>
                      <a:pt x="2327" y="17372"/>
                      <a:pt x="2649" y="18182"/>
                    </a:cubicBezTo>
                    <a:cubicBezTo>
                      <a:pt x="2949" y="18950"/>
                      <a:pt x="4013" y="20233"/>
                      <a:pt x="7726" y="20233"/>
                    </a:cubicBezTo>
                    <a:cubicBezTo>
                      <a:pt x="8789" y="20233"/>
                      <a:pt x="9734" y="20122"/>
                      <a:pt x="10194" y="20066"/>
                    </a:cubicBezTo>
                    <a:cubicBezTo>
                      <a:pt x="11120" y="19940"/>
                      <a:pt x="12043" y="19660"/>
                      <a:pt x="12946" y="19243"/>
                    </a:cubicBezTo>
                    <a:cubicBezTo>
                      <a:pt x="13789" y="19758"/>
                      <a:pt x="14533" y="20359"/>
                      <a:pt x="15134" y="20888"/>
                    </a:cubicBezTo>
                    <a:cubicBezTo>
                      <a:pt x="15676" y="21349"/>
                      <a:pt x="16439" y="21600"/>
                      <a:pt x="17241" y="21600"/>
                    </a:cubicBezTo>
                    <a:cubicBezTo>
                      <a:pt x="18346" y="21600"/>
                      <a:pt x="19390" y="21112"/>
                      <a:pt x="19872" y="20386"/>
                    </a:cubicBezTo>
                    <a:cubicBezTo>
                      <a:pt x="20373" y="19647"/>
                      <a:pt x="20213" y="18837"/>
                      <a:pt x="19450" y="18224"/>
                    </a:cubicBezTo>
                    <a:cubicBezTo>
                      <a:pt x="18547" y="17498"/>
                      <a:pt x="17685" y="16897"/>
                      <a:pt x="16820" y="16382"/>
                    </a:cubicBezTo>
                    <a:cubicBezTo>
                      <a:pt x="17362" y="15781"/>
                      <a:pt x="17825" y="15168"/>
                      <a:pt x="18164" y="14582"/>
                    </a:cubicBezTo>
                    <a:cubicBezTo>
                      <a:pt x="19932" y="11581"/>
                      <a:pt x="20555" y="6878"/>
                      <a:pt x="18326" y="3724"/>
                    </a:cubicBezTo>
                    <a:cubicBezTo>
                      <a:pt x="17040" y="1924"/>
                      <a:pt x="15054" y="766"/>
                      <a:pt x="12365" y="251"/>
                    </a:cubicBezTo>
                    <a:cubicBezTo>
                      <a:pt x="11500" y="82"/>
                      <a:pt x="10619" y="0"/>
                      <a:pt x="969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1763" name="Google Shape;1682;p23"/>
            <p:cNvGrpSpPr/>
            <p:nvPr/>
          </p:nvGrpSpPr>
          <p:grpSpPr>
            <a:xfrm>
              <a:off x="6787833" y="1043744"/>
              <a:ext cx="517715" cy="470780"/>
              <a:chOff x="0" y="0"/>
              <a:chExt cx="517714" cy="470779"/>
            </a:xfrm>
          </p:grpSpPr>
          <p:sp>
            <p:nvSpPr>
              <p:cNvPr id="1761" name="Google Shape;1683;p23"/>
              <p:cNvSpPr/>
              <p:nvPr/>
            </p:nvSpPr>
            <p:spPr>
              <a:xfrm>
                <a:off x="4082" y="4392"/>
                <a:ext cx="509490" cy="4624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2" h="21600" extrusionOk="0">
                    <a:moveTo>
                      <a:pt x="2316" y="0"/>
                    </a:moveTo>
                    <a:cubicBezTo>
                      <a:pt x="1716" y="0"/>
                      <a:pt x="1181" y="391"/>
                      <a:pt x="932" y="966"/>
                    </a:cubicBezTo>
                    <a:cubicBezTo>
                      <a:pt x="686" y="1588"/>
                      <a:pt x="768" y="2301"/>
                      <a:pt x="1161" y="2806"/>
                    </a:cubicBezTo>
                    <a:cubicBezTo>
                      <a:pt x="3160" y="5338"/>
                      <a:pt x="5328" y="7800"/>
                      <a:pt x="7327" y="10031"/>
                    </a:cubicBezTo>
                    <a:cubicBezTo>
                      <a:pt x="7163" y="10145"/>
                      <a:pt x="7018" y="10284"/>
                      <a:pt x="6874" y="10398"/>
                    </a:cubicBezTo>
                    <a:cubicBezTo>
                      <a:pt x="4646" y="12168"/>
                      <a:pt x="2336" y="13986"/>
                      <a:pt x="479" y="16262"/>
                    </a:cubicBezTo>
                    <a:cubicBezTo>
                      <a:pt x="-16" y="16884"/>
                      <a:pt x="-141" y="17711"/>
                      <a:pt x="170" y="18472"/>
                    </a:cubicBezTo>
                    <a:cubicBezTo>
                      <a:pt x="459" y="19207"/>
                      <a:pt x="1119" y="19690"/>
                      <a:pt x="1841" y="19690"/>
                    </a:cubicBezTo>
                    <a:cubicBezTo>
                      <a:pt x="2149" y="19690"/>
                      <a:pt x="2461" y="19599"/>
                      <a:pt x="2727" y="19416"/>
                    </a:cubicBezTo>
                    <a:cubicBezTo>
                      <a:pt x="5204" y="17828"/>
                      <a:pt x="7701" y="15918"/>
                      <a:pt x="10382" y="13573"/>
                    </a:cubicBezTo>
                    <a:cubicBezTo>
                      <a:pt x="10733" y="14034"/>
                      <a:pt x="11084" y="14517"/>
                      <a:pt x="11454" y="15022"/>
                    </a:cubicBezTo>
                    <a:lnTo>
                      <a:pt x="11474" y="15044"/>
                    </a:lnTo>
                    <a:cubicBezTo>
                      <a:pt x="13456" y="17781"/>
                      <a:pt x="15704" y="20887"/>
                      <a:pt x="18552" y="21553"/>
                    </a:cubicBezTo>
                    <a:cubicBezTo>
                      <a:pt x="18696" y="21578"/>
                      <a:pt x="18840" y="21600"/>
                      <a:pt x="18962" y="21600"/>
                    </a:cubicBezTo>
                    <a:cubicBezTo>
                      <a:pt x="19625" y="21600"/>
                      <a:pt x="20222" y="21231"/>
                      <a:pt x="20573" y="20634"/>
                    </a:cubicBezTo>
                    <a:cubicBezTo>
                      <a:pt x="20924" y="20012"/>
                      <a:pt x="20964" y="19229"/>
                      <a:pt x="20675" y="18541"/>
                    </a:cubicBezTo>
                    <a:cubicBezTo>
                      <a:pt x="20058" y="17067"/>
                      <a:pt x="19067" y="16010"/>
                      <a:pt x="18119" y="14974"/>
                    </a:cubicBezTo>
                    <a:cubicBezTo>
                      <a:pt x="17767" y="14583"/>
                      <a:pt x="17397" y="14170"/>
                      <a:pt x="17046" y="13734"/>
                    </a:cubicBezTo>
                    <a:cubicBezTo>
                      <a:pt x="16055" y="12490"/>
                      <a:pt x="15126" y="11319"/>
                      <a:pt x="14096" y="10167"/>
                    </a:cubicBezTo>
                    <a:cubicBezTo>
                      <a:pt x="16179" y="8166"/>
                      <a:pt x="18365" y="5934"/>
                      <a:pt x="20862" y="3198"/>
                    </a:cubicBezTo>
                    <a:cubicBezTo>
                      <a:pt x="21334" y="2693"/>
                      <a:pt x="21459" y="1957"/>
                      <a:pt x="21233" y="1288"/>
                    </a:cubicBezTo>
                    <a:cubicBezTo>
                      <a:pt x="20986" y="644"/>
                      <a:pt x="20386" y="186"/>
                      <a:pt x="19746" y="186"/>
                    </a:cubicBezTo>
                    <a:cubicBezTo>
                      <a:pt x="19458" y="186"/>
                      <a:pt x="19191" y="278"/>
                      <a:pt x="18962" y="439"/>
                    </a:cubicBezTo>
                    <a:cubicBezTo>
                      <a:pt x="15992" y="2440"/>
                      <a:pt x="13207" y="4924"/>
                      <a:pt x="10917" y="6995"/>
                    </a:cubicBezTo>
                    <a:cubicBezTo>
                      <a:pt x="8544" y="4741"/>
                      <a:pt x="6070" y="2601"/>
                      <a:pt x="3140" y="300"/>
                    </a:cubicBezTo>
                    <a:cubicBezTo>
                      <a:pt x="2914" y="95"/>
                      <a:pt x="2605" y="0"/>
                      <a:pt x="231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1762" name="Google Shape;1684;p23"/>
              <p:cNvSpPr/>
              <p:nvPr/>
            </p:nvSpPr>
            <p:spPr>
              <a:xfrm>
                <a:off x="0" y="0"/>
                <a:ext cx="517715" cy="4707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0" h="21600" extrusionOk="0">
                    <a:moveTo>
                      <a:pt x="2445" y="384"/>
                    </a:moveTo>
                    <a:cubicBezTo>
                      <a:pt x="2706" y="384"/>
                      <a:pt x="2951" y="474"/>
                      <a:pt x="3174" y="654"/>
                    </a:cubicBezTo>
                    <a:cubicBezTo>
                      <a:pt x="6032" y="2915"/>
                      <a:pt x="8467" y="4992"/>
                      <a:pt x="10800" y="7206"/>
                    </a:cubicBezTo>
                    <a:cubicBezTo>
                      <a:pt x="10830" y="7240"/>
                      <a:pt x="10869" y="7259"/>
                      <a:pt x="10911" y="7259"/>
                    </a:cubicBezTo>
                    <a:cubicBezTo>
                      <a:pt x="10953" y="7259"/>
                      <a:pt x="10992" y="7240"/>
                      <a:pt x="11022" y="7206"/>
                    </a:cubicBezTo>
                    <a:lnTo>
                      <a:pt x="18893" y="791"/>
                    </a:lnTo>
                    <a:cubicBezTo>
                      <a:pt x="19093" y="654"/>
                      <a:pt x="19338" y="586"/>
                      <a:pt x="19581" y="586"/>
                    </a:cubicBezTo>
                    <a:cubicBezTo>
                      <a:pt x="20148" y="586"/>
                      <a:pt x="20677" y="971"/>
                      <a:pt x="20880" y="1535"/>
                    </a:cubicBezTo>
                    <a:cubicBezTo>
                      <a:pt x="21083" y="2124"/>
                      <a:pt x="20961" y="2778"/>
                      <a:pt x="20574" y="3209"/>
                    </a:cubicBezTo>
                    <a:cubicBezTo>
                      <a:pt x="18080" y="5898"/>
                      <a:pt x="15971" y="8065"/>
                      <a:pt x="13903" y="10056"/>
                    </a:cubicBezTo>
                    <a:cubicBezTo>
                      <a:pt x="13883" y="10099"/>
                      <a:pt x="13861" y="10146"/>
                      <a:pt x="13842" y="10189"/>
                    </a:cubicBezTo>
                    <a:cubicBezTo>
                      <a:pt x="13842" y="10236"/>
                      <a:pt x="13861" y="10304"/>
                      <a:pt x="13903" y="10326"/>
                    </a:cubicBezTo>
                    <a:cubicBezTo>
                      <a:pt x="14916" y="11454"/>
                      <a:pt x="15829" y="12608"/>
                      <a:pt x="16803" y="13805"/>
                    </a:cubicBezTo>
                    <a:cubicBezTo>
                      <a:pt x="17148" y="14257"/>
                      <a:pt x="17513" y="14642"/>
                      <a:pt x="17877" y="15026"/>
                    </a:cubicBezTo>
                    <a:cubicBezTo>
                      <a:pt x="18790" y="16043"/>
                      <a:pt x="19745" y="17082"/>
                      <a:pt x="20332" y="18505"/>
                    </a:cubicBezTo>
                    <a:cubicBezTo>
                      <a:pt x="20596" y="19116"/>
                      <a:pt x="20555" y="19817"/>
                      <a:pt x="20251" y="20360"/>
                    </a:cubicBezTo>
                    <a:cubicBezTo>
                      <a:pt x="19928" y="20905"/>
                      <a:pt x="19380" y="21234"/>
                      <a:pt x="18793" y="21234"/>
                    </a:cubicBezTo>
                    <a:cubicBezTo>
                      <a:pt x="18679" y="21234"/>
                      <a:pt x="18562" y="21219"/>
                      <a:pt x="18445" y="21194"/>
                    </a:cubicBezTo>
                    <a:cubicBezTo>
                      <a:pt x="15687" y="20540"/>
                      <a:pt x="13497" y="17535"/>
                      <a:pt x="11571" y="14868"/>
                    </a:cubicBezTo>
                    <a:lnTo>
                      <a:pt x="11551" y="14843"/>
                    </a:lnTo>
                    <a:cubicBezTo>
                      <a:pt x="11184" y="14347"/>
                      <a:pt x="10841" y="13851"/>
                      <a:pt x="10516" y="13420"/>
                    </a:cubicBezTo>
                    <a:cubicBezTo>
                      <a:pt x="10474" y="13377"/>
                      <a:pt x="10435" y="13355"/>
                      <a:pt x="10374" y="13355"/>
                    </a:cubicBezTo>
                    <a:cubicBezTo>
                      <a:pt x="10354" y="13355"/>
                      <a:pt x="10313" y="13377"/>
                      <a:pt x="10271" y="13398"/>
                    </a:cubicBezTo>
                    <a:cubicBezTo>
                      <a:pt x="7635" y="15702"/>
                      <a:pt x="5181" y="17557"/>
                      <a:pt x="2768" y="19116"/>
                    </a:cubicBezTo>
                    <a:cubicBezTo>
                      <a:pt x="2525" y="19274"/>
                      <a:pt x="2261" y="19343"/>
                      <a:pt x="1977" y="19343"/>
                    </a:cubicBezTo>
                    <a:cubicBezTo>
                      <a:pt x="1329" y="19343"/>
                      <a:pt x="741" y="18933"/>
                      <a:pt x="496" y="18279"/>
                    </a:cubicBezTo>
                    <a:cubicBezTo>
                      <a:pt x="213" y="17600"/>
                      <a:pt x="335" y="16856"/>
                      <a:pt x="780" y="16313"/>
                    </a:cubicBezTo>
                    <a:cubicBezTo>
                      <a:pt x="2564" y="14099"/>
                      <a:pt x="4838" y="12291"/>
                      <a:pt x="7006" y="10574"/>
                    </a:cubicBezTo>
                    <a:lnTo>
                      <a:pt x="7454" y="10214"/>
                    </a:lnTo>
                    <a:cubicBezTo>
                      <a:pt x="7493" y="10189"/>
                      <a:pt x="7535" y="10121"/>
                      <a:pt x="7535" y="10078"/>
                    </a:cubicBezTo>
                    <a:cubicBezTo>
                      <a:pt x="7535" y="10009"/>
                      <a:pt x="7513" y="9963"/>
                      <a:pt x="7493" y="9919"/>
                    </a:cubicBezTo>
                    <a:cubicBezTo>
                      <a:pt x="5487" y="7681"/>
                      <a:pt x="3397" y="5309"/>
                      <a:pt x="1451" y="2825"/>
                    </a:cubicBezTo>
                    <a:cubicBezTo>
                      <a:pt x="1106" y="2394"/>
                      <a:pt x="1025" y="1761"/>
                      <a:pt x="1248" y="1243"/>
                    </a:cubicBezTo>
                    <a:cubicBezTo>
                      <a:pt x="1451" y="722"/>
                      <a:pt x="1916" y="384"/>
                      <a:pt x="2445" y="384"/>
                    </a:cubicBezTo>
                    <a:close/>
                    <a:moveTo>
                      <a:pt x="2445" y="0"/>
                    </a:moveTo>
                    <a:cubicBezTo>
                      <a:pt x="1793" y="0"/>
                      <a:pt x="1187" y="428"/>
                      <a:pt x="922" y="1085"/>
                    </a:cubicBezTo>
                    <a:cubicBezTo>
                      <a:pt x="658" y="1740"/>
                      <a:pt x="761" y="2530"/>
                      <a:pt x="1187" y="3073"/>
                    </a:cubicBezTo>
                    <a:cubicBezTo>
                      <a:pt x="3093" y="5491"/>
                      <a:pt x="5161" y="7839"/>
                      <a:pt x="7109" y="10031"/>
                    </a:cubicBezTo>
                    <a:lnTo>
                      <a:pt x="6825" y="10257"/>
                    </a:lnTo>
                    <a:cubicBezTo>
                      <a:pt x="4613" y="11997"/>
                      <a:pt x="2342" y="13805"/>
                      <a:pt x="516" y="16065"/>
                    </a:cubicBezTo>
                    <a:cubicBezTo>
                      <a:pt x="-10" y="16719"/>
                      <a:pt x="-152" y="17625"/>
                      <a:pt x="174" y="18416"/>
                    </a:cubicBezTo>
                    <a:cubicBezTo>
                      <a:pt x="496" y="19206"/>
                      <a:pt x="1206" y="19724"/>
                      <a:pt x="1977" y="19724"/>
                    </a:cubicBezTo>
                    <a:cubicBezTo>
                      <a:pt x="2322" y="19724"/>
                      <a:pt x="2648" y="19634"/>
                      <a:pt x="2932" y="19433"/>
                    </a:cubicBezTo>
                    <a:cubicBezTo>
                      <a:pt x="5322" y="17895"/>
                      <a:pt x="7758" y="16065"/>
                      <a:pt x="10354" y="13805"/>
                    </a:cubicBezTo>
                    <a:cubicBezTo>
                      <a:pt x="10658" y="14211"/>
                      <a:pt x="10961" y="14620"/>
                      <a:pt x="11287" y="15070"/>
                    </a:cubicBezTo>
                    <a:lnTo>
                      <a:pt x="11306" y="15116"/>
                    </a:lnTo>
                    <a:cubicBezTo>
                      <a:pt x="13274" y="17805"/>
                      <a:pt x="15506" y="20878"/>
                      <a:pt x="18384" y="21557"/>
                    </a:cubicBezTo>
                    <a:cubicBezTo>
                      <a:pt x="18526" y="21600"/>
                      <a:pt x="18668" y="21600"/>
                      <a:pt x="18810" y="21600"/>
                    </a:cubicBezTo>
                    <a:cubicBezTo>
                      <a:pt x="19519" y="21600"/>
                      <a:pt x="20148" y="21216"/>
                      <a:pt x="20535" y="20561"/>
                    </a:cubicBezTo>
                    <a:cubicBezTo>
                      <a:pt x="20900" y="19907"/>
                      <a:pt x="20941" y="19070"/>
                      <a:pt x="20635" y="18347"/>
                    </a:cubicBezTo>
                    <a:cubicBezTo>
                      <a:pt x="20006" y="16856"/>
                      <a:pt x="19054" y="15795"/>
                      <a:pt x="18100" y="14753"/>
                    </a:cubicBezTo>
                    <a:cubicBezTo>
                      <a:pt x="17755" y="14394"/>
                      <a:pt x="17390" y="13988"/>
                      <a:pt x="17067" y="13557"/>
                    </a:cubicBezTo>
                    <a:cubicBezTo>
                      <a:pt x="16113" y="12403"/>
                      <a:pt x="15242" y="11296"/>
                      <a:pt x="14267" y="10214"/>
                    </a:cubicBezTo>
                    <a:cubicBezTo>
                      <a:pt x="16296" y="8248"/>
                      <a:pt x="18364" y="6124"/>
                      <a:pt x="20800" y="3479"/>
                    </a:cubicBezTo>
                    <a:cubicBezTo>
                      <a:pt x="21306" y="2936"/>
                      <a:pt x="21448" y="2124"/>
                      <a:pt x="21203" y="1402"/>
                    </a:cubicBezTo>
                    <a:cubicBezTo>
                      <a:pt x="20941" y="676"/>
                      <a:pt x="20290" y="202"/>
                      <a:pt x="19581" y="202"/>
                    </a:cubicBezTo>
                    <a:cubicBezTo>
                      <a:pt x="19277" y="202"/>
                      <a:pt x="18974" y="295"/>
                      <a:pt x="18709" y="474"/>
                    </a:cubicBezTo>
                    <a:cubicBezTo>
                      <a:pt x="15910" y="2372"/>
                      <a:pt x="13316" y="4654"/>
                      <a:pt x="10922" y="6825"/>
                    </a:cubicBezTo>
                    <a:cubicBezTo>
                      <a:pt x="8609" y="4633"/>
                      <a:pt x="6196" y="2577"/>
                      <a:pt x="3358" y="338"/>
                    </a:cubicBezTo>
                    <a:cubicBezTo>
                      <a:pt x="3093" y="112"/>
                      <a:pt x="2768" y="0"/>
                      <a:pt x="244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17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7" name="Google Shape;1686;p24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772" name="Google Shape;1687;p24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3" name="Google Shape;1688;p24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4" name="Google Shape;1689;p24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5" name="Google Shape;1690;p24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6" name="Google Shape;1691;p24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7" name="Google Shape;1692;p24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8" name="Google Shape;1693;p24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9" name="Google Shape;1694;p24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0" name="Google Shape;1695;p24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1" name="Google Shape;1696;p24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2" name="Google Shape;1697;p24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3" name="Google Shape;1698;p24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4" name="Google Shape;1699;p24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5" name="Google Shape;1700;p24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6" name="Google Shape;1701;p24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7" name="Google Shape;1702;p24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8" name="Google Shape;1703;p24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89" name="Google Shape;1704;p24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0" name="Google Shape;1705;p24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1" name="Google Shape;1706;p24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2" name="Google Shape;1707;p24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3" name="Google Shape;1708;p24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4" name="Google Shape;1709;p24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5" name="Google Shape;1710;p24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6" name="Google Shape;1711;p24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7" name="Google Shape;1712;p24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8" name="Google Shape;1713;p24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99" name="Google Shape;1714;p24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0" name="Google Shape;1715;p24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1" name="Google Shape;1716;p24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2" name="Google Shape;1717;p24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3" name="Google Shape;1718;p24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4" name="Google Shape;1719;p24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5" name="Google Shape;1720;p24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6" name="Google Shape;1721;p24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7" name="Google Shape;1722;p24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8" name="Google Shape;1723;p24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09" name="Google Shape;1724;p24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0" name="Google Shape;1725;p24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1" name="Google Shape;1726;p24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2" name="Google Shape;1727;p24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3" name="Google Shape;1728;p24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4" name="Google Shape;1729;p24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5" name="Google Shape;1730;p24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6" name="Google Shape;1731;p24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7" name="Google Shape;1732;p24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8" name="Google Shape;1733;p24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19" name="Google Shape;1734;p24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0" name="Google Shape;1735;p24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1" name="Google Shape;1736;p24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2" name="Google Shape;1737;p24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3" name="Google Shape;1738;p24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4" name="Google Shape;1739;p24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5" name="Google Shape;1740;p24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6" name="Google Shape;1741;p24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7" name="Google Shape;1742;p24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8" name="Google Shape;1743;p24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29" name="Google Shape;1744;p24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30" name="Google Shape;1745;p24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31" name="Google Shape;1746;p24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32" name="Google Shape;1747;p24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33" name="Google Shape;1748;p24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34" name="Google Shape;1749;p24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35" name="Google Shape;1750;p24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36" name="Google Shape;1751;p24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838" name="xx%"/>
          <p:cNvSpPr txBox="1">
            <a:spLocks noGrp="1"/>
          </p:cNvSpPr>
          <p:nvPr>
            <p:ph type="title" hasCustomPrompt="1"/>
          </p:nvPr>
        </p:nvSpPr>
        <p:spPr>
          <a:xfrm>
            <a:off x="2759699" y="749574"/>
            <a:ext cx="4009201" cy="768901"/>
          </a:xfrm>
          <a:prstGeom prst="rect">
            <a:avLst/>
          </a:prstGeom>
        </p:spPr>
        <p:txBody>
          <a:bodyPr anchor="b"/>
          <a:lstStyle>
            <a:lvl1pPr>
              <a:defRPr sz="4500">
                <a:solidFill>
                  <a:srgbClr val="2B6DD5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</a:lstStyle>
          <a:p>
            <a:r>
              <a:t>xx%</a:t>
            </a:r>
          </a:p>
        </p:txBody>
      </p:sp>
      <p:sp>
        <p:nvSpPr>
          <p:cNvPr id="1839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2759699" y="1291921"/>
            <a:ext cx="4009201" cy="397501"/>
          </a:xfrm>
          <a:prstGeom prst="rect">
            <a:avLst/>
          </a:prstGeom>
        </p:spPr>
        <p:txBody>
          <a:bodyPr/>
          <a:lstStyle>
            <a:lvl1pPr marL="317500" indent="-177800">
              <a:buClrTx/>
              <a:buSzTx/>
              <a:buFontTx/>
              <a:buNone/>
              <a:defRPr sz="1600"/>
            </a:lvl1pPr>
            <a:lvl2pPr marL="317500" indent="279400">
              <a:buClrTx/>
              <a:buSzTx/>
              <a:buFontTx/>
              <a:buNone/>
              <a:defRPr sz="1600"/>
            </a:lvl2pPr>
            <a:lvl3pPr marL="317500" indent="736600">
              <a:buClrTx/>
              <a:buSzTx/>
              <a:buFontTx/>
              <a:buNone/>
              <a:defRPr sz="1600"/>
            </a:lvl3pPr>
            <a:lvl4pPr marL="317500" indent="1193800">
              <a:buClrTx/>
              <a:buSzTx/>
              <a:buFontTx/>
              <a:buNone/>
              <a:defRPr sz="1600"/>
            </a:lvl4pPr>
            <a:lvl5pPr marL="317500" indent="1651000">
              <a:buClrTx/>
              <a:buSzTx/>
              <a:buFontTx/>
              <a:buNone/>
              <a:defRPr sz="1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8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_ONLY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2" name="Google Shape;1759;p25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847" name="Google Shape;1760;p25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48" name="Google Shape;1761;p25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49" name="Google Shape;1762;p25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0" name="Google Shape;1763;p25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1" name="Google Shape;1764;p25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2" name="Google Shape;1765;p25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3" name="Google Shape;1766;p25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4" name="Google Shape;1767;p25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5" name="Google Shape;1768;p25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6" name="Google Shape;1769;p25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7" name="Google Shape;1770;p25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8" name="Google Shape;1771;p25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59" name="Google Shape;1772;p25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0" name="Google Shape;1773;p25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1" name="Google Shape;1774;p25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2" name="Google Shape;1775;p25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3" name="Google Shape;1776;p25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4" name="Google Shape;1777;p25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5" name="Google Shape;1778;p25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6" name="Google Shape;1779;p25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7" name="Google Shape;1780;p25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8" name="Google Shape;1781;p25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69" name="Google Shape;1782;p25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0" name="Google Shape;1783;p25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1" name="Google Shape;1784;p25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2" name="Google Shape;1785;p25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3" name="Google Shape;1786;p25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4" name="Google Shape;1787;p25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5" name="Google Shape;1788;p25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6" name="Google Shape;1789;p25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7" name="Google Shape;1790;p25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8" name="Google Shape;1791;p25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79" name="Google Shape;1792;p25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0" name="Google Shape;1793;p25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1" name="Google Shape;1794;p25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2" name="Google Shape;1795;p25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3" name="Google Shape;1796;p25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4" name="Google Shape;1797;p25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5" name="Google Shape;1798;p25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6" name="Google Shape;1799;p25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7" name="Google Shape;1800;p25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8" name="Google Shape;1801;p25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89" name="Google Shape;1802;p25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0" name="Google Shape;1803;p25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1" name="Google Shape;1804;p25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2" name="Google Shape;1805;p25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3" name="Google Shape;1806;p25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4" name="Google Shape;1807;p25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5" name="Google Shape;1808;p25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6" name="Google Shape;1809;p25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7" name="Google Shape;1810;p25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8" name="Google Shape;1811;p25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99" name="Google Shape;1812;p25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0" name="Google Shape;1813;p25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1" name="Google Shape;1814;p25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2" name="Google Shape;1815;p25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3" name="Google Shape;1816;p25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4" name="Google Shape;1817;p25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5" name="Google Shape;1818;p25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6" name="Google Shape;1819;p25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7" name="Google Shape;1820;p25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8" name="Google Shape;1821;p25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09" name="Google Shape;1822;p25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10" name="Google Shape;1823;p25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11" name="Google Shape;1824;p25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913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grpSp>
        <p:nvGrpSpPr>
          <p:cNvPr id="1920" name="Google Shape;1826;p25"/>
          <p:cNvGrpSpPr/>
          <p:nvPr/>
        </p:nvGrpSpPr>
        <p:grpSpPr>
          <a:xfrm>
            <a:off x="-1154111" y="1137565"/>
            <a:ext cx="1697136" cy="859524"/>
            <a:chOff x="0" y="0"/>
            <a:chExt cx="1697135" cy="859523"/>
          </a:xfrm>
        </p:grpSpPr>
        <p:sp>
          <p:nvSpPr>
            <p:cNvPr id="1914" name="Google Shape;1827;p25"/>
            <p:cNvSpPr/>
            <p:nvPr/>
          </p:nvSpPr>
          <p:spPr>
            <a:xfrm rot="21052566">
              <a:off x="38127" y="124651"/>
              <a:ext cx="1620882" cy="6102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600" extrusionOk="0">
                  <a:moveTo>
                    <a:pt x="20191" y="794"/>
                  </a:moveTo>
                  <a:cubicBezTo>
                    <a:pt x="20321" y="794"/>
                    <a:pt x="20445" y="908"/>
                    <a:pt x="20556" y="1316"/>
                  </a:cubicBezTo>
                  <a:cubicBezTo>
                    <a:pt x="20592" y="1461"/>
                    <a:pt x="20623" y="1621"/>
                    <a:pt x="20647" y="1781"/>
                  </a:cubicBezTo>
                  <a:cubicBezTo>
                    <a:pt x="20881" y="3522"/>
                    <a:pt x="21043" y="5327"/>
                    <a:pt x="21133" y="7165"/>
                  </a:cubicBezTo>
                  <a:cubicBezTo>
                    <a:pt x="21194" y="8461"/>
                    <a:pt x="21260" y="9755"/>
                    <a:pt x="21302" y="11066"/>
                  </a:cubicBezTo>
                  <a:cubicBezTo>
                    <a:pt x="21325" y="11895"/>
                    <a:pt x="21307" y="12744"/>
                    <a:pt x="21302" y="13591"/>
                  </a:cubicBezTo>
                  <a:cubicBezTo>
                    <a:pt x="21296" y="13975"/>
                    <a:pt x="21230" y="14198"/>
                    <a:pt x="21085" y="14277"/>
                  </a:cubicBezTo>
                  <a:cubicBezTo>
                    <a:pt x="20917" y="14374"/>
                    <a:pt x="20749" y="14437"/>
                    <a:pt x="20581" y="14486"/>
                  </a:cubicBezTo>
                  <a:cubicBezTo>
                    <a:pt x="18958" y="14997"/>
                    <a:pt x="17341" y="15508"/>
                    <a:pt x="15725" y="16036"/>
                  </a:cubicBezTo>
                  <a:cubicBezTo>
                    <a:pt x="13879" y="16626"/>
                    <a:pt x="12028" y="17218"/>
                    <a:pt x="10183" y="17826"/>
                  </a:cubicBezTo>
                  <a:cubicBezTo>
                    <a:pt x="8518" y="18352"/>
                    <a:pt x="6848" y="18896"/>
                    <a:pt x="5177" y="19440"/>
                  </a:cubicBezTo>
                  <a:cubicBezTo>
                    <a:pt x="3824" y="19872"/>
                    <a:pt x="2473" y="20304"/>
                    <a:pt x="1114" y="20751"/>
                  </a:cubicBezTo>
                  <a:cubicBezTo>
                    <a:pt x="1048" y="20767"/>
                    <a:pt x="982" y="20797"/>
                    <a:pt x="910" y="20797"/>
                  </a:cubicBezTo>
                  <a:cubicBezTo>
                    <a:pt x="897" y="20802"/>
                    <a:pt x="885" y="20804"/>
                    <a:pt x="874" y="20804"/>
                  </a:cubicBezTo>
                  <a:cubicBezTo>
                    <a:pt x="783" y="20804"/>
                    <a:pt x="731" y="20685"/>
                    <a:pt x="694" y="20416"/>
                  </a:cubicBezTo>
                  <a:cubicBezTo>
                    <a:pt x="681" y="20286"/>
                    <a:pt x="663" y="20159"/>
                    <a:pt x="657" y="20032"/>
                  </a:cubicBezTo>
                  <a:cubicBezTo>
                    <a:pt x="543" y="18337"/>
                    <a:pt x="477" y="16644"/>
                    <a:pt x="441" y="14933"/>
                  </a:cubicBezTo>
                  <a:cubicBezTo>
                    <a:pt x="405" y="12968"/>
                    <a:pt x="339" y="10985"/>
                    <a:pt x="285" y="9020"/>
                  </a:cubicBezTo>
                  <a:cubicBezTo>
                    <a:pt x="279" y="8733"/>
                    <a:pt x="272" y="8428"/>
                    <a:pt x="272" y="8141"/>
                  </a:cubicBezTo>
                  <a:cubicBezTo>
                    <a:pt x="285" y="7661"/>
                    <a:pt x="381" y="7358"/>
                    <a:pt x="567" y="7279"/>
                  </a:cubicBezTo>
                  <a:cubicBezTo>
                    <a:pt x="826" y="7165"/>
                    <a:pt x="1090" y="7086"/>
                    <a:pt x="1349" y="6989"/>
                  </a:cubicBezTo>
                  <a:cubicBezTo>
                    <a:pt x="1391" y="6974"/>
                    <a:pt x="1433" y="6959"/>
                    <a:pt x="1481" y="6959"/>
                  </a:cubicBezTo>
                  <a:cubicBezTo>
                    <a:pt x="1487" y="6954"/>
                    <a:pt x="1493" y="6954"/>
                    <a:pt x="1500" y="6954"/>
                  </a:cubicBezTo>
                  <a:cubicBezTo>
                    <a:pt x="1551" y="6954"/>
                    <a:pt x="1595" y="7071"/>
                    <a:pt x="1595" y="7213"/>
                  </a:cubicBezTo>
                  <a:cubicBezTo>
                    <a:pt x="1601" y="7279"/>
                    <a:pt x="1601" y="7343"/>
                    <a:pt x="1601" y="7391"/>
                  </a:cubicBezTo>
                  <a:cubicBezTo>
                    <a:pt x="1625" y="7821"/>
                    <a:pt x="1643" y="8237"/>
                    <a:pt x="1673" y="8652"/>
                  </a:cubicBezTo>
                  <a:cubicBezTo>
                    <a:pt x="1673" y="8667"/>
                    <a:pt x="1673" y="8700"/>
                    <a:pt x="1679" y="8715"/>
                  </a:cubicBezTo>
                  <a:cubicBezTo>
                    <a:pt x="1690" y="8832"/>
                    <a:pt x="1725" y="8887"/>
                    <a:pt x="1761" y="8887"/>
                  </a:cubicBezTo>
                  <a:cubicBezTo>
                    <a:pt x="1804" y="8887"/>
                    <a:pt x="1848" y="8808"/>
                    <a:pt x="1848" y="8667"/>
                  </a:cubicBezTo>
                  <a:lnTo>
                    <a:pt x="1848" y="8652"/>
                  </a:lnTo>
                  <a:cubicBezTo>
                    <a:pt x="1841" y="8204"/>
                    <a:pt x="1829" y="7757"/>
                    <a:pt x="1817" y="7310"/>
                  </a:cubicBezTo>
                  <a:cubicBezTo>
                    <a:pt x="1811" y="7246"/>
                    <a:pt x="1811" y="7198"/>
                    <a:pt x="1805" y="7134"/>
                  </a:cubicBezTo>
                  <a:cubicBezTo>
                    <a:pt x="1799" y="6974"/>
                    <a:pt x="1841" y="6847"/>
                    <a:pt x="1901" y="6829"/>
                  </a:cubicBezTo>
                  <a:lnTo>
                    <a:pt x="2376" y="6671"/>
                  </a:lnTo>
                  <a:cubicBezTo>
                    <a:pt x="2380" y="6669"/>
                    <a:pt x="2383" y="6669"/>
                    <a:pt x="2386" y="6669"/>
                  </a:cubicBezTo>
                  <a:cubicBezTo>
                    <a:pt x="2442" y="6669"/>
                    <a:pt x="2491" y="6792"/>
                    <a:pt x="2497" y="6941"/>
                  </a:cubicBezTo>
                  <a:cubicBezTo>
                    <a:pt x="2497" y="6989"/>
                    <a:pt x="2497" y="7038"/>
                    <a:pt x="2497" y="7101"/>
                  </a:cubicBezTo>
                  <a:cubicBezTo>
                    <a:pt x="2508" y="7294"/>
                    <a:pt x="2521" y="7485"/>
                    <a:pt x="2544" y="7661"/>
                  </a:cubicBezTo>
                  <a:cubicBezTo>
                    <a:pt x="2565" y="7812"/>
                    <a:pt x="2608" y="7928"/>
                    <a:pt x="2665" y="7928"/>
                  </a:cubicBezTo>
                  <a:cubicBezTo>
                    <a:pt x="2674" y="7928"/>
                    <a:pt x="2685" y="7924"/>
                    <a:pt x="2695" y="7917"/>
                  </a:cubicBezTo>
                  <a:cubicBezTo>
                    <a:pt x="2761" y="7869"/>
                    <a:pt x="2784" y="7709"/>
                    <a:pt x="2779" y="7549"/>
                  </a:cubicBezTo>
                  <a:cubicBezTo>
                    <a:pt x="2779" y="7373"/>
                    <a:pt x="2761" y="7213"/>
                    <a:pt x="2755" y="7038"/>
                  </a:cubicBezTo>
                  <a:cubicBezTo>
                    <a:pt x="2749" y="6974"/>
                    <a:pt x="2749" y="6911"/>
                    <a:pt x="2742" y="6829"/>
                  </a:cubicBezTo>
                  <a:cubicBezTo>
                    <a:pt x="2737" y="6687"/>
                    <a:pt x="2779" y="6542"/>
                    <a:pt x="2833" y="6527"/>
                  </a:cubicBezTo>
                  <a:lnTo>
                    <a:pt x="3212" y="6400"/>
                  </a:lnTo>
                  <a:cubicBezTo>
                    <a:pt x="3215" y="6397"/>
                    <a:pt x="3219" y="6397"/>
                    <a:pt x="3223" y="6397"/>
                  </a:cubicBezTo>
                  <a:cubicBezTo>
                    <a:pt x="3278" y="6397"/>
                    <a:pt x="3321" y="6505"/>
                    <a:pt x="3332" y="6654"/>
                  </a:cubicBezTo>
                  <a:cubicBezTo>
                    <a:pt x="3344" y="7022"/>
                    <a:pt x="3356" y="7373"/>
                    <a:pt x="3380" y="7726"/>
                  </a:cubicBezTo>
                  <a:cubicBezTo>
                    <a:pt x="3391" y="7933"/>
                    <a:pt x="3416" y="8141"/>
                    <a:pt x="3446" y="8316"/>
                  </a:cubicBezTo>
                  <a:cubicBezTo>
                    <a:pt x="3458" y="8397"/>
                    <a:pt x="3506" y="8476"/>
                    <a:pt x="3542" y="8476"/>
                  </a:cubicBezTo>
                  <a:cubicBezTo>
                    <a:pt x="3560" y="8476"/>
                    <a:pt x="3596" y="8349"/>
                    <a:pt x="3602" y="8268"/>
                  </a:cubicBezTo>
                  <a:cubicBezTo>
                    <a:pt x="3614" y="8014"/>
                    <a:pt x="3627" y="7742"/>
                    <a:pt x="3620" y="7470"/>
                  </a:cubicBezTo>
                  <a:cubicBezTo>
                    <a:pt x="3614" y="7182"/>
                    <a:pt x="3602" y="6878"/>
                    <a:pt x="3584" y="6575"/>
                  </a:cubicBezTo>
                  <a:cubicBezTo>
                    <a:pt x="3578" y="6415"/>
                    <a:pt x="3620" y="6270"/>
                    <a:pt x="3680" y="6255"/>
                  </a:cubicBezTo>
                  <a:lnTo>
                    <a:pt x="4089" y="6128"/>
                  </a:lnTo>
                  <a:cubicBezTo>
                    <a:pt x="4092" y="6125"/>
                    <a:pt x="4097" y="6125"/>
                    <a:pt x="4100" y="6125"/>
                  </a:cubicBezTo>
                  <a:cubicBezTo>
                    <a:pt x="4137" y="6125"/>
                    <a:pt x="4167" y="6200"/>
                    <a:pt x="4167" y="6288"/>
                  </a:cubicBezTo>
                  <a:cubicBezTo>
                    <a:pt x="4179" y="6560"/>
                    <a:pt x="4191" y="6829"/>
                    <a:pt x="4203" y="7086"/>
                  </a:cubicBezTo>
                  <a:cubicBezTo>
                    <a:pt x="4215" y="7294"/>
                    <a:pt x="4234" y="7518"/>
                    <a:pt x="4263" y="7709"/>
                  </a:cubicBezTo>
                  <a:cubicBezTo>
                    <a:pt x="4281" y="7799"/>
                    <a:pt x="4328" y="7902"/>
                    <a:pt x="4360" y="7902"/>
                  </a:cubicBezTo>
                  <a:cubicBezTo>
                    <a:pt x="4361" y="7902"/>
                    <a:pt x="4364" y="7902"/>
                    <a:pt x="4365" y="7902"/>
                  </a:cubicBezTo>
                  <a:cubicBezTo>
                    <a:pt x="4395" y="7902"/>
                    <a:pt x="4437" y="7742"/>
                    <a:pt x="4444" y="7661"/>
                  </a:cubicBezTo>
                  <a:cubicBezTo>
                    <a:pt x="4450" y="7325"/>
                    <a:pt x="4450" y="6989"/>
                    <a:pt x="4444" y="6671"/>
                  </a:cubicBezTo>
                  <a:cubicBezTo>
                    <a:pt x="4444" y="6511"/>
                    <a:pt x="4431" y="6367"/>
                    <a:pt x="4426" y="6207"/>
                  </a:cubicBezTo>
                  <a:cubicBezTo>
                    <a:pt x="4420" y="6095"/>
                    <a:pt x="4450" y="6016"/>
                    <a:pt x="4486" y="6000"/>
                  </a:cubicBezTo>
                  <a:lnTo>
                    <a:pt x="4943" y="5856"/>
                  </a:lnTo>
                  <a:cubicBezTo>
                    <a:pt x="4947" y="5853"/>
                    <a:pt x="4951" y="5853"/>
                    <a:pt x="4955" y="5853"/>
                  </a:cubicBezTo>
                  <a:cubicBezTo>
                    <a:pt x="4991" y="5853"/>
                    <a:pt x="5015" y="5913"/>
                    <a:pt x="5020" y="6000"/>
                  </a:cubicBezTo>
                  <a:cubicBezTo>
                    <a:pt x="5038" y="6255"/>
                    <a:pt x="5057" y="6494"/>
                    <a:pt x="5075" y="6750"/>
                  </a:cubicBezTo>
                  <a:cubicBezTo>
                    <a:pt x="5093" y="7007"/>
                    <a:pt x="5099" y="7279"/>
                    <a:pt x="5117" y="7549"/>
                  </a:cubicBezTo>
                  <a:cubicBezTo>
                    <a:pt x="5128" y="7709"/>
                    <a:pt x="5147" y="7884"/>
                    <a:pt x="5177" y="8029"/>
                  </a:cubicBezTo>
                  <a:cubicBezTo>
                    <a:pt x="5195" y="8108"/>
                    <a:pt x="5249" y="8189"/>
                    <a:pt x="5285" y="8189"/>
                  </a:cubicBezTo>
                  <a:cubicBezTo>
                    <a:pt x="5309" y="8189"/>
                    <a:pt x="5351" y="8062"/>
                    <a:pt x="5357" y="7965"/>
                  </a:cubicBezTo>
                  <a:cubicBezTo>
                    <a:pt x="5369" y="7790"/>
                    <a:pt x="5375" y="7614"/>
                    <a:pt x="5369" y="7422"/>
                  </a:cubicBezTo>
                  <a:cubicBezTo>
                    <a:pt x="5345" y="6941"/>
                    <a:pt x="5315" y="6463"/>
                    <a:pt x="5285" y="5983"/>
                  </a:cubicBezTo>
                  <a:cubicBezTo>
                    <a:pt x="5285" y="5952"/>
                    <a:pt x="5285" y="5919"/>
                    <a:pt x="5285" y="5889"/>
                  </a:cubicBezTo>
                  <a:cubicBezTo>
                    <a:pt x="5279" y="5792"/>
                    <a:pt x="5309" y="5696"/>
                    <a:pt x="5345" y="5680"/>
                  </a:cubicBezTo>
                  <a:lnTo>
                    <a:pt x="5976" y="5487"/>
                  </a:lnTo>
                  <a:cubicBezTo>
                    <a:pt x="5980" y="5487"/>
                    <a:pt x="5984" y="5485"/>
                    <a:pt x="5987" y="5485"/>
                  </a:cubicBezTo>
                  <a:cubicBezTo>
                    <a:pt x="6024" y="5485"/>
                    <a:pt x="6055" y="5562"/>
                    <a:pt x="6055" y="5665"/>
                  </a:cubicBezTo>
                  <a:cubicBezTo>
                    <a:pt x="6060" y="5759"/>
                    <a:pt x="6060" y="5871"/>
                    <a:pt x="6066" y="5967"/>
                  </a:cubicBezTo>
                  <a:cubicBezTo>
                    <a:pt x="6090" y="6303"/>
                    <a:pt x="6097" y="6639"/>
                    <a:pt x="6115" y="6989"/>
                  </a:cubicBezTo>
                  <a:cubicBezTo>
                    <a:pt x="6130" y="7222"/>
                    <a:pt x="6177" y="7362"/>
                    <a:pt x="6234" y="7362"/>
                  </a:cubicBezTo>
                  <a:cubicBezTo>
                    <a:pt x="6240" y="7362"/>
                    <a:pt x="6247" y="7360"/>
                    <a:pt x="6252" y="7358"/>
                  </a:cubicBezTo>
                  <a:cubicBezTo>
                    <a:pt x="6337" y="7325"/>
                    <a:pt x="6355" y="7134"/>
                    <a:pt x="6349" y="6941"/>
                  </a:cubicBezTo>
                  <a:cubicBezTo>
                    <a:pt x="6337" y="6511"/>
                    <a:pt x="6318" y="6095"/>
                    <a:pt x="6300" y="5665"/>
                  </a:cubicBezTo>
                  <a:cubicBezTo>
                    <a:pt x="6300" y="5647"/>
                    <a:pt x="6300" y="5617"/>
                    <a:pt x="6300" y="5584"/>
                  </a:cubicBezTo>
                  <a:cubicBezTo>
                    <a:pt x="6295" y="5472"/>
                    <a:pt x="6318" y="5375"/>
                    <a:pt x="6361" y="5375"/>
                  </a:cubicBezTo>
                  <a:lnTo>
                    <a:pt x="6673" y="5281"/>
                  </a:lnTo>
                  <a:cubicBezTo>
                    <a:pt x="6677" y="5279"/>
                    <a:pt x="6681" y="5279"/>
                    <a:pt x="6684" y="5279"/>
                  </a:cubicBezTo>
                  <a:cubicBezTo>
                    <a:pt x="6715" y="5279"/>
                    <a:pt x="6741" y="5338"/>
                    <a:pt x="6751" y="5424"/>
                  </a:cubicBezTo>
                  <a:cubicBezTo>
                    <a:pt x="6781" y="5792"/>
                    <a:pt x="6817" y="6158"/>
                    <a:pt x="6848" y="6527"/>
                  </a:cubicBezTo>
                  <a:cubicBezTo>
                    <a:pt x="6872" y="6829"/>
                    <a:pt x="6890" y="7134"/>
                    <a:pt x="6914" y="7437"/>
                  </a:cubicBezTo>
                  <a:cubicBezTo>
                    <a:pt x="6925" y="7518"/>
                    <a:pt x="6938" y="7597"/>
                    <a:pt x="6949" y="7678"/>
                  </a:cubicBezTo>
                  <a:cubicBezTo>
                    <a:pt x="6967" y="7801"/>
                    <a:pt x="7005" y="7884"/>
                    <a:pt x="7046" y="7884"/>
                  </a:cubicBezTo>
                  <a:cubicBezTo>
                    <a:pt x="7064" y="7884"/>
                    <a:pt x="7082" y="7871"/>
                    <a:pt x="7100" y="7838"/>
                  </a:cubicBezTo>
                  <a:cubicBezTo>
                    <a:pt x="7136" y="7772"/>
                    <a:pt x="7154" y="7661"/>
                    <a:pt x="7160" y="7566"/>
                  </a:cubicBezTo>
                  <a:cubicBezTo>
                    <a:pt x="7166" y="7358"/>
                    <a:pt x="7154" y="7165"/>
                    <a:pt x="7142" y="6959"/>
                  </a:cubicBezTo>
                  <a:cubicBezTo>
                    <a:pt x="7100" y="6430"/>
                    <a:pt x="7052" y="5889"/>
                    <a:pt x="7004" y="5360"/>
                  </a:cubicBezTo>
                  <a:cubicBezTo>
                    <a:pt x="6998" y="5248"/>
                    <a:pt x="7028" y="5152"/>
                    <a:pt x="7064" y="5136"/>
                  </a:cubicBezTo>
                  <a:lnTo>
                    <a:pt x="7701" y="4945"/>
                  </a:lnTo>
                  <a:cubicBezTo>
                    <a:pt x="7706" y="4943"/>
                    <a:pt x="7710" y="4943"/>
                    <a:pt x="7714" y="4943"/>
                  </a:cubicBezTo>
                  <a:cubicBezTo>
                    <a:pt x="7768" y="4943"/>
                    <a:pt x="7815" y="5035"/>
                    <a:pt x="7821" y="5169"/>
                  </a:cubicBezTo>
                  <a:cubicBezTo>
                    <a:pt x="7827" y="5233"/>
                    <a:pt x="7834" y="5296"/>
                    <a:pt x="7839" y="5360"/>
                  </a:cubicBezTo>
                  <a:cubicBezTo>
                    <a:pt x="7857" y="5696"/>
                    <a:pt x="7869" y="6016"/>
                    <a:pt x="7893" y="6351"/>
                  </a:cubicBezTo>
                  <a:cubicBezTo>
                    <a:pt x="7909" y="6564"/>
                    <a:pt x="7959" y="6676"/>
                    <a:pt x="8012" y="6676"/>
                  </a:cubicBezTo>
                  <a:cubicBezTo>
                    <a:pt x="8018" y="6676"/>
                    <a:pt x="8025" y="6674"/>
                    <a:pt x="8031" y="6671"/>
                  </a:cubicBezTo>
                  <a:cubicBezTo>
                    <a:pt x="8092" y="6654"/>
                    <a:pt x="8140" y="6478"/>
                    <a:pt x="8134" y="6255"/>
                  </a:cubicBezTo>
                  <a:cubicBezTo>
                    <a:pt x="8116" y="5871"/>
                    <a:pt x="8086" y="5505"/>
                    <a:pt x="8055" y="5136"/>
                  </a:cubicBezTo>
                  <a:cubicBezTo>
                    <a:pt x="8050" y="4961"/>
                    <a:pt x="8092" y="4801"/>
                    <a:pt x="8152" y="4785"/>
                  </a:cubicBezTo>
                  <a:lnTo>
                    <a:pt x="8350" y="4722"/>
                  </a:lnTo>
                  <a:cubicBezTo>
                    <a:pt x="8354" y="4720"/>
                    <a:pt x="8357" y="4720"/>
                    <a:pt x="8361" y="4720"/>
                  </a:cubicBezTo>
                  <a:cubicBezTo>
                    <a:pt x="8411" y="4720"/>
                    <a:pt x="8459" y="4825"/>
                    <a:pt x="8470" y="4961"/>
                  </a:cubicBezTo>
                  <a:cubicBezTo>
                    <a:pt x="8470" y="5009"/>
                    <a:pt x="8476" y="5040"/>
                    <a:pt x="8476" y="5073"/>
                  </a:cubicBezTo>
                  <a:cubicBezTo>
                    <a:pt x="8494" y="5393"/>
                    <a:pt x="8500" y="5711"/>
                    <a:pt x="8518" y="6031"/>
                  </a:cubicBezTo>
                  <a:cubicBezTo>
                    <a:pt x="8525" y="6143"/>
                    <a:pt x="8536" y="6255"/>
                    <a:pt x="8554" y="6382"/>
                  </a:cubicBezTo>
                  <a:cubicBezTo>
                    <a:pt x="8577" y="6516"/>
                    <a:pt x="8615" y="6608"/>
                    <a:pt x="8668" y="6608"/>
                  </a:cubicBezTo>
                  <a:cubicBezTo>
                    <a:pt x="8672" y="6608"/>
                    <a:pt x="8676" y="6608"/>
                    <a:pt x="8681" y="6606"/>
                  </a:cubicBezTo>
                  <a:cubicBezTo>
                    <a:pt x="8747" y="6590"/>
                    <a:pt x="8777" y="6448"/>
                    <a:pt x="8777" y="6288"/>
                  </a:cubicBezTo>
                  <a:cubicBezTo>
                    <a:pt x="8777" y="5967"/>
                    <a:pt x="8765" y="5632"/>
                    <a:pt x="8759" y="5312"/>
                  </a:cubicBezTo>
                  <a:cubicBezTo>
                    <a:pt x="8753" y="5169"/>
                    <a:pt x="8747" y="5024"/>
                    <a:pt x="8741" y="4880"/>
                  </a:cubicBezTo>
                  <a:cubicBezTo>
                    <a:pt x="8735" y="4722"/>
                    <a:pt x="8777" y="4577"/>
                    <a:pt x="8837" y="4544"/>
                  </a:cubicBezTo>
                  <a:lnTo>
                    <a:pt x="9306" y="4402"/>
                  </a:lnTo>
                  <a:cubicBezTo>
                    <a:pt x="9310" y="4399"/>
                    <a:pt x="9313" y="4399"/>
                    <a:pt x="9317" y="4399"/>
                  </a:cubicBezTo>
                  <a:cubicBezTo>
                    <a:pt x="9372" y="4399"/>
                    <a:pt x="9420" y="4507"/>
                    <a:pt x="9426" y="4656"/>
                  </a:cubicBezTo>
                  <a:cubicBezTo>
                    <a:pt x="9432" y="4752"/>
                    <a:pt x="9432" y="4834"/>
                    <a:pt x="9438" y="4928"/>
                  </a:cubicBezTo>
                  <a:cubicBezTo>
                    <a:pt x="9468" y="5424"/>
                    <a:pt x="9498" y="5904"/>
                    <a:pt x="9534" y="6400"/>
                  </a:cubicBezTo>
                  <a:cubicBezTo>
                    <a:pt x="9546" y="6511"/>
                    <a:pt x="9564" y="6639"/>
                    <a:pt x="9588" y="6735"/>
                  </a:cubicBezTo>
                  <a:cubicBezTo>
                    <a:pt x="9612" y="6807"/>
                    <a:pt x="9645" y="6840"/>
                    <a:pt x="9675" y="6840"/>
                  </a:cubicBezTo>
                  <a:cubicBezTo>
                    <a:pt x="9719" y="6840"/>
                    <a:pt x="9760" y="6770"/>
                    <a:pt x="9774" y="6639"/>
                  </a:cubicBezTo>
                  <a:cubicBezTo>
                    <a:pt x="9787" y="6494"/>
                    <a:pt x="9781" y="6336"/>
                    <a:pt x="9768" y="6207"/>
                  </a:cubicBezTo>
                  <a:cubicBezTo>
                    <a:pt x="9739" y="5680"/>
                    <a:pt x="9697" y="5169"/>
                    <a:pt x="9660" y="4656"/>
                  </a:cubicBezTo>
                  <a:cubicBezTo>
                    <a:pt x="9660" y="4625"/>
                    <a:pt x="9660" y="4592"/>
                    <a:pt x="9660" y="4577"/>
                  </a:cubicBezTo>
                  <a:cubicBezTo>
                    <a:pt x="9648" y="4417"/>
                    <a:pt x="9690" y="4257"/>
                    <a:pt x="9757" y="4241"/>
                  </a:cubicBezTo>
                  <a:lnTo>
                    <a:pt x="10111" y="4130"/>
                  </a:lnTo>
                  <a:cubicBezTo>
                    <a:pt x="10115" y="4130"/>
                    <a:pt x="10118" y="4127"/>
                    <a:pt x="10122" y="4127"/>
                  </a:cubicBezTo>
                  <a:cubicBezTo>
                    <a:pt x="10184" y="4127"/>
                    <a:pt x="10238" y="4250"/>
                    <a:pt x="10243" y="4417"/>
                  </a:cubicBezTo>
                  <a:lnTo>
                    <a:pt x="10249" y="4417"/>
                  </a:lnTo>
                  <a:cubicBezTo>
                    <a:pt x="10267" y="4928"/>
                    <a:pt x="10291" y="5456"/>
                    <a:pt x="10315" y="5983"/>
                  </a:cubicBezTo>
                  <a:cubicBezTo>
                    <a:pt x="10321" y="6095"/>
                    <a:pt x="10333" y="6224"/>
                    <a:pt x="10357" y="6318"/>
                  </a:cubicBezTo>
                  <a:cubicBezTo>
                    <a:pt x="10381" y="6400"/>
                    <a:pt x="10430" y="6448"/>
                    <a:pt x="10460" y="6448"/>
                  </a:cubicBezTo>
                  <a:cubicBezTo>
                    <a:pt x="10496" y="6430"/>
                    <a:pt x="10532" y="6336"/>
                    <a:pt x="10544" y="6239"/>
                  </a:cubicBezTo>
                  <a:cubicBezTo>
                    <a:pt x="10562" y="6143"/>
                    <a:pt x="10556" y="6031"/>
                    <a:pt x="10556" y="5919"/>
                  </a:cubicBezTo>
                  <a:cubicBezTo>
                    <a:pt x="10532" y="5408"/>
                    <a:pt x="10507" y="4897"/>
                    <a:pt x="10483" y="4402"/>
                  </a:cubicBezTo>
                  <a:cubicBezTo>
                    <a:pt x="10483" y="4369"/>
                    <a:pt x="10483" y="4353"/>
                    <a:pt x="10483" y="4338"/>
                  </a:cubicBezTo>
                  <a:cubicBezTo>
                    <a:pt x="10478" y="4163"/>
                    <a:pt x="10525" y="4002"/>
                    <a:pt x="10591" y="3985"/>
                  </a:cubicBezTo>
                  <a:lnTo>
                    <a:pt x="10862" y="3891"/>
                  </a:lnTo>
                  <a:cubicBezTo>
                    <a:pt x="10866" y="3888"/>
                    <a:pt x="10869" y="3888"/>
                    <a:pt x="10874" y="3888"/>
                  </a:cubicBezTo>
                  <a:cubicBezTo>
                    <a:pt x="10935" y="3888"/>
                    <a:pt x="10989" y="4011"/>
                    <a:pt x="10995" y="4163"/>
                  </a:cubicBezTo>
                  <a:cubicBezTo>
                    <a:pt x="11006" y="4290"/>
                    <a:pt x="11013" y="4417"/>
                    <a:pt x="11013" y="4562"/>
                  </a:cubicBezTo>
                  <a:cubicBezTo>
                    <a:pt x="11013" y="4849"/>
                    <a:pt x="11037" y="5121"/>
                    <a:pt x="11061" y="5408"/>
                  </a:cubicBezTo>
                  <a:cubicBezTo>
                    <a:pt x="11079" y="5551"/>
                    <a:pt x="11079" y="5759"/>
                    <a:pt x="11103" y="5919"/>
                  </a:cubicBezTo>
                  <a:cubicBezTo>
                    <a:pt x="11129" y="6114"/>
                    <a:pt x="11178" y="6213"/>
                    <a:pt x="11235" y="6213"/>
                  </a:cubicBezTo>
                  <a:cubicBezTo>
                    <a:pt x="11242" y="6213"/>
                    <a:pt x="11250" y="6211"/>
                    <a:pt x="11259" y="6207"/>
                  </a:cubicBezTo>
                  <a:cubicBezTo>
                    <a:pt x="11337" y="6158"/>
                    <a:pt x="11355" y="6000"/>
                    <a:pt x="11355" y="5807"/>
                  </a:cubicBezTo>
                  <a:cubicBezTo>
                    <a:pt x="11355" y="5696"/>
                    <a:pt x="11349" y="5568"/>
                    <a:pt x="11343" y="5439"/>
                  </a:cubicBezTo>
                  <a:cubicBezTo>
                    <a:pt x="11319" y="4992"/>
                    <a:pt x="11301" y="4544"/>
                    <a:pt x="11283" y="4066"/>
                  </a:cubicBezTo>
                  <a:cubicBezTo>
                    <a:pt x="11271" y="3891"/>
                    <a:pt x="11319" y="3730"/>
                    <a:pt x="11385" y="3698"/>
                  </a:cubicBezTo>
                  <a:cubicBezTo>
                    <a:pt x="11481" y="3667"/>
                    <a:pt x="11584" y="3634"/>
                    <a:pt x="11686" y="3601"/>
                  </a:cubicBezTo>
                  <a:cubicBezTo>
                    <a:pt x="11689" y="3601"/>
                    <a:pt x="11693" y="3601"/>
                    <a:pt x="11697" y="3601"/>
                  </a:cubicBezTo>
                  <a:cubicBezTo>
                    <a:pt x="11758" y="3601"/>
                    <a:pt x="11812" y="3724"/>
                    <a:pt x="11818" y="3891"/>
                  </a:cubicBezTo>
                  <a:cubicBezTo>
                    <a:pt x="11818" y="3921"/>
                    <a:pt x="11818" y="3939"/>
                    <a:pt x="11824" y="3970"/>
                  </a:cubicBezTo>
                  <a:cubicBezTo>
                    <a:pt x="11842" y="4529"/>
                    <a:pt x="11866" y="5088"/>
                    <a:pt x="11890" y="5647"/>
                  </a:cubicBezTo>
                  <a:cubicBezTo>
                    <a:pt x="11896" y="5759"/>
                    <a:pt x="11902" y="5889"/>
                    <a:pt x="11914" y="6000"/>
                  </a:cubicBezTo>
                  <a:cubicBezTo>
                    <a:pt x="11938" y="6288"/>
                    <a:pt x="11986" y="6400"/>
                    <a:pt x="12052" y="6400"/>
                  </a:cubicBezTo>
                  <a:cubicBezTo>
                    <a:pt x="12118" y="6382"/>
                    <a:pt x="12154" y="6239"/>
                    <a:pt x="12160" y="5952"/>
                  </a:cubicBezTo>
                  <a:cubicBezTo>
                    <a:pt x="12167" y="5728"/>
                    <a:pt x="12160" y="5487"/>
                    <a:pt x="12154" y="5263"/>
                  </a:cubicBezTo>
                  <a:cubicBezTo>
                    <a:pt x="12136" y="4785"/>
                    <a:pt x="12112" y="4305"/>
                    <a:pt x="12088" y="3809"/>
                  </a:cubicBezTo>
                  <a:cubicBezTo>
                    <a:pt x="12083" y="3634"/>
                    <a:pt x="12130" y="3474"/>
                    <a:pt x="12191" y="3443"/>
                  </a:cubicBezTo>
                  <a:cubicBezTo>
                    <a:pt x="12347" y="3377"/>
                    <a:pt x="12503" y="3314"/>
                    <a:pt x="12665" y="3266"/>
                  </a:cubicBezTo>
                  <a:cubicBezTo>
                    <a:pt x="12701" y="3266"/>
                    <a:pt x="12732" y="3331"/>
                    <a:pt x="12737" y="3426"/>
                  </a:cubicBezTo>
                  <a:cubicBezTo>
                    <a:pt x="12756" y="3873"/>
                    <a:pt x="12774" y="4305"/>
                    <a:pt x="12798" y="4737"/>
                  </a:cubicBezTo>
                  <a:cubicBezTo>
                    <a:pt x="12803" y="4897"/>
                    <a:pt x="12816" y="5057"/>
                    <a:pt x="12840" y="5200"/>
                  </a:cubicBezTo>
                  <a:cubicBezTo>
                    <a:pt x="12854" y="5329"/>
                    <a:pt x="12892" y="5406"/>
                    <a:pt x="12938" y="5406"/>
                  </a:cubicBezTo>
                  <a:cubicBezTo>
                    <a:pt x="12949" y="5406"/>
                    <a:pt x="12960" y="5402"/>
                    <a:pt x="12972" y="5393"/>
                  </a:cubicBezTo>
                  <a:cubicBezTo>
                    <a:pt x="13008" y="5345"/>
                    <a:pt x="13050" y="5215"/>
                    <a:pt x="13062" y="5103"/>
                  </a:cubicBezTo>
                  <a:cubicBezTo>
                    <a:pt x="13074" y="4961"/>
                    <a:pt x="13062" y="4801"/>
                    <a:pt x="13056" y="4641"/>
                  </a:cubicBezTo>
                  <a:cubicBezTo>
                    <a:pt x="13038" y="4226"/>
                    <a:pt x="13020" y="3794"/>
                    <a:pt x="13002" y="3347"/>
                  </a:cubicBezTo>
                  <a:cubicBezTo>
                    <a:pt x="12996" y="3266"/>
                    <a:pt x="13020" y="3187"/>
                    <a:pt x="13056" y="3171"/>
                  </a:cubicBezTo>
                  <a:lnTo>
                    <a:pt x="13465" y="3042"/>
                  </a:lnTo>
                  <a:cubicBezTo>
                    <a:pt x="13467" y="3042"/>
                    <a:pt x="13471" y="3040"/>
                    <a:pt x="13474" y="3040"/>
                  </a:cubicBezTo>
                  <a:cubicBezTo>
                    <a:pt x="13500" y="3040"/>
                    <a:pt x="13526" y="3099"/>
                    <a:pt x="13537" y="3171"/>
                  </a:cubicBezTo>
                  <a:cubicBezTo>
                    <a:pt x="13549" y="3314"/>
                    <a:pt x="13561" y="3474"/>
                    <a:pt x="13573" y="3619"/>
                  </a:cubicBezTo>
                  <a:cubicBezTo>
                    <a:pt x="13603" y="4257"/>
                    <a:pt x="13627" y="4913"/>
                    <a:pt x="13657" y="5551"/>
                  </a:cubicBezTo>
                  <a:cubicBezTo>
                    <a:pt x="13663" y="5680"/>
                    <a:pt x="13675" y="5823"/>
                    <a:pt x="13705" y="5919"/>
                  </a:cubicBezTo>
                  <a:cubicBezTo>
                    <a:pt x="13726" y="5992"/>
                    <a:pt x="13772" y="6051"/>
                    <a:pt x="13807" y="6051"/>
                  </a:cubicBezTo>
                  <a:cubicBezTo>
                    <a:pt x="13811" y="6051"/>
                    <a:pt x="13815" y="6049"/>
                    <a:pt x="13820" y="6046"/>
                  </a:cubicBezTo>
                  <a:cubicBezTo>
                    <a:pt x="13849" y="6046"/>
                    <a:pt x="13891" y="5935"/>
                    <a:pt x="13904" y="5840"/>
                  </a:cubicBezTo>
                  <a:cubicBezTo>
                    <a:pt x="13915" y="5711"/>
                    <a:pt x="13915" y="5551"/>
                    <a:pt x="13909" y="5408"/>
                  </a:cubicBezTo>
                  <a:cubicBezTo>
                    <a:pt x="13867" y="4641"/>
                    <a:pt x="13825" y="3858"/>
                    <a:pt x="13783" y="3090"/>
                  </a:cubicBezTo>
                  <a:cubicBezTo>
                    <a:pt x="13777" y="2996"/>
                    <a:pt x="13801" y="2915"/>
                    <a:pt x="13837" y="2915"/>
                  </a:cubicBezTo>
                  <a:lnTo>
                    <a:pt x="14558" y="2691"/>
                  </a:lnTo>
                  <a:cubicBezTo>
                    <a:pt x="14562" y="2689"/>
                    <a:pt x="14565" y="2689"/>
                    <a:pt x="14568" y="2689"/>
                  </a:cubicBezTo>
                  <a:cubicBezTo>
                    <a:pt x="14595" y="2689"/>
                    <a:pt x="14620" y="2748"/>
                    <a:pt x="14624" y="2818"/>
                  </a:cubicBezTo>
                  <a:cubicBezTo>
                    <a:pt x="14643" y="3027"/>
                    <a:pt x="14655" y="3235"/>
                    <a:pt x="14672" y="3443"/>
                  </a:cubicBezTo>
                  <a:cubicBezTo>
                    <a:pt x="14690" y="3698"/>
                    <a:pt x="14714" y="3970"/>
                    <a:pt x="14739" y="4226"/>
                  </a:cubicBezTo>
                  <a:cubicBezTo>
                    <a:pt x="14751" y="4338"/>
                    <a:pt x="14769" y="4450"/>
                    <a:pt x="14793" y="4513"/>
                  </a:cubicBezTo>
                  <a:cubicBezTo>
                    <a:pt x="14817" y="4566"/>
                    <a:pt x="14854" y="4617"/>
                    <a:pt x="14883" y="4617"/>
                  </a:cubicBezTo>
                  <a:cubicBezTo>
                    <a:pt x="14889" y="4617"/>
                    <a:pt x="14896" y="4614"/>
                    <a:pt x="14901" y="4610"/>
                  </a:cubicBezTo>
                  <a:cubicBezTo>
                    <a:pt x="14937" y="4592"/>
                    <a:pt x="14973" y="4481"/>
                    <a:pt x="14979" y="4402"/>
                  </a:cubicBezTo>
                  <a:cubicBezTo>
                    <a:pt x="14991" y="4257"/>
                    <a:pt x="14979" y="4114"/>
                    <a:pt x="14973" y="3970"/>
                  </a:cubicBezTo>
                  <a:cubicBezTo>
                    <a:pt x="14943" y="3570"/>
                    <a:pt x="14907" y="3171"/>
                    <a:pt x="14877" y="2755"/>
                  </a:cubicBezTo>
                  <a:cubicBezTo>
                    <a:pt x="14865" y="2676"/>
                    <a:pt x="14889" y="2579"/>
                    <a:pt x="14925" y="2564"/>
                  </a:cubicBezTo>
                  <a:lnTo>
                    <a:pt x="15334" y="2437"/>
                  </a:lnTo>
                  <a:cubicBezTo>
                    <a:pt x="15370" y="2437"/>
                    <a:pt x="15400" y="2500"/>
                    <a:pt x="15400" y="2594"/>
                  </a:cubicBezTo>
                  <a:cubicBezTo>
                    <a:pt x="15400" y="2836"/>
                    <a:pt x="15400" y="3042"/>
                    <a:pt x="15405" y="3266"/>
                  </a:cubicBezTo>
                  <a:cubicBezTo>
                    <a:pt x="15418" y="3667"/>
                    <a:pt x="15424" y="4066"/>
                    <a:pt x="15448" y="4465"/>
                  </a:cubicBezTo>
                  <a:cubicBezTo>
                    <a:pt x="15470" y="4757"/>
                    <a:pt x="15528" y="4917"/>
                    <a:pt x="15597" y="4917"/>
                  </a:cubicBezTo>
                  <a:cubicBezTo>
                    <a:pt x="15603" y="4917"/>
                    <a:pt x="15610" y="4915"/>
                    <a:pt x="15616" y="4913"/>
                  </a:cubicBezTo>
                  <a:cubicBezTo>
                    <a:pt x="15688" y="4880"/>
                    <a:pt x="15718" y="4689"/>
                    <a:pt x="15707" y="4338"/>
                  </a:cubicBezTo>
                  <a:cubicBezTo>
                    <a:pt x="15688" y="3779"/>
                    <a:pt x="15670" y="3202"/>
                    <a:pt x="15658" y="2627"/>
                  </a:cubicBezTo>
                  <a:cubicBezTo>
                    <a:pt x="15658" y="2564"/>
                    <a:pt x="15658" y="2516"/>
                    <a:pt x="15658" y="2452"/>
                  </a:cubicBezTo>
                  <a:cubicBezTo>
                    <a:pt x="15664" y="2371"/>
                    <a:pt x="15688" y="2307"/>
                    <a:pt x="15712" y="2307"/>
                  </a:cubicBezTo>
                  <a:lnTo>
                    <a:pt x="16145" y="2165"/>
                  </a:lnTo>
                  <a:cubicBezTo>
                    <a:pt x="16149" y="2162"/>
                    <a:pt x="16154" y="2162"/>
                    <a:pt x="16158" y="2162"/>
                  </a:cubicBezTo>
                  <a:cubicBezTo>
                    <a:pt x="16237" y="2162"/>
                    <a:pt x="16308" y="2303"/>
                    <a:pt x="16319" y="2516"/>
                  </a:cubicBezTo>
                  <a:cubicBezTo>
                    <a:pt x="16325" y="2548"/>
                    <a:pt x="16325" y="2579"/>
                    <a:pt x="16325" y="2612"/>
                  </a:cubicBezTo>
                  <a:cubicBezTo>
                    <a:pt x="16343" y="2948"/>
                    <a:pt x="16356" y="3266"/>
                    <a:pt x="16385" y="3586"/>
                  </a:cubicBezTo>
                  <a:cubicBezTo>
                    <a:pt x="16402" y="3831"/>
                    <a:pt x="16462" y="3959"/>
                    <a:pt x="16526" y="3959"/>
                  </a:cubicBezTo>
                  <a:cubicBezTo>
                    <a:pt x="16533" y="3959"/>
                    <a:pt x="16540" y="3956"/>
                    <a:pt x="16548" y="3954"/>
                  </a:cubicBezTo>
                  <a:cubicBezTo>
                    <a:pt x="16608" y="3921"/>
                    <a:pt x="16656" y="3746"/>
                    <a:pt x="16650" y="3489"/>
                  </a:cubicBezTo>
                  <a:cubicBezTo>
                    <a:pt x="16644" y="3283"/>
                    <a:pt x="16626" y="3059"/>
                    <a:pt x="16614" y="2836"/>
                  </a:cubicBezTo>
                  <a:cubicBezTo>
                    <a:pt x="16608" y="2706"/>
                    <a:pt x="16602" y="2579"/>
                    <a:pt x="16590" y="2452"/>
                  </a:cubicBezTo>
                  <a:cubicBezTo>
                    <a:pt x="16577" y="2211"/>
                    <a:pt x="16638" y="1987"/>
                    <a:pt x="16728" y="1972"/>
                  </a:cubicBezTo>
                  <a:lnTo>
                    <a:pt x="16860" y="1923"/>
                  </a:lnTo>
                  <a:cubicBezTo>
                    <a:pt x="16864" y="1923"/>
                    <a:pt x="16869" y="1923"/>
                    <a:pt x="16874" y="1923"/>
                  </a:cubicBezTo>
                  <a:cubicBezTo>
                    <a:pt x="16946" y="1923"/>
                    <a:pt x="17011" y="2048"/>
                    <a:pt x="17029" y="2259"/>
                  </a:cubicBezTo>
                  <a:cubicBezTo>
                    <a:pt x="17034" y="2276"/>
                    <a:pt x="17034" y="2292"/>
                    <a:pt x="17034" y="2307"/>
                  </a:cubicBezTo>
                  <a:cubicBezTo>
                    <a:pt x="17065" y="2755"/>
                    <a:pt x="17095" y="3202"/>
                    <a:pt x="17131" y="3649"/>
                  </a:cubicBezTo>
                  <a:cubicBezTo>
                    <a:pt x="17137" y="3794"/>
                    <a:pt x="17155" y="3970"/>
                    <a:pt x="17184" y="4097"/>
                  </a:cubicBezTo>
                  <a:cubicBezTo>
                    <a:pt x="17207" y="4187"/>
                    <a:pt x="17255" y="4274"/>
                    <a:pt x="17291" y="4274"/>
                  </a:cubicBezTo>
                  <a:cubicBezTo>
                    <a:pt x="17293" y="4274"/>
                    <a:pt x="17297" y="4274"/>
                    <a:pt x="17299" y="4274"/>
                  </a:cubicBezTo>
                  <a:cubicBezTo>
                    <a:pt x="17335" y="4257"/>
                    <a:pt x="17389" y="4114"/>
                    <a:pt x="17395" y="4018"/>
                  </a:cubicBezTo>
                  <a:cubicBezTo>
                    <a:pt x="17401" y="3794"/>
                    <a:pt x="17401" y="3570"/>
                    <a:pt x="17383" y="3362"/>
                  </a:cubicBezTo>
                  <a:cubicBezTo>
                    <a:pt x="17365" y="2978"/>
                    <a:pt x="17335" y="2612"/>
                    <a:pt x="17311" y="2228"/>
                  </a:cubicBezTo>
                  <a:cubicBezTo>
                    <a:pt x="17293" y="1987"/>
                    <a:pt x="17359" y="1763"/>
                    <a:pt x="17449" y="1733"/>
                  </a:cubicBezTo>
                  <a:lnTo>
                    <a:pt x="17749" y="1636"/>
                  </a:lnTo>
                  <a:cubicBezTo>
                    <a:pt x="17754" y="1636"/>
                    <a:pt x="17758" y="1636"/>
                    <a:pt x="17763" y="1636"/>
                  </a:cubicBezTo>
                  <a:cubicBezTo>
                    <a:pt x="17836" y="1636"/>
                    <a:pt x="17901" y="1761"/>
                    <a:pt x="17918" y="1972"/>
                  </a:cubicBezTo>
                  <a:cubicBezTo>
                    <a:pt x="17954" y="2404"/>
                    <a:pt x="17984" y="2836"/>
                    <a:pt x="18020" y="3266"/>
                  </a:cubicBezTo>
                  <a:cubicBezTo>
                    <a:pt x="18032" y="3377"/>
                    <a:pt x="18044" y="3507"/>
                    <a:pt x="18074" y="3601"/>
                  </a:cubicBezTo>
                  <a:cubicBezTo>
                    <a:pt x="18092" y="3669"/>
                    <a:pt x="18119" y="3700"/>
                    <a:pt x="18146" y="3700"/>
                  </a:cubicBezTo>
                  <a:cubicBezTo>
                    <a:pt x="18184" y="3700"/>
                    <a:pt x="18223" y="3641"/>
                    <a:pt x="18237" y="3537"/>
                  </a:cubicBezTo>
                  <a:cubicBezTo>
                    <a:pt x="18248" y="3410"/>
                    <a:pt x="18261" y="3266"/>
                    <a:pt x="18248" y="3154"/>
                  </a:cubicBezTo>
                  <a:cubicBezTo>
                    <a:pt x="18224" y="2755"/>
                    <a:pt x="18188" y="2355"/>
                    <a:pt x="18158" y="1972"/>
                  </a:cubicBezTo>
                  <a:cubicBezTo>
                    <a:pt x="18158" y="1972"/>
                    <a:pt x="18158" y="1972"/>
                    <a:pt x="18158" y="1956"/>
                  </a:cubicBezTo>
                  <a:cubicBezTo>
                    <a:pt x="18140" y="1717"/>
                    <a:pt x="18201" y="1494"/>
                    <a:pt x="18297" y="1461"/>
                  </a:cubicBezTo>
                  <a:lnTo>
                    <a:pt x="18555" y="1382"/>
                  </a:lnTo>
                  <a:cubicBezTo>
                    <a:pt x="18563" y="1377"/>
                    <a:pt x="18570" y="1377"/>
                    <a:pt x="18578" y="1377"/>
                  </a:cubicBezTo>
                  <a:cubicBezTo>
                    <a:pt x="18658" y="1377"/>
                    <a:pt x="18724" y="1529"/>
                    <a:pt x="18729" y="1748"/>
                  </a:cubicBezTo>
                  <a:lnTo>
                    <a:pt x="18729" y="1763"/>
                  </a:lnTo>
                  <a:cubicBezTo>
                    <a:pt x="18753" y="2228"/>
                    <a:pt x="18777" y="2691"/>
                    <a:pt x="18795" y="3138"/>
                  </a:cubicBezTo>
                  <a:cubicBezTo>
                    <a:pt x="18808" y="3283"/>
                    <a:pt x="18813" y="3410"/>
                    <a:pt x="18831" y="3537"/>
                  </a:cubicBezTo>
                  <a:cubicBezTo>
                    <a:pt x="18856" y="3724"/>
                    <a:pt x="18902" y="3823"/>
                    <a:pt x="18955" y="3823"/>
                  </a:cubicBezTo>
                  <a:cubicBezTo>
                    <a:pt x="18966" y="3823"/>
                    <a:pt x="18977" y="3818"/>
                    <a:pt x="18988" y="3809"/>
                  </a:cubicBezTo>
                  <a:cubicBezTo>
                    <a:pt x="19066" y="3761"/>
                    <a:pt x="19090" y="3601"/>
                    <a:pt x="19090" y="3426"/>
                  </a:cubicBezTo>
                  <a:cubicBezTo>
                    <a:pt x="19090" y="3202"/>
                    <a:pt x="19072" y="2963"/>
                    <a:pt x="19066" y="2739"/>
                  </a:cubicBezTo>
                  <a:cubicBezTo>
                    <a:pt x="19048" y="2371"/>
                    <a:pt x="19030" y="2020"/>
                    <a:pt x="19018" y="1636"/>
                  </a:cubicBezTo>
                  <a:cubicBezTo>
                    <a:pt x="19005" y="1412"/>
                    <a:pt x="19066" y="1204"/>
                    <a:pt x="19156" y="1173"/>
                  </a:cubicBezTo>
                  <a:lnTo>
                    <a:pt x="19391" y="1110"/>
                  </a:lnTo>
                  <a:cubicBezTo>
                    <a:pt x="19398" y="1105"/>
                    <a:pt x="19405" y="1105"/>
                    <a:pt x="19412" y="1105"/>
                  </a:cubicBezTo>
                  <a:cubicBezTo>
                    <a:pt x="19487" y="1105"/>
                    <a:pt x="19554" y="1257"/>
                    <a:pt x="19565" y="1461"/>
                  </a:cubicBezTo>
                  <a:cubicBezTo>
                    <a:pt x="19589" y="1941"/>
                    <a:pt x="19607" y="2419"/>
                    <a:pt x="19631" y="2884"/>
                  </a:cubicBezTo>
                  <a:cubicBezTo>
                    <a:pt x="19637" y="3027"/>
                    <a:pt x="19643" y="3187"/>
                    <a:pt x="19673" y="3298"/>
                  </a:cubicBezTo>
                  <a:cubicBezTo>
                    <a:pt x="19691" y="3395"/>
                    <a:pt x="19751" y="3489"/>
                    <a:pt x="19787" y="3489"/>
                  </a:cubicBezTo>
                  <a:cubicBezTo>
                    <a:pt x="19829" y="3474"/>
                    <a:pt x="19877" y="3362"/>
                    <a:pt x="19895" y="3266"/>
                  </a:cubicBezTo>
                  <a:cubicBezTo>
                    <a:pt x="19914" y="3138"/>
                    <a:pt x="19907" y="2978"/>
                    <a:pt x="19901" y="2836"/>
                  </a:cubicBezTo>
                  <a:cubicBezTo>
                    <a:pt x="19883" y="2340"/>
                    <a:pt x="19865" y="1844"/>
                    <a:pt x="19841" y="1333"/>
                  </a:cubicBezTo>
                  <a:cubicBezTo>
                    <a:pt x="19829" y="1110"/>
                    <a:pt x="19890" y="901"/>
                    <a:pt x="19967" y="868"/>
                  </a:cubicBezTo>
                  <a:cubicBezTo>
                    <a:pt x="20043" y="829"/>
                    <a:pt x="20118" y="794"/>
                    <a:pt x="20191" y="794"/>
                  </a:cubicBezTo>
                  <a:close/>
                  <a:moveTo>
                    <a:pt x="20535" y="0"/>
                  </a:moveTo>
                  <a:cubicBezTo>
                    <a:pt x="20522" y="0"/>
                    <a:pt x="20509" y="2"/>
                    <a:pt x="20497" y="7"/>
                  </a:cubicBezTo>
                  <a:cubicBezTo>
                    <a:pt x="20448" y="22"/>
                    <a:pt x="20400" y="22"/>
                    <a:pt x="20358" y="37"/>
                  </a:cubicBezTo>
                  <a:cubicBezTo>
                    <a:pt x="19583" y="294"/>
                    <a:pt x="18808" y="550"/>
                    <a:pt x="18032" y="805"/>
                  </a:cubicBezTo>
                  <a:cubicBezTo>
                    <a:pt x="16686" y="1252"/>
                    <a:pt x="15340" y="1684"/>
                    <a:pt x="13999" y="2132"/>
                  </a:cubicBezTo>
                  <a:cubicBezTo>
                    <a:pt x="12665" y="2564"/>
                    <a:pt x="11337" y="2996"/>
                    <a:pt x="10003" y="3426"/>
                  </a:cubicBezTo>
                  <a:cubicBezTo>
                    <a:pt x="8693" y="3858"/>
                    <a:pt x="7377" y="4290"/>
                    <a:pt x="6066" y="4722"/>
                  </a:cubicBezTo>
                  <a:cubicBezTo>
                    <a:pt x="4720" y="5152"/>
                    <a:pt x="3374" y="5599"/>
                    <a:pt x="2034" y="6031"/>
                  </a:cubicBezTo>
                  <a:cubicBezTo>
                    <a:pt x="1433" y="6239"/>
                    <a:pt x="837" y="6415"/>
                    <a:pt x="243" y="6623"/>
                  </a:cubicBezTo>
                  <a:cubicBezTo>
                    <a:pt x="56" y="6671"/>
                    <a:pt x="8" y="6814"/>
                    <a:pt x="3" y="7294"/>
                  </a:cubicBezTo>
                  <a:cubicBezTo>
                    <a:pt x="-4" y="7838"/>
                    <a:pt x="3" y="8365"/>
                    <a:pt x="20" y="8908"/>
                  </a:cubicBezTo>
                  <a:cubicBezTo>
                    <a:pt x="45" y="9930"/>
                    <a:pt x="87" y="10955"/>
                    <a:pt x="116" y="11977"/>
                  </a:cubicBezTo>
                  <a:cubicBezTo>
                    <a:pt x="146" y="12950"/>
                    <a:pt x="171" y="13942"/>
                    <a:pt x="188" y="14933"/>
                  </a:cubicBezTo>
                  <a:cubicBezTo>
                    <a:pt x="219" y="16707"/>
                    <a:pt x="279" y="18464"/>
                    <a:pt x="398" y="20207"/>
                  </a:cubicBezTo>
                  <a:cubicBezTo>
                    <a:pt x="423" y="20543"/>
                    <a:pt x="459" y="20878"/>
                    <a:pt x="501" y="21199"/>
                  </a:cubicBezTo>
                  <a:cubicBezTo>
                    <a:pt x="535" y="21495"/>
                    <a:pt x="594" y="21600"/>
                    <a:pt x="704" y="21600"/>
                  </a:cubicBezTo>
                  <a:cubicBezTo>
                    <a:pt x="712" y="21600"/>
                    <a:pt x="721" y="21598"/>
                    <a:pt x="729" y="21598"/>
                  </a:cubicBezTo>
                  <a:cubicBezTo>
                    <a:pt x="778" y="21598"/>
                    <a:pt x="820" y="21580"/>
                    <a:pt x="868" y="21565"/>
                  </a:cubicBezTo>
                  <a:cubicBezTo>
                    <a:pt x="1877" y="21229"/>
                    <a:pt x="2893" y="20909"/>
                    <a:pt x="3903" y="20574"/>
                  </a:cubicBezTo>
                  <a:cubicBezTo>
                    <a:pt x="5490" y="20063"/>
                    <a:pt x="7076" y="19552"/>
                    <a:pt x="8662" y="19041"/>
                  </a:cubicBezTo>
                  <a:cubicBezTo>
                    <a:pt x="9450" y="18784"/>
                    <a:pt x="12533" y="17777"/>
                    <a:pt x="13284" y="17538"/>
                  </a:cubicBezTo>
                  <a:cubicBezTo>
                    <a:pt x="15334" y="16883"/>
                    <a:pt x="17377" y="16212"/>
                    <a:pt x="19426" y="15556"/>
                  </a:cubicBezTo>
                  <a:cubicBezTo>
                    <a:pt x="20040" y="15350"/>
                    <a:pt x="20647" y="15157"/>
                    <a:pt x="21260" y="14966"/>
                  </a:cubicBezTo>
                  <a:cubicBezTo>
                    <a:pt x="21488" y="14885"/>
                    <a:pt x="21518" y="14821"/>
                    <a:pt x="21536" y="14229"/>
                  </a:cubicBezTo>
                  <a:cubicBezTo>
                    <a:pt x="21572" y="13095"/>
                    <a:pt x="21596" y="11977"/>
                    <a:pt x="21554" y="10858"/>
                  </a:cubicBezTo>
                  <a:cubicBezTo>
                    <a:pt x="21518" y="9788"/>
                    <a:pt x="21470" y="8715"/>
                    <a:pt x="21422" y="7661"/>
                  </a:cubicBezTo>
                  <a:cubicBezTo>
                    <a:pt x="21338" y="5792"/>
                    <a:pt x="21181" y="3954"/>
                    <a:pt x="20983" y="2147"/>
                  </a:cubicBezTo>
                  <a:cubicBezTo>
                    <a:pt x="20911" y="1524"/>
                    <a:pt x="20803" y="934"/>
                    <a:pt x="20713" y="327"/>
                  </a:cubicBezTo>
                  <a:cubicBezTo>
                    <a:pt x="20681" y="92"/>
                    <a:pt x="20615" y="0"/>
                    <a:pt x="2053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15" name="Google Shape;1828;p25"/>
            <p:cNvSpPr/>
            <p:nvPr/>
          </p:nvSpPr>
          <p:spPr>
            <a:xfrm rot="21052566">
              <a:off x="58565" y="147023"/>
              <a:ext cx="1580700" cy="5653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8" h="21600" extrusionOk="0">
                  <a:moveTo>
                    <a:pt x="1815" y="12135"/>
                  </a:moveTo>
                  <a:cubicBezTo>
                    <a:pt x="1834" y="12135"/>
                    <a:pt x="1851" y="12138"/>
                    <a:pt x="1868" y="12140"/>
                  </a:cubicBezTo>
                  <a:cubicBezTo>
                    <a:pt x="2368" y="12192"/>
                    <a:pt x="2738" y="13383"/>
                    <a:pt x="2714" y="14780"/>
                  </a:cubicBezTo>
                  <a:cubicBezTo>
                    <a:pt x="2701" y="15487"/>
                    <a:pt x="2621" y="16143"/>
                    <a:pt x="2485" y="16747"/>
                  </a:cubicBezTo>
                  <a:cubicBezTo>
                    <a:pt x="2326" y="17476"/>
                    <a:pt x="2109" y="18018"/>
                    <a:pt x="1797" y="18018"/>
                  </a:cubicBezTo>
                  <a:cubicBezTo>
                    <a:pt x="1770" y="18018"/>
                    <a:pt x="1743" y="18013"/>
                    <a:pt x="1714" y="18006"/>
                  </a:cubicBezTo>
                  <a:cubicBezTo>
                    <a:pt x="1357" y="17902"/>
                    <a:pt x="1135" y="17263"/>
                    <a:pt x="993" y="16366"/>
                  </a:cubicBezTo>
                  <a:cubicBezTo>
                    <a:pt x="956" y="16143"/>
                    <a:pt x="943" y="15902"/>
                    <a:pt x="925" y="15677"/>
                  </a:cubicBezTo>
                  <a:cubicBezTo>
                    <a:pt x="900" y="14228"/>
                    <a:pt x="1080" y="13089"/>
                    <a:pt x="1511" y="12329"/>
                  </a:cubicBezTo>
                  <a:cubicBezTo>
                    <a:pt x="1595" y="12183"/>
                    <a:pt x="1710" y="12135"/>
                    <a:pt x="1815" y="12135"/>
                  </a:cubicBezTo>
                  <a:close/>
                  <a:moveTo>
                    <a:pt x="20436" y="0"/>
                  </a:moveTo>
                  <a:cubicBezTo>
                    <a:pt x="20361" y="0"/>
                    <a:pt x="20284" y="38"/>
                    <a:pt x="20206" y="80"/>
                  </a:cubicBezTo>
                  <a:cubicBezTo>
                    <a:pt x="20127" y="116"/>
                    <a:pt x="20065" y="341"/>
                    <a:pt x="20077" y="582"/>
                  </a:cubicBezTo>
                  <a:cubicBezTo>
                    <a:pt x="20101" y="1134"/>
                    <a:pt x="20120" y="1669"/>
                    <a:pt x="20139" y="2204"/>
                  </a:cubicBezTo>
                  <a:cubicBezTo>
                    <a:pt x="20145" y="2358"/>
                    <a:pt x="20151" y="2531"/>
                    <a:pt x="20133" y="2668"/>
                  </a:cubicBezTo>
                  <a:cubicBezTo>
                    <a:pt x="20114" y="2772"/>
                    <a:pt x="20065" y="2893"/>
                    <a:pt x="20022" y="2910"/>
                  </a:cubicBezTo>
                  <a:cubicBezTo>
                    <a:pt x="19985" y="2910"/>
                    <a:pt x="19923" y="2808"/>
                    <a:pt x="19904" y="2704"/>
                  </a:cubicBezTo>
                  <a:cubicBezTo>
                    <a:pt x="19874" y="2583"/>
                    <a:pt x="19868" y="2410"/>
                    <a:pt x="19861" y="2256"/>
                  </a:cubicBezTo>
                  <a:cubicBezTo>
                    <a:pt x="19837" y="1754"/>
                    <a:pt x="19818" y="1238"/>
                    <a:pt x="19793" y="720"/>
                  </a:cubicBezTo>
                  <a:cubicBezTo>
                    <a:pt x="19782" y="500"/>
                    <a:pt x="19714" y="336"/>
                    <a:pt x="19637" y="336"/>
                  </a:cubicBezTo>
                  <a:cubicBezTo>
                    <a:pt x="19629" y="336"/>
                    <a:pt x="19623" y="336"/>
                    <a:pt x="19615" y="341"/>
                  </a:cubicBezTo>
                  <a:lnTo>
                    <a:pt x="19375" y="410"/>
                  </a:lnTo>
                  <a:cubicBezTo>
                    <a:pt x="19282" y="443"/>
                    <a:pt x="19220" y="668"/>
                    <a:pt x="19232" y="909"/>
                  </a:cubicBezTo>
                  <a:cubicBezTo>
                    <a:pt x="19245" y="1323"/>
                    <a:pt x="19263" y="1702"/>
                    <a:pt x="19282" y="2100"/>
                  </a:cubicBezTo>
                  <a:cubicBezTo>
                    <a:pt x="19288" y="2341"/>
                    <a:pt x="19306" y="2599"/>
                    <a:pt x="19306" y="2841"/>
                  </a:cubicBezTo>
                  <a:cubicBezTo>
                    <a:pt x="19306" y="3030"/>
                    <a:pt x="19282" y="3203"/>
                    <a:pt x="19202" y="3255"/>
                  </a:cubicBezTo>
                  <a:cubicBezTo>
                    <a:pt x="19190" y="3265"/>
                    <a:pt x="19179" y="3269"/>
                    <a:pt x="19168" y="3269"/>
                  </a:cubicBezTo>
                  <a:cubicBezTo>
                    <a:pt x="19114" y="3269"/>
                    <a:pt x="19067" y="3163"/>
                    <a:pt x="19041" y="2962"/>
                  </a:cubicBezTo>
                  <a:cubicBezTo>
                    <a:pt x="19023" y="2824"/>
                    <a:pt x="19017" y="2687"/>
                    <a:pt x="19004" y="2531"/>
                  </a:cubicBezTo>
                  <a:cubicBezTo>
                    <a:pt x="18985" y="2048"/>
                    <a:pt x="18961" y="1548"/>
                    <a:pt x="18936" y="1046"/>
                  </a:cubicBezTo>
                  <a:lnTo>
                    <a:pt x="18936" y="1030"/>
                  </a:lnTo>
                  <a:cubicBezTo>
                    <a:pt x="18931" y="793"/>
                    <a:pt x="18864" y="630"/>
                    <a:pt x="18781" y="630"/>
                  </a:cubicBezTo>
                  <a:cubicBezTo>
                    <a:pt x="18773" y="630"/>
                    <a:pt x="18765" y="630"/>
                    <a:pt x="18758" y="634"/>
                  </a:cubicBezTo>
                  <a:lnTo>
                    <a:pt x="18493" y="720"/>
                  </a:lnTo>
                  <a:cubicBezTo>
                    <a:pt x="18394" y="755"/>
                    <a:pt x="18332" y="997"/>
                    <a:pt x="18351" y="1255"/>
                  </a:cubicBezTo>
                  <a:cubicBezTo>
                    <a:pt x="18351" y="1271"/>
                    <a:pt x="18351" y="1271"/>
                    <a:pt x="18351" y="1271"/>
                  </a:cubicBezTo>
                  <a:cubicBezTo>
                    <a:pt x="18381" y="1686"/>
                    <a:pt x="18418" y="2116"/>
                    <a:pt x="18443" y="2547"/>
                  </a:cubicBezTo>
                  <a:cubicBezTo>
                    <a:pt x="18456" y="2668"/>
                    <a:pt x="18443" y="2824"/>
                    <a:pt x="18431" y="2962"/>
                  </a:cubicBezTo>
                  <a:cubicBezTo>
                    <a:pt x="18417" y="3073"/>
                    <a:pt x="18377" y="3137"/>
                    <a:pt x="18338" y="3137"/>
                  </a:cubicBezTo>
                  <a:cubicBezTo>
                    <a:pt x="18310" y="3137"/>
                    <a:pt x="18282" y="3104"/>
                    <a:pt x="18264" y="3030"/>
                  </a:cubicBezTo>
                  <a:cubicBezTo>
                    <a:pt x="18233" y="2928"/>
                    <a:pt x="18221" y="2789"/>
                    <a:pt x="18209" y="2668"/>
                  </a:cubicBezTo>
                  <a:cubicBezTo>
                    <a:pt x="18172" y="2204"/>
                    <a:pt x="18141" y="1738"/>
                    <a:pt x="18104" y="1271"/>
                  </a:cubicBezTo>
                  <a:cubicBezTo>
                    <a:pt x="18088" y="1053"/>
                    <a:pt x="18025" y="904"/>
                    <a:pt x="17954" y="904"/>
                  </a:cubicBezTo>
                  <a:cubicBezTo>
                    <a:pt x="17946" y="904"/>
                    <a:pt x="17939" y="907"/>
                    <a:pt x="17931" y="909"/>
                  </a:cubicBezTo>
                  <a:lnTo>
                    <a:pt x="17623" y="1013"/>
                  </a:lnTo>
                  <a:cubicBezTo>
                    <a:pt x="17531" y="1046"/>
                    <a:pt x="17463" y="1288"/>
                    <a:pt x="17481" y="1548"/>
                  </a:cubicBezTo>
                  <a:cubicBezTo>
                    <a:pt x="17506" y="1963"/>
                    <a:pt x="17537" y="2358"/>
                    <a:pt x="17555" y="2772"/>
                  </a:cubicBezTo>
                  <a:cubicBezTo>
                    <a:pt x="17574" y="2997"/>
                    <a:pt x="17574" y="3239"/>
                    <a:pt x="17561" y="3480"/>
                  </a:cubicBezTo>
                  <a:cubicBezTo>
                    <a:pt x="17561" y="3584"/>
                    <a:pt x="17506" y="3738"/>
                    <a:pt x="17469" y="3757"/>
                  </a:cubicBezTo>
                  <a:cubicBezTo>
                    <a:pt x="17466" y="3757"/>
                    <a:pt x="17463" y="3757"/>
                    <a:pt x="17461" y="3757"/>
                  </a:cubicBezTo>
                  <a:cubicBezTo>
                    <a:pt x="17424" y="3757"/>
                    <a:pt x="17374" y="3662"/>
                    <a:pt x="17351" y="3565"/>
                  </a:cubicBezTo>
                  <a:cubicBezTo>
                    <a:pt x="17321" y="3428"/>
                    <a:pt x="17302" y="3239"/>
                    <a:pt x="17296" y="3082"/>
                  </a:cubicBezTo>
                  <a:cubicBezTo>
                    <a:pt x="17259" y="2599"/>
                    <a:pt x="17229" y="2116"/>
                    <a:pt x="17197" y="1633"/>
                  </a:cubicBezTo>
                  <a:cubicBezTo>
                    <a:pt x="17197" y="1617"/>
                    <a:pt x="17197" y="1600"/>
                    <a:pt x="17191" y="1581"/>
                  </a:cubicBezTo>
                  <a:cubicBezTo>
                    <a:pt x="17174" y="1354"/>
                    <a:pt x="17107" y="1219"/>
                    <a:pt x="17032" y="1219"/>
                  </a:cubicBezTo>
                  <a:cubicBezTo>
                    <a:pt x="17027" y="1219"/>
                    <a:pt x="17023" y="1219"/>
                    <a:pt x="17019" y="1219"/>
                  </a:cubicBezTo>
                  <a:lnTo>
                    <a:pt x="16883" y="1271"/>
                  </a:lnTo>
                  <a:cubicBezTo>
                    <a:pt x="16790" y="1288"/>
                    <a:pt x="16729" y="1529"/>
                    <a:pt x="16741" y="1790"/>
                  </a:cubicBezTo>
                  <a:cubicBezTo>
                    <a:pt x="16754" y="1927"/>
                    <a:pt x="16760" y="2064"/>
                    <a:pt x="16766" y="2204"/>
                  </a:cubicBezTo>
                  <a:cubicBezTo>
                    <a:pt x="16779" y="2446"/>
                    <a:pt x="16797" y="2687"/>
                    <a:pt x="16803" y="2910"/>
                  </a:cubicBezTo>
                  <a:cubicBezTo>
                    <a:pt x="16809" y="3186"/>
                    <a:pt x="16760" y="3376"/>
                    <a:pt x="16698" y="3411"/>
                  </a:cubicBezTo>
                  <a:cubicBezTo>
                    <a:pt x="16691" y="3414"/>
                    <a:pt x="16685" y="3416"/>
                    <a:pt x="16678" y="3416"/>
                  </a:cubicBezTo>
                  <a:cubicBezTo>
                    <a:pt x="16611" y="3416"/>
                    <a:pt x="16548" y="3265"/>
                    <a:pt x="16531" y="3014"/>
                  </a:cubicBezTo>
                  <a:cubicBezTo>
                    <a:pt x="16501" y="2668"/>
                    <a:pt x="16488" y="2325"/>
                    <a:pt x="16470" y="1963"/>
                  </a:cubicBezTo>
                  <a:cubicBezTo>
                    <a:pt x="16470" y="1927"/>
                    <a:pt x="16470" y="1894"/>
                    <a:pt x="16464" y="1858"/>
                  </a:cubicBezTo>
                  <a:cubicBezTo>
                    <a:pt x="16452" y="1629"/>
                    <a:pt x="16379" y="1477"/>
                    <a:pt x="16298" y="1477"/>
                  </a:cubicBezTo>
                  <a:cubicBezTo>
                    <a:pt x="16294" y="1477"/>
                    <a:pt x="16289" y="1477"/>
                    <a:pt x="16285" y="1480"/>
                  </a:cubicBezTo>
                  <a:lnTo>
                    <a:pt x="15841" y="1633"/>
                  </a:lnTo>
                  <a:cubicBezTo>
                    <a:pt x="15816" y="1633"/>
                    <a:pt x="15792" y="1702"/>
                    <a:pt x="15785" y="1790"/>
                  </a:cubicBezTo>
                  <a:cubicBezTo>
                    <a:pt x="15785" y="1858"/>
                    <a:pt x="15785" y="1910"/>
                    <a:pt x="15785" y="1979"/>
                  </a:cubicBezTo>
                  <a:cubicBezTo>
                    <a:pt x="15798" y="2599"/>
                    <a:pt x="15816" y="3203"/>
                    <a:pt x="15835" y="3826"/>
                  </a:cubicBezTo>
                  <a:cubicBezTo>
                    <a:pt x="15847" y="4204"/>
                    <a:pt x="15816" y="4410"/>
                    <a:pt x="15742" y="4446"/>
                  </a:cubicBezTo>
                  <a:cubicBezTo>
                    <a:pt x="15736" y="4448"/>
                    <a:pt x="15729" y="4451"/>
                    <a:pt x="15723" y="4451"/>
                  </a:cubicBezTo>
                  <a:cubicBezTo>
                    <a:pt x="15651" y="4451"/>
                    <a:pt x="15592" y="4278"/>
                    <a:pt x="15569" y="3963"/>
                  </a:cubicBezTo>
                  <a:cubicBezTo>
                    <a:pt x="15545" y="3532"/>
                    <a:pt x="15539" y="3101"/>
                    <a:pt x="15526" y="2668"/>
                  </a:cubicBezTo>
                  <a:cubicBezTo>
                    <a:pt x="15520" y="2427"/>
                    <a:pt x="15520" y="2204"/>
                    <a:pt x="15520" y="1944"/>
                  </a:cubicBezTo>
                  <a:cubicBezTo>
                    <a:pt x="15520" y="1842"/>
                    <a:pt x="15490" y="1773"/>
                    <a:pt x="15453" y="1773"/>
                  </a:cubicBezTo>
                  <a:lnTo>
                    <a:pt x="15033" y="1910"/>
                  </a:lnTo>
                  <a:cubicBezTo>
                    <a:pt x="14997" y="1927"/>
                    <a:pt x="14972" y="2031"/>
                    <a:pt x="14984" y="2116"/>
                  </a:cubicBezTo>
                  <a:cubicBezTo>
                    <a:pt x="15015" y="2566"/>
                    <a:pt x="15052" y="2997"/>
                    <a:pt x="15083" y="3428"/>
                  </a:cubicBezTo>
                  <a:cubicBezTo>
                    <a:pt x="15089" y="3584"/>
                    <a:pt x="15101" y="3738"/>
                    <a:pt x="15089" y="3894"/>
                  </a:cubicBezTo>
                  <a:cubicBezTo>
                    <a:pt x="15083" y="3980"/>
                    <a:pt x="15046" y="4100"/>
                    <a:pt x="15008" y="4119"/>
                  </a:cubicBezTo>
                  <a:cubicBezTo>
                    <a:pt x="15003" y="4124"/>
                    <a:pt x="14997" y="4126"/>
                    <a:pt x="14990" y="4126"/>
                  </a:cubicBezTo>
                  <a:cubicBezTo>
                    <a:pt x="14960" y="4126"/>
                    <a:pt x="14923" y="4072"/>
                    <a:pt x="14898" y="4015"/>
                  </a:cubicBezTo>
                  <a:cubicBezTo>
                    <a:pt x="14873" y="3946"/>
                    <a:pt x="14854" y="3826"/>
                    <a:pt x="14843" y="3705"/>
                  </a:cubicBezTo>
                  <a:cubicBezTo>
                    <a:pt x="14817" y="3428"/>
                    <a:pt x="14793" y="3134"/>
                    <a:pt x="14774" y="2860"/>
                  </a:cubicBezTo>
                  <a:cubicBezTo>
                    <a:pt x="14756" y="2635"/>
                    <a:pt x="14744" y="2410"/>
                    <a:pt x="14725" y="2185"/>
                  </a:cubicBezTo>
                  <a:cubicBezTo>
                    <a:pt x="14720" y="2109"/>
                    <a:pt x="14694" y="2045"/>
                    <a:pt x="14667" y="2045"/>
                  </a:cubicBezTo>
                  <a:cubicBezTo>
                    <a:pt x="14664" y="2045"/>
                    <a:pt x="14661" y="2045"/>
                    <a:pt x="14657" y="2048"/>
                  </a:cubicBezTo>
                  <a:lnTo>
                    <a:pt x="13917" y="2289"/>
                  </a:lnTo>
                  <a:cubicBezTo>
                    <a:pt x="13880" y="2289"/>
                    <a:pt x="13856" y="2377"/>
                    <a:pt x="13862" y="2479"/>
                  </a:cubicBezTo>
                  <a:cubicBezTo>
                    <a:pt x="13905" y="3307"/>
                    <a:pt x="13948" y="4152"/>
                    <a:pt x="13991" y="4981"/>
                  </a:cubicBezTo>
                  <a:cubicBezTo>
                    <a:pt x="13997" y="5135"/>
                    <a:pt x="13997" y="5308"/>
                    <a:pt x="13985" y="5447"/>
                  </a:cubicBezTo>
                  <a:cubicBezTo>
                    <a:pt x="13973" y="5549"/>
                    <a:pt x="13930" y="5670"/>
                    <a:pt x="13899" y="5670"/>
                  </a:cubicBezTo>
                  <a:cubicBezTo>
                    <a:pt x="13895" y="5672"/>
                    <a:pt x="13891" y="5675"/>
                    <a:pt x="13886" y="5675"/>
                  </a:cubicBezTo>
                  <a:cubicBezTo>
                    <a:pt x="13851" y="5675"/>
                    <a:pt x="13803" y="5611"/>
                    <a:pt x="13781" y="5533"/>
                  </a:cubicBezTo>
                  <a:cubicBezTo>
                    <a:pt x="13751" y="5428"/>
                    <a:pt x="13738" y="5275"/>
                    <a:pt x="13732" y="5135"/>
                  </a:cubicBezTo>
                  <a:cubicBezTo>
                    <a:pt x="13701" y="4446"/>
                    <a:pt x="13677" y="3738"/>
                    <a:pt x="13646" y="3049"/>
                  </a:cubicBezTo>
                  <a:cubicBezTo>
                    <a:pt x="13633" y="2893"/>
                    <a:pt x="13622" y="2720"/>
                    <a:pt x="13609" y="2566"/>
                  </a:cubicBezTo>
                  <a:cubicBezTo>
                    <a:pt x="13598" y="2488"/>
                    <a:pt x="13572" y="2424"/>
                    <a:pt x="13545" y="2424"/>
                  </a:cubicBezTo>
                  <a:cubicBezTo>
                    <a:pt x="13541" y="2424"/>
                    <a:pt x="13538" y="2427"/>
                    <a:pt x="13535" y="2427"/>
                  </a:cubicBezTo>
                  <a:lnTo>
                    <a:pt x="13116" y="2566"/>
                  </a:lnTo>
                  <a:cubicBezTo>
                    <a:pt x="13078" y="2583"/>
                    <a:pt x="13054" y="2668"/>
                    <a:pt x="13061" y="2756"/>
                  </a:cubicBezTo>
                  <a:cubicBezTo>
                    <a:pt x="13078" y="3239"/>
                    <a:pt x="13097" y="3705"/>
                    <a:pt x="13116" y="4152"/>
                  </a:cubicBezTo>
                  <a:cubicBezTo>
                    <a:pt x="13121" y="4325"/>
                    <a:pt x="13134" y="4498"/>
                    <a:pt x="13121" y="4652"/>
                  </a:cubicBezTo>
                  <a:cubicBezTo>
                    <a:pt x="13110" y="4773"/>
                    <a:pt x="13066" y="4912"/>
                    <a:pt x="13029" y="4964"/>
                  </a:cubicBezTo>
                  <a:cubicBezTo>
                    <a:pt x="13017" y="4974"/>
                    <a:pt x="13006" y="4979"/>
                    <a:pt x="12995" y="4979"/>
                  </a:cubicBezTo>
                  <a:cubicBezTo>
                    <a:pt x="12947" y="4979"/>
                    <a:pt x="12908" y="4896"/>
                    <a:pt x="12894" y="4756"/>
                  </a:cubicBezTo>
                  <a:cubicBezTo>
                    <a:pt x="12869" y="4602"/>
                    <a:pt x="12857" y="4429"/>
                    <a:pt x="12845" y="4257"/>
                  </a:cubicBezTo>
                  <a:cubicBezTo>
                    <a:pt x="12826" y="3790"/>
                    <a:pt x="12808" y="3324"/>
                    <a:pt x="12789" y="2841"/>
                  </a:cubicBezTo>
                  <a:cubicBezTo>
                    <a:pt x="12783" y="2739"/>
                    <a:pt x="12752" y="2668"/>
                    <a:pt x="12714" y="2668"/>
                  </a:cubicBezTo>
                  <a:cubicBezTo>
                    <a:pt x="12549" y="2720"/>
                    <a:pt x="12388" y="2789"/>
                    <a:pt x="12228" y="2860"/>
                  </a:cubicBezTo>
                  <a:cubicBezTo>
                    <a:pt x="12166" y="2893"/>
                    <a:pt x="12117" y="3066"/>
                    <a:pt x="12123" y="3255"/>
                  </a:cubicBezTo>
                  <a:cubicBezTo>
                    <a:pt x="12148" y="3790"/>
                    <a:pt x="12172" y="4309"/>
                    <a:pt x="12191" y="4825"/>
                  </a:cubicBezTo>
                  <a:cubicBezTo>
                    <a:pt x="12197" y="5066"/>
                    <a:pt x="12203" y="5327"/>
                    <a:pt x="12197" y="5568"/>
                  </a:cubicBezTo>
                  <a:cubicBezTo>
                    <a:pt x="12191" y="5878"/>
                    <a:pt x="12153" y="6032"/>
                    <a:pt x="12086" y="6051"/>
                  </a:cubicBezTo>
                  <a:cubicBezTo>
                    <a:pt x="12018" y="6051"/>
                    <a:pt x="11969" y="5930"/>
                    <a:pt x="11944" y="5620"/>
                  </a:cubicBezTo>
                  <a:cubicBezTo>
                    <a:pt x="11932" y="5499"/>
                    <a:pt x="11926" y="5360"/>
                    <a:pt x="11919" y="5239"/>
                  </a:cubicBezTo>
                  <a:cubicBezTo>
                    <a:pt x="11895" y="4635"/>
                    <a:pt x="11870" y="4032"/>
                    <a:pt x="11851" y="3428"/>
                  </a:cubicBezTo>
                  <a:cubicBezTo>
                    <a:pt x="11845" y="3395"/>
                    <a:pt x="11845" y="3376"/>
                    <a:pt x="11845" y="3343"/>
                  </a:cubicBezTo>
                  <a:cubicBezTo>
                    <a:pt x="11840" y="3163"/>
                    <a:pt x="11785" y="3030"/>
                    <a:pt x="11721" y="3030"/>
                  </a:cubicBezTo>
                  <a:cubicBezTo>
                    <a:pt x="11718" y="3030"/>
                    <a:pt x="11713" y="3030"/>
                    <a:pt x="11710" y="3030"/>
                  </a:cubicBezTo>
                  <a:cubicBezTo>
                    <a:pt x="11605" y="3066"/>
                    <a:pt x="11500" y="3101"/>
                    <a:pt x="11401" y="3134"/>
                  </a:cubicBezTo>
                  <a:cubicBezTo>
                    <a:pt x="11334" y="3170"/>
                    <a:pt x="11284" y="3343"/>
                    <a:pt x="11296" y="3532"/>
                  </a:cubicBezTo>
                  <a:cubicBezTo>
                    <a:pt x="11315" y="4048"/>
                    <a:pt x="11334" y="4531"/>
                    <a:pt x="11358" y="5014"/>
                  </a:cubicBezTo>
                  <a:cubicBezTo>
                    <a:pt x="11365" y="5154"/>
                    <a:pt x="11371" y="5291"/>
                    <a:pt x="11371" y="5412"/>
                  </a:cubicBezTo>
                  <a:cubicBezTo>
                    <a:pt x="11371" y="5620"/>
                    <a:pt x="11352" y="5791"/>
                    <a:pt x="11272" y="5843"/>
                  </a:cubicBezTo>
                  <a:cubicBezTo>
                    <a:pt x="11263" y="5847"/>
                    <a:pt x="11255" y="5850"/>
                    <a:pt x="11247" y="5850"/>
                  </a:cubicBezTo>
                  <a:cubicBezTo>
                    <a:pt x="11189" y="5850"/>
                    <a:pt x="11139" y="5743"/>
                    <a:pt x="11112" y="5533"/>
                  </a:cubicBezTo>
                  <a:cubicBezTo>
                    <a:pt x="11087" y="5360"/>
                    <a:pt x="11087" y="5135"/>
                    <a:pt x="11069" y="4981"/>
                  </a:cubicBezTo>
                  <a:cubicBezTo>
                    <a:pt x="11044" y="4671"/>
                    <a:pt x="11020" y="4377"/>
                    <a:pt x="11020" y="4067"/>
                  </a:cubicBezTo>
                  <a:cubicBezTo>
                    <a:pt x="11020" y="3911"/>
                    <a:pt x="11013" y="3774"/>
                    <a:pt x="11001" y="3636"/>
                  </a:cubicBezTo>
                  <a:cubicBezTo>
                    <a:pt x="10995" y="3473"/>
                    <a:pt x="10940" y="3340"/>
                    <a:pt x="10877" y="3340"/>
                  </a:cubicBezTo>
                  <a:cubicBezTo>
                    <a:pt x="10872" y="3340"/>
                    <a:pt x="10869" y="3340"/>
                    <a:pt x="10865" y="3343"/>
                  </a:cubicBezTo>
                  <a:lnTo>
                    <a:pt x="10587" y="3445"/>
                  </a:lnTo>
                  <a:cubicBezTo>
                    <a:pt x="10519" y="3463"/>
                    <a:pt x="10470" y="3636"/>
                    <a:pt x="10476" y="3826"/>
                  </a:cubicBezTo>
                  <a:cubicBezTo>
                    <a:pt x="10476" y="3842"/>
                    <a:pt x="10476" y="3859"/>
                    <a:pt x="10476" y="3894"/>
                  </a:cubicBezTo>
                  <a:cubicBezTo>
                    <a:pt x="10501" y="4429"/>
                    <a:pt x="10526" y="4981"/>
                    <a:pt x="10551" y="5533"/>
                  </a:cubicBezTo>
                  <a:cubicBezTo>
                    <a:pt x="10551" y="5653"/>
                    <a:pt x="10557" y="5774"/>
                    <a:pt x="10538" y="5878"/>
                  </a:cubicBezTo>
                  <a:cubicBezTo>
                    <a:pt x="10526" y="5982"/>
                    <a:pt x="10489" y="6084"/>
                    <a:pt x="10452" y="6103"/>
                  </a:cubicBezTo>
                  <a:cubicBezTo>
                    <a:pt x="10421" y="6103"/>
                    <a:pt x="10371" y="6051"/>
                    <a:pt x="10347" y="5963"/>
                  </a:cubicBezTo>
                  <a:cubicBezTo>
                    <a:pt x="10322" y="5862"/>
                    <a:pt x="10310" y="5722"/>
                    <a:pt x="10304" y="5601"/>
                  </a:cubicBezTo>
                  <a:cubicBezTo>
                    <a:pt x="10279" y="5033"/>
                    <a:pt x="10255" y="4463"/>
                    <a:pt x="10236" y="3911"/>
                  </a:cubicBezTo>
                  <a:lnTo>
                    <a:pt x="10230" y="3911"/>
                  </a:lnTo>
                  <a:cubicBezTo>
                    <a:pt x="10224" y="3731"/>
                    <a:pt x="10169" y="3598"/>
                    <a:pt x="10106" y="3598"/>
                  </a:cubicBezTo>
                  <a:cubicBezTo>
                    <a:pt x="10101" y="3598"/>
                    <a:pt x="10098" y="3601"/>
                    <a:pt x="10094" y="3601"/>
                  </a:cubicBezTo>
                  <a:lnTo>
                    <a:pt x="9731" y="3722"/>
                  </a:lnTo>
                  <a:cubicBezTo>
                    <a:pt x="9662" y="3738"/>
                    <a:pt x="9619" y="3911"/>
                    <a:pt x="9632" y="4084"/>
                  </a:cubicBezTo>
                  <a:cubicBezTo>
                    <a:pt x="9632" y="4100"/>
                    <a:pt x="9632" y="4136"/>
                    <a:pt x="9632" y="4169"/>
                  </a:cubicBezTo>
                  <a:cubicBezTo>
                    <a:pt x="9669" y="4723"/>
                    <a:pt x="9712" y="5275"/>
                    <a:pt x="9743" y="5843"/>
                  </a:cubicBezTo>
                  <a:cubicBezTo>
                    <a:pt x="9755" y="5982"/>
                    <a:pt x="9761" y="6153"/>
                    <a:pt x="9749" y="6309"/>
                  </a:cubicBezTo>
                  <a:cubicBezTo>
                    <a:pt x="9734" y="6451"/>
                    <a:pt x="9692" y="6527"/>
                    <a:pt x="9647" y="6527"/>
                  </a:cubicBezTo>
                  <a:cubicBezTo>
                    <a:pt x="9616" y="6527"/>
                    <a:pt x="9583" y="6491"/>
                    <a:pt x="9557" y="6413"/>
                  </a:cubicBezTo>
                  <a:cubicBezTo>
                    <a:pt x="9533" y="6309"/>
                    <a:pt x="9514" y="6172"/>
                    <a:pt x="9502" y="6051"/>
                  </a:cubicBezTo>
                  <a:cubicBezTo>
                    <a:pt x="9465" y="5516"/>
                    <a:pt x="9435" y="4998"/>
                    <a:pt x="9403" y="4463"/>
                  </a:cubicBezTo>
                  <a:cubicBezTo>
                    <a:pt x="9397" y="4361"/>
                    <a:pt x="9397" y="4273"/>
                    <a:pt x="9392" y="4169"/>
                  </a:cubicBezTo>
                  <a:cubicBezTo>
                    <a:pt x="9386" y="4008"/>
                    <a:pt x="9337" y="3892"/>
                    <a:pt x="9280" y="3892"/>
                  </a:cubicBezTo>
                  <a:cubicBezTo>
                    <a:pt x="9276" y="3892"/>
                    <a:pt x="9272" y="3892"/>
                    <a:pt x="9268" y="3894"/>
                  </a:cubicBezTo>
                  <a:lnTo>
                    <a:pt x="8787" y="4048"/>
                  </a:lnTo>
                  <a:cubicBezTo>
                    <a:pt x="8726" y="4084"/>
                    <a:pt x="8682" y="4240"/>
                    <a:pt x="8688" y="4410"/>
                  </a:cubicBezTo>
                  <a:cubicBezTo>
                    <a:pt x="8694" y="4567"/>
                    <a:pt x="8701" y="4723"/>
                    <a:pt x="8707" y="4877"/>
                  </a:cubicBezTo>
                  <a:cubicBezTo>
                    <a:pt x="8713" y="5222"/>
                    <a:pt x="8726" y="5585"/>
                    <a:pt x="8726" y="5930"/>
                  </a:cubicBezTo>
                  <a:cubicBezTo>
                    <a:pt x="8726" y="6103"/>
                    <a:pt x="8694" y="6257"/>
                    <a:pt x="8627" y="6274"/>
                  </a:cubicBezTo>
                  <a:cubicBezTo>
                    <a:pt x="8622" y="6276"/>
                    <a:pt x="8618" y="6276"/>
                    <a:pt x="8614" y="6276"/>
                  </a:cubicBezTo>
                  <a:cubicBezTo>
                    <a:pt x="8559" y="6276"/>
                    <a:pt x="8520" y="6177"/>
                    <a:pt x="8497" y="6032"/>
                  </a:cubicBezTo>
                  <a:cubicBezTo>
                    <a:pt x="8479" y="5895"/>
                    <a:pt x="8467" y="5774"/>
                    <a:pt x="8460" y="5653"/>
                  </a:cubicBezTo>
                  <a:cubicBezTo>
                    <a:pt x="8441" y="5308"/>
                    <a:pt x="8435" y="4964"/>
                    <a:pt x="8417" y="4619"/>
                  </a:cubicBezTo>
                  <a:cubicBezTo>
                    <a:pt x="8417" y="4583"/>
                    <a:pt x="8411" y="4550"/>
                    <a:pt x="8411" y="4498"/>
                  </a:cubicBezTo>
                  <a:cubicBezTo>
                    <a:pt x="8399" y="4351"/>
                    <a:pt x="8350" y="4238"/>
                    <a:pt x="8298" y="4238"/>
                  </a:cubicBezTo>
                  <a:cubicBezTo>
                    <a:pt x="8295" y="4238"/>
                    <a:pt x="8292" y="4238"/>
                    <a:pt x="8287" y="4240"/>
                  </a:cubicBezTo>
                  <a:lnTo>
                    <a:pt x="8084" y="4309"/>
                  </a:lnTo>
                  <a:cubicBezTo>
                    <a:pt x="8022" y="4325"/>
                    <a:pt x="7979" y="4498"/>
                    <a:pt x="7985" y="4687"/>
                  </a:cubicBezTo>
                  <a:cubicBezTo>
                    <a:pt x="8017" y="5085"/>
                    <a:pt x="8047" y="5480"/>
                    <a:pt x="8066" y="5895"/>
                  </a:cubicBezTo>
                  <a:cubicBezTo>
                    <a:pt x="8072" y="6136"/>
                    <a:pt x="8022" y="6326"/>
                    <a:pt x="7961" y="6345"/>
                  </a:cubicBezTo>
                  <a:cubicBezTo>
                    <a:pt x="7954" y="6347"/>
                    <a:pt x="7947" y="6349"/>
                    <a:pt x="7940" y="6349"/>
                  </a:cubicBezTo>
                  <a:cubicBezTo>
                    <a:pt x="7886" y="6349"/>
                    <a:pt x="7835" y="6229"/>
                    <a:pt x="7819" y="5999"/>
                  </a:cubicBezTo>
                  <a:cubicBezTo>
                    <a:pt x="7794" y="5637"/>
                    <a:pt x="7782" y="5291"/>
                    <a:pt x="7764" y="4929"/>
                  </a:cubicBezTo>
                  <a:cubicBezTo>
                    <a:pt x="7758" y="4860"/>
                    <a:pt x="7751" y="4792"/>
                    <a:pt x="7745" y="4723"/>
                  </a:cubicBezTo>
                  <a:cubicBezTo>
                    <a:pt x="7739" y="4579"/>
                    <a:pt x="7691" y="4479"/>
                    <a:pt x="7635" y="4479"/>
                  </a:cubicBezTo>
                  <a:cubicBezTo>
                    <a:pt x="7631" y="4479"/>
                    <a:pt x="7626" y="4479"/>
                    <a:pt x="7621" y="4481"/>
                  </a:cubicBezTo>
                  <a:lnTo>
                    <a:pt x="6968" y="4687"/>
                  </a:lnTo>
                  <a:cubicBezTo>
                    <a:pt x="6931" y="4704"/>
                    <a:pt x="6900" y="4808"/>
                    <a:pt x="6906" y="4929"/>
                  </a:cubicBezTo>
                  <a:cubicBezTo>
                    <a:pt x="6955" y="5499"/>
                    <a:pt x="7005" y="6084"/>
                    <a:pt x="7049" y="6655"/>
                  </a:cubicBezTo>
                  <a:cubicBezTo>
                    <a:pt x="7060" y="6877"/>
                    <a:pt x="7073" y="7086"/>
                    <a:pt x="7066" y="7310"/>
                  </a:cubicBezTo>
                  <a:cubicBezTo>
                    <a:pt x="7060" y="7412"/>
                    <a:pt x="7042" y="7533"/>
                    <a:pt x="7005" y="7604"/>
                  </a:cubicBezTo>
                  <a:cubicBezTo>
                    <a:pt x="6987" y="7640"/>
                    <a:pt x="6968" y="7654"/>
                    <a:pt x="6950" y="7654"/>
                  </a:cubicBezTo>
                  <a:cubicBezTo>
                    <a:pt x="6907" y="7654"/>
                    <a:pt x="6868" y="7564"/>
                    <a:pt x="6851" y="7431"/>
                  </a:cubicBezTo>
                  <a:cubicBezTo>
                    <a:pt x="6839" y="7344"/>
                    <a:pt x="6826" y="7258"/>
                    <a:pt x="6814" y="7171"/>
                  </a:cubicBezTo>
                  <a:cubicBezTo>
                    <a:pt x="6790" y="6844"/>
                    <a:pt x="6771" y="6515"/>
                    <a:pt x="6746" y="6188"/>
                  </a:cubicBezTo>
                  <a:cubicBezTo>
                    <a:pt x="6715" y="5791"/>
                    <a:pt x="6678" y="5395"/>
                    <a:pt x="6647" y="4998"/>
                  </a:cubicBezTo>
                  <a:cubicBezTo>
                    <a:pt x="6636" y="4905"/>
                    <a:pt x="6610" y="4841"/>
                    <a:pt x="6578" y="4841"/>
                  </a:cubicBezTo>
                  <a:cubicBezTo>
                    <a:pt x="6575" y="4841"/>
                    <a:pt x="6571" y="4841"/>
                    <a:pt x="6567" y="4844"/>
                  </a:cubicBezTo>
                  <a:lnTo>
                    <a:pt x="6246" y="4945"/>
                  </a:lnTo>
                  <a:cubicBezTo>
                    <a:pt x="6203" y="4945"/>
                    <a:pt x="6179" y="5050"/>
                    <a:pt x="6185" y="5170"/>
                  </a:cubicBezTo>
                  <a:cubicBezTo>
                    <a:pt x="6185" y="5206"/>
                    <a:pt x="6185" y="5239"/>
                    <a:pt x="6185" y="5258"/>
                  </a:cubicBezTo>
                  <a:cubicBezTo>
                    <a:pt x="6203" y="5722"/>
                    <a:pt x="6222" y="6172"/>
                    <a:pt x="6235" y="6636"/>
                  </a:cubicBezTo>
                  <a:cubicBezTo>
                    <a:pt x="6240" y="6844"/>
                    <a:pt x="6222" y="7050"/>
                    <a:pt x="6136" y="7086"/>
                  </a:cubicBezTo>
                  <a:cubicBezTo>
                    <a:pt x="6130" y="7088"/>
                    <a:pt x="6123" y="7090"/>
                    <a:pt x="6117" y="7090"/>
                  </a:cubicBezTo>
                  <a:cubicBezTo>
                    <a:pt x="6058" y="7090"/>
                    <a:pt x="6010" y="6939"/>
                    <a:pt x="5994" y="6688"/>
                  </a:cubicBezTo>
                  <a:cubicBezTo>
                    <a:pt x="5976" y="6309"/>
                    <a:pt x="5969" y="5947"/>
                    <a:pt x="5944" y="5585"/>
                  </a:cubicBezTo>
                  <a:cubicBezTo>
                    <a:pt x="5938" y="5480"/>
                    <a:pt x="5938" y="5360"/>
                    <a:pt x="5932" y="5258"/>
                  </a:cubicBezTo>
                  <a:cubicBezTo>
                    <a:pt x="5932" y="5147"/>
                    <a:pt x="5901" y="5064"/>
                    <a:pt x="5863" y="5064"/>
                  </a:cubicBezTo>
                  <a:cubicBezTo>
                    <a:pt x="5860" y="5064"/>
                    <a:pt x="5855" y="5066"/>
                    <a:pt x="5852" y="5066"/>
                  </a:cubicBezTo>
                  <a:lnTo>
                    <a:pt x="5205" y="5275"/>
                  </a:lnTo>
                  <a:cubicBezTo>
                    <a:pt x="5168" y="5291"/>
                    <a:pt x="5137" y="5395"/>
                    <a:pt x="5143" y="5499"/>
                  </a:cubicBezTo>
                  <a:cubicBezTo>
                    <a:pt x="5143" y="5533"/>
                    <a:pt x="5143" y="5568"/>
                    <a:pt x="5143" y="5601"/>
                  </a:cubicBezTo>
                  <a:cubicBezTo>
                    <a:pt x="5173" y="6120"/>
                    <a:pt x="5205" y="6636"/>
                    <a:pt x="5229" y="7154"/>
                  </a:cubicBezTo>
                  <a:cubicBezTo>
                    <a:pt x="5235" y="7363"/>
                    <a:pt x="5229" y="7552"/>
                    <a:pt x="5217" y="7741"/>
                  </a:cubicBezTo>
                  <a:cubicBezTo>
                    <a:pt x="5211" y="7846"/>
                    <a:pt x="5168" y="7983"/>
                    <a:pt x="5143" y="7983"/>
                  </a:cubicBezTo>
                  <a:cubicBezTo>
                    <a:pt x="5106" y="7983"/>
                    <a:pt x="5051" y="7895"/>
                    <a:pt x="5032" y="7810"/>
                  </a:cubicBezTo>
                  <a:cubicBezTo>
                    <a:pt x="5001" y="7654"/>
                    <a:pt x="4982" y="7464"/>
                    <a:pt x="4970" y="7292"/>
                  </a:cubicBezTo>
                  <a:cubicBezTo>
                    <a:pt x="4952" y="7000"/>
                    <a:pt x="4946" y="6707"/>
                    <a:pt x="4927" y="6430"/>
                  </a:cubicBezTo>
                  <a:cubicBezTo>
                    <a:pt x="4909" y="6153"/>
                    <a:pt x="4890" y="5895"/>
                    <a:pt x="4871" y="5620"/>
                  </a:cubicBezTo>
                  <a:cubicBezTo>
                    <a:pt x="4866" y="5525"/>
                    <a:pt x="4841" y="5462"/>
                    <a:pt x="4805" y="5462"/>
                  </a:cubicBezTo>
                  <a:cubicBezTo>
                    <a:pt x="4800" y="5462"/>
                    <a:pt x="4796" y="5462"/>
                    <a:pt x="4792" y="5464"/>
                  </a:cubicBezTo>
                  <a:lnTo>
                    <a:pt x="4323" y="5620"/>
                  </a:lnTo>
                  <a:cubicBezTo>
                    <a:pt x="4286" y="5637"/>
                    <a:pt x="4255" y="5722"/>
                    <a:pt x="4261" y="5843"/>
                  </a:cubicBezTo>
                  <a:cubicBezTo>
                    <a:pt x="4267" y="6016"/>
                    <a:pt x="4280" y="6172"/>
                    <a:pt x="4280" y="6345"/>
                  </a:cubicBezTo>
                  <a:cubicBezTo>
                    <a:pt x="4286" y="6688"/>
                    <a:pt x="4286" y="7050"/>
                    <a:pt x="4280" y="7412"/>
                  </a:cubicBezTo>
                  <a:cubicBezTo>
                    <a:pt x="4273" y="7500"/>
                    <a:pt x="4230" y="7673"/>
                    <a:pt x="4200" y="7673"/>
                  </a:cubicBezTo>
                  <a:cubicBezTo>
                    <a:pt x="4198" y="7673"/>
                    <a:pt x="4195" y="7673"/>
                    <a:pt x="4194" y="7673"/>
                  </a:cubicBezTo>
                  <a:cubicBezTo>
                    <a:pt x="4161" y="7673"/>
                    <a:pt x="4112" y="7561"/>
                    <a:pt x="4095" y="7464"/>
                  </a:cubicBezTo>
                  <a:cubicBezTo>
                    <a:pt x="4064" y="7258"/>
                    <a:pt x="4046" y="7017"/>
                    <a:pt x="4033" y="6792"/>
                  </a:cubicBezTo>
                  <a:cubicBezTo>
                    <a:pt x="4021" y="6515"/>
                    <a:pt x="4008" y="6224"/>
                    <a:pt x="3996" y="5930"/>
                  </a:cubicBezTo>
                  <a:cubicBezTo>
                    <a:pt x="3996" y="5836"/>
                    <a:pt x="3965" y="5755"/>
                    <a:pt x="3927" y="5755"/>
                  </a:cubicBezTo>
                  <a:cubicBezTo>
                    <a:pt x="3924" y="5755"/>
                    <a:pt x="3919" y="5755"/>
                    <a:pt x="3916" y="5757"/>
                  </a:cubicBezTo>
                  <a:lnTo>
                    <a:pt x="3496" y="5895"/>
                  </a:lnTo>
                  <a:cubicBezTo>
                    <a:pt x="3435" y="5911"/>
                    <a:pt x="3391" y="6068"/>
                    <a:pt x="3398" y="6240"/>
                  </a:cubicBezTo>
                  <a:cubicBezTo>
                    <a:pt x="3416" y="6567"/>
                    <a:pt x="3429" y="6896"/>
                    <a:pt x="3435" y="7206"/>
                  </a:cubicBezTo>
                  <a:cubicBezTo>
                    <a:pt x="3441" y="7500"/>
                    <a:pt x="3429" y="7793"/>
                    <a:pt x="3416" y="8068"/>
                  </a:cubicBezTo>
                  <a:cubicBezTo>
                    <a:pt x="3410" y="8156"/>
                    <a:pt x="3373" y="8293"/>
                    <a:pt x="3355" y="8293"/>
                  </a:cubicBezTo>
                  <a:cubicBezTo>
                    <a:pt x="3318" y="8293"/>
                    <a:pt x="3269" y="8208"/>
                    <a:pt x="3256" y="8120"/>
                  </a:cubicBezTo>
                  <a:cubicBezTo>
                    <a:pt x="3226" y="7931"/>
                    <a:pt x="3200" y="7706"/>
                    <a:pt x="3188" y="7483"/>
                  </a:cubicBezTo>
                  <a:cubicBezTo>
                    <a:pt x="3164" y="7102"/>
                    <a:pt x="3151" y="6723"/>
                    <a:pt x="3139" y="6326"/>
                  </a:cubicBezTo>
                  <a:cubicBezTo>
                    <a:pt x="3127" y="6165"/>
                    <a:pt x="3083" y="6049"/>
                    <a:pt x="3028" y="6049"/>
                  </a:cubicBezTo>
                  <a:cubicBezTo>
                    <a:pt x="3023" y="6049"/>
                    <a:pt x="3019" y="6049"/>
                    <a:pt x="3016" y="6051"/>
                  </a:cubicBezTo>
                  <a:lnTo>
                    <a:pt x="2627" y="6188"/>
                  </a:lnTo>
                  <a:cubicBezTo>
                    <a:pt x="2571" y="6205"/>
                    <a:pt x="2528" y="6361"/>
                    <a:pt x="2534" y="6515"/>
                  </a:cubicBezTo>
                  <a:cubicBezTo>
                    <a:pt x="2541" y="6603"/>
                    <a:pt x="2541" y="6671"/>
                    <a:pt x="2547" y="6740"/>
                  </a:cubicBezTo>
                  <a:cubicBezTo>
                    <a:pt x="2553" y="6929"/>
                    <a:pt x="2571" y="7102"/>
                    <a:pt x="2571" y="7292"/>
                  </a:cubicBezTo>
                  <a:cubicBezTo>
                    <a:pt x="2577" y="7464"/>
                    <a:pt x="2553" y="7637"/>
                    <a:pt x="2485" y="7689"/>
                  </a:cubicBezTo>
                  <a:cubicBezTo>
                    <a:pt x="2475" y="7696"/>
                    <a:pt x="2464" y="7701"/>
                    <a:pt x="2455" y="7701"/>
                  </a:cubicBezTo>
                  <a:cubicBezTo>
                    <a:pt x="2396" y="7701"/>
                    <a:pt x="2352" y="7576"/>
                    <a:pt x="2331" y="7412"/>
                  </a:cubicBezTo>
                  <a:cubicBezTo>
                    <a:pt x="2307" y="7223"/>
                    <a:pt x="2294" y="7017"/>
                    <a:pt x="2282" y="6809"/>
                  </a:cubicBezTo>
                  <a:cubicBezTo>
                    <a:pt x="2282" y="6740"/>
                    <a:pt x="2282" y="6688"/>
                    <a:pt x="2275" y="6636"/>
                  </a:cubicBezTo>
                  <a:cubicBezTo>
                    <a:pt x="2275" y="6475"/>
                    <a:pt x="2226" y="6342"/>
                    <a:pt x="2169" y="6342"/>
                  </a:cubicBezTo>
                  <a:cubicBezTo>
                    <a:pt x="2165" y="6342"/>
                    <a:pt x="2162" y="6342"/>
                    <a:pt x="2159" y="6345"/>
                  </a:cubicBezTo>
                  <a:lnTo>
                    <a:pt x="1671" y="6515"/>
                  </a:lnTo>
                  <a:cubicBezTo>
                    <a:pt x="1609" y="6534"/>
                    <a:pt x="1566" y="6671"/>
                    <a:pt x="1573" y="6844"/>
                  </a:cubicBezTo>
                  <a:cubicBezTo>
                    <a:pt x="1579" y="6913"/>
                    <a:pt x="1579" y="6965"/>
                    <a:pt x="1585" y="7033"/>
                  </a:cubicBezTo>
                  <a:cubicBezTo>
                    <a:pt x="1598" y="7516"/>
                    <a:pt x="1609" y="7999"/>
                    <a:pt x="1616" y="8482"/>
                  </a:cubicBezTo>
                  <a:cubicBezTo>
                    <a:pt x="1616" y="8499"/>
                    <a:pt x="1616" y="8499"/>
                    <a:pt x="1616" y="8499"/>
                  </a:cubicBezTo>
                  <a:cubicBezTo>
                    <a:pt x="1616" y="8650"/>
                    <a:pt x="1571" y="8736"/>
                    <a:pt x="1527" y="8736"/>
                  </a:cubicBezTo>
                  <a:cubicBezTo>
                    <a:pt x="1491" y="8736"/>
                    <a:pt x="1455" y="8676"/>
                    <a:pt x="1444" y="8551"/>
                  </a:cubicBezTo>
                  <a:cubicBezTo>
                    <a:pt x="1437" y="8534"/>
                    <a:pt x="1437" y="8499"/>
                    <a:pt x="1437" y="8482"/>
                  </a:cubicBezTo>
                  <a:cubicBezTo>
                    <a:pt x="1406" y="8035"/>
                    <a:pt x="1388" y="7585"/>
                    <a:pt x="1363" y="7121"/>
                  </a:cubicBezTo>
                  <a:cubicBezTo>
                    <a:pt x="1363" y="7069"/>
                    <a:pt x="1363" y="7000"/>
                    <a:pt x="1357" y="6929"/>
                  </a:cubicBezTo>
                  <a:cubicBezTo>
                    <a:pt x="1357" y="6775"/>
                    <a:pt x="1312" y="6650"/>
                    <a:pt x="1259" y="6650"/>
                  </a:cubicBezTo>
                  <a:cubicBezTo>
                    <a:pt x="1252" y="6650"/>
                    <a:pt x="1246" y="6650"/>
                    <a:pt x="1240" y="6655"/>
                  </a:cubicBezTo>
                  <a:cubicBezTo>
                    <a:pt x="1191" y="6655"/>
                    <a:pt x="1147" y="6671"/>
                    <a:pt x="1104" y="6688"/>
                  </a:cubicBezTo>
                  <a:cubicBezTo>
                    <a:pt x="839" y="6792"/>
                    <a:pt x="568" y="6877"/>
                    <a:pt x="302" y="7000"/>
                  </a:cubicBezTo>
                  <a:cubicBezTo>
                    <a:pt x="112" y="7086"/>
                    <a:pt x="13" y="7412"/>
                    <a:pt x="0" y="7931"/>
                  </a:cubicBezTo>
                  <a:cubicBezTo>
                    <a:pt x="0" y="8241"/>
                    <a:pt x="7" y="8570"/>
                    <a:pt x="13" y="8880"/>
                  </a:cubicBezTo>
                  <a:cubicBezTo>
                    <a:pt x="69" y="11001"/>
                    <a:pt x="136" y="13141"/>
                    <a:pt x="173" y="15263"/>
                  </a:cubicBezTo>
                  <a:cubicBezTo>
                    <a:pt x="210" y="17109"/>
                    <a:pt x="278" y="18937"/>
                    <a:pt x="395" y="20767"/>
                  </a:cubicBezTo>
                  <a:cubicBezTo>
                    <a:pt x="401" y="20904"/>
                    <a:pt x="420" y="21041"/>
                    <a:pt x="432" y="21181"/>
                  </a:cubicBezTo>
                  <a:cubicBezTo>
                    <a:pt x="470" y="21472"/>
                    <a:pt x="524" y="21600"/>
                    <a:pt x="618" y="21600"/>
                  </a:cubicBezTo>
                  <a:cubicBezTo>
                    <a:pt x="629" y="21600"/>
                    <a:pt x="641" y="21598"/>
                    <a:pt x="654" y="21593"/>
                  </a:cubicBezTo>
                  <a:cubicBezTo>
                    <a:pt x="728" y="21593"/>
                    <a:pt x="795" y="21560"/>
                    <a:pt x="864" y="21543"/>
                  </a:cubicBezTo>
                  <a:lnTo>
                    <a:pt x="5032" y="20127"/>
                  </a:lnTo>
                  <a:cubicBezTo>
                    <a:pt x="6746" y="19540"/>
                    <a:pt x="8460" y="18953"/>
                    <a:pt x="10168" y="18385"/>
                  </a:cubicBezTo>
                  <a:cubicBezTo>
                    <a:pt x="12061" y="17729"/>
                    <a:pt x="13960" y="17090"/>
                    <a:pt x="15854" y="16453"/>
                  </a:cubicBezTo>
                  <a:cubicBezTo>
                    <a:pt x="17512" y="15883"/>
                    <a:pt x="19171" y="15331"/>
                    <a:pt x="20836" y="14780"/>
                  </a:cubicBezTo>
                  <a:cubicBezTo>
                    <a:pt x="21009" y="14727"/>
                    <a:pt x="21181" y="14659"/>
                    <a:pt x="21354" y="14555"/>
                  </a:cubicBezTo>
                  <a:cubicBezTo>
                    <a:pt x="21502" y="14469"/>
                    <a:pt x="21570" y="14228"/>
                    <a:pt x="21575" y="13814"/>
                  </a:cubicBezTo>
                  <a:cubicBezTo>
                    <a:pt x="21581" y="12900"/>
                    <a:pt x="21600" y="11984"/>
                    <a:pt x="21575" y="11089"/>
                  </a:cubicBezTo>
                  <a:cubicBezTo>
                    <a:pt x="21532" y="9673"/>
                    <a:pt x="21465" y="8276"/>
                    <a:pt x="21403" y="6877"/>
                  </a:cubicBezTo>
                  <a:cubicBezTo>
                    <a:pt x="21311" y="4893"/>
                    <a:pt x="21144" y="2945"/>
                    <a:pt x="20904" y="1065"/>
                  </a:cubicBezTo>
                  <a:cubicBezTo>
                    <a:pt x="20879" y="893"/>
                    <a:pt x="20848" y="720"/>
                    <a:pt x="20811" y="563"/>
                  </a:cubicBezTo>
                  <a:cubicBezTo>
                    <a:pt x="20696" y="123"/>
                    <a:pt x="20569" y="0"/>
                    <a:pt x="20436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16" name="Google Shape;1829;p25"/>
            <p:cNvSpPr/>
            <p:nvPr/>
          </p:nvSpPr>
          <p:spPr>
            <a:xfrm rot="21052566">
              <a:off x="152182" y="567399"/>
              <a:ext cx="131226" cy="1539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3" h="21600" extrusionOk="0">
                  <a:moveTo>
                    <a:pt x="10578" y="2816"/>
                  </a:moveTo>
                  <a:cubicBezTo>
                    <a:pt x="11145" y="2816"/>
                    <a:pt x="11761" y="2877"/>
                    <a:pt x="12428" y="2999"/>
                  </a:cubicBezTo>
                  <a:cubicBezTo>
                    <a:pt x="15103" y="3442"/>
                    <a:pt x="17281" y="5780"/>
                    <a:pt x="17718" y="9075"/>
                  </a:cubicBezTo>
                  <a:cubicBezTo>
                    <a:pt x="17788" y="11865"/>
                    <a:pt x="16555" y="14907"/>
                    <a:pt x="13730" y="17306"/>
                  </a:cubicBezTo>
                  <a:cubicBezTo>
                    <a:pt x="12597" y="18271"/>
                    <a:pt x="11353" y="18732"/>
                    <a:pt x="10090" y="18732"/>
                  </a:cubicBezTo>
                  <a:cubicBezTo>
                    <a:pt x="8847" y="18732"/>
                    <a:pt x="7594" y="18288"/>
                    <a:pt x="6411" y="17436"/>
                  </a:cubicBezTo>
                  <a:cubicBezTo>
                    <a:pt x="3656" y="15472"/>
                    <a:pt x="2493" y="12239"/>
                    <a:pt x="3587" y="9075"/>
                  </a:cubicBezTo>
                  <a:cubicBezTo>
                    <a:pt x="3945" y="7997"/>
                    <a:pt x="4521" y="6919"/>
                    <a:pt x="5178" y="5911"/>
                  </a:cubicBezTo>
                  <a:cubicBezTo>
                    <a:pt x="6789" y="3738"/>
                    <a:pt x="8360" y="2816"/>
                    <a:pt x="10578" y="2816"/>
                  </a:cubicBezTo>
                  <a:close/>
                  <a:moveTo>
                    <a:pt x="10488" y="0"/>
                  </a:moveTo>
                  <a:cubicBezTo>
                    <a:pt x="9255" y="0"/>
                    <a:pt x="7903" y="174"/>
                    <a:pt x="6918" y="713"/>
                  </a:cubicBezTo>
                  <a:cubicBezTo>
                    <a:pt x="1846" y="3503"/>
                    <a:pt x="-262" y="7684"/>
                    <a:pt x="26" y="13003"/>
                  </a:cubicBezTo>
                  <a:cubicBezTo>
                    <a:pt x="245" y="13829"/>
                    <a:pt x="394" y="14716"/>
                    <a:pt x="832" y="15533"/>
                  </a:cubicBezTo>
                  <a:cubicBezTo>
                    <a:pt x="2493" y="18827"/>
                    <a:pt x="5108" y="21174"/>
                    <a:pt x="9305" y="21557"/>
                  </a:cubicBezTo>
                  <a:cubicBezTo>
                    <a:pt x="9643" y="21583"/>
                    <a:pt x="9961" y="21600"/>
                    <a:pt x="10279" y="21600"/>
                  </a:cubicBezTo>
                  <a:cubicBezTo>
                    <a:pt x="13949" y="21600"/>
                    <a:pt x="16495" y="19609"/>
                    <a:pt x="18365" y="16932"/>
                  </a:cubicBezTo>
                  <a:cubicBezTo>
                    <a:pt x="19956" y="14716"/>
                    <a:pt x="20900" y="12308"/>
                    <a:pt x="21050" y="9709"/>
                  </a:cubicBezTo>
                  <a:cubicBezTo>
                    <a:pt x="21338" y="4581"/>
                    <a:pt x="16992" y="209"/>
                    <a:pt x="11115" y="17"/>
                  </a:cubicBezTo>
                  <a:cubicBezTo>
                    <a:pt x="10916" y="9"/>
                    <a:pt x="10707" y="0"/>
                    <a:pt x="1048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17" name="Google Shape;1830;p25"/>
            <p:cNvSpPr/>
            <p:nvPr/>
          </p:nvSpPr>
          <p:spPr>
            <a:xfrm rot="21052566">
              <a:off x="1314954" y="319811"/>
              <a:ext cx="86355" cy="749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7" h="21600" extrusionOk="0">
                  <a:moveTo>
                    <a:pt x="17772" y="0"/>
                  </a:moveTo>
                  <a:cubicBezTo>
                    <a:pt x="17710" y="0"/>
                    <a:pt x="17634" y="0"/>
                    <a:pt x="17572" y="18"/>
                  </a:cubicBezTo>
                  <a:cubicBezTo>
                    <a:pt x="16897" y="18"/>
                    <a:pt x="16114" y="1446"/>
                    <a:pt x="15884" y="2356"/>
                  </a:cubicBezTo>
                  <a:cubicBezTo>
                    <a:pt x="15669" y="3392"/>
                    <a:pt x="16006" y="4695"/>
                    <a:pt x="16006" y="5873"/>
                  </a:cubicBezTo>
                  <a:cubicBezTo>
                    <a:pt x="16006" y="7694"/>
                    <a:pt x="16114" y="9640"/>
                    <a:pt x="15776" y="11460"/>
                  </a:cubicBezTo>
                  <a:cubicBezTo>
                    <a:pt x="15377" y="14031"/>
                    <a:pt x="13704" y="15513"/>
                    <a:pt x="11769" y="15513"/>
                  </a:cubicBezTo>
                  <a:cubicBezTo>
                    <a:pt x="10956" y="15513"/>
                    <a:pt x="10111" y="15245"/>
                    <a:pt x="9282" y="14709"/>
                  </a:cubicBezTo>
                  <a:cubicBezTo>
                    <a:pt x="7271" y="13406"/>
                    <a:pt x="6151" y="11460"/>
                    <a:pt x="5705" y="8854"/>
                  </a:cubicBezTo>
                  <a:cubicBezTo>
                    <a:pt x="5368" y="7569"/>
                    <a:pt x="5260" y="6123"/>
                    <a:pt x="4815" y="4820"/>
                  </a:cubicBezTo>
                  <a:cubicBezTo>
                    <a:pt x="4400" y="3249"/>
                    <a:pt x="3387" y="2339"/>
                    <a:pt x="2251" y="2339"/>
                  </a:cubicBezTo>
                  <a:cubicBezTo>
                    <a:pt x="2174" y="2339"/>
                    <a:pt x="2098" y="2356"/>
                    <a:pt x="2021" y="2356"/>
                  </a:cubicBezTo>
                  <a:cubicBezTo>
                    <a:pt x="900" y="2624"/>
                    <a:pt x="-113" y="3909"/>
                    <a:pt x="10" y="5748"/>
                  </a:cubicBezTo>
                  <a:cubicBezTo>
                    <a:pt x="348" y="11585"/>
                    <a:pt x="1913" y="16798"/>
                    <a:pt x="6611" y="19922"/>
                  </a:cubicBezTo>
                  <a:cubicBezTo>
                    <a:pt x="8284" y="21064"/>
                    <a:pt x="10081" y="21600"/>
                    <a:pt x="11800" y="21600"/>
                  </a:cubicBezTo>
                  <a:cubicBezTo>
                    <a:pt x="15930" y="21600"/>
                    <a:pt x="19706" y="18512"/>
                    <a:pt x="20812" y="13281"/>
                  </a:cubicBezTo>
                  <a:cubicBezTo>
                    <a:pt x="21149" y="11728"/>
                    <a:pt x="21257" y="10157"/>
                    <a:pt x="21364" y="8479"/>
                  </a:cubicBezTo>
                  <a:cubicBezTo>
                    <a:pt x="21487" y="6659"/>
                    <a:pt x="21257" y="4820"/>
                    <a:pt x="20704" y="2999"/>
                  </a:cubicBezTo>
                  <a:cubicBezTo>
                    <a:pt x="20581" y="2481"/>
                    <a:pt x="20366" y="1839"/>
                    <a:pt x="20029" y="1446"/>
                  </a:cubicBezTo>
                  <a:cubicBezTo>
                    <a:pt x="19614" y="607"/>
                    <a:pt x="18555" y="0"/>
                    <a:pt x="1777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18" name="Google Shape;1831;p25"/>
            <p:cNvSpPr/>
            <p:nvPr/>
          </p:nvSpPr>
          <p:spPr>
            <a:xfrm rot="21052566">
              <a:off x="1231187" y="325159"/>
              <a:ext cx="24412" cy="31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91" h="21600" extrusionOk="0">
                  <a:moveTo>
                    <a:pt x="8618" y="0"/>
                  </a:moveTo>
                  <a:cubicBezTo>
                    <a:pt x="8266" y="0"/>
                    <a:pt x="7915" y="0"/>
                    <a:pt x="7563" y="42"/>
                  </a:cubicBezTo>
                  <a:cubicBezTo>
                    <a:pt x="2088" y="338"/>
                    <a:pt x="-876" y="5284"/>
                    <a:pt x="229" y="12047"/>
                  </a:cubicBezTo>
                  <a:cubicBezTo>
                    <a:pt x="932" y="17965"/>
                    <a:pt x="5353" y="21600"/>
                    <a:pt x="10577" y="21600"/>
                  </a:cubicBezTo>
                  <a:cubicBezTo>
                    <a:pt x="10778" y="21600"/>
                    <a:pt x="10979" y="21600"/>
                    <a:pt x="11230" y="21600"/>
                  </a:cubicBezTo>
                  <a:cubicBezTo>
                    <a:pt x="16354" y="20966"/>
                    <a:pt x="20724" y="15429"/>
                    <a:pt x="19619" y="9595"/>
                  </a:cubicBezTo>
                  <a:cubicBezTo>
                    <a:pt x="18966" y="4354"/>
                    <a:pt x="14043" y="0"/>
                    <a:pt x="861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19" name="Google Shape;1832;p25"/>
            <p:cNvSpPr/>
            <p:nvPr/>
          </p:nvSpPr>
          <p:spPr>
            <a:xfrm rot="21052566">
              <a:off x="1441292" y="265737"/>
              <a:ext cx="24606" cy="31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78" h="21600" extrusionOk="0">
                  <a:moveTo>
                    <a:pt x="8952" y="0"/>
                  </a:moveTo>
                  <a:cubicBezTo>
                    <a:pt x="8595" y="0"/>
                    <a:pt x="8288" y="42"/>
                    <a:pt x="7931" y="84"/>
                  </a:cubicBezTo>
                  <a:cubicBezTo>
                    <a:pt x="2365" y="674"/>
                    <a:pt x="-648" y="5305"/>
                    <a:pt x="118" y="12042"/>
                  </a:cubicBezTo>
                  <a:cubicBezTo>
                    <a:pt x="1139" y="17768"/>
                    <a:pt x="5122" y="21600"/>
                    <a:pt x="10178" y="21600"/>
                  </a:cubicBezTo>
                  <a:cubicBezTo>
                    <a:pt x="10535" y="21600"/>
                    <a:pt x="10892" y="21600"/>
                    <a:pt x="11301" y="21558"/>
                  </a:cubicBezTo>
                  <a:cubicBezTo>
                    <a:pt x="16867" y="21263"/>
                    <a:pt x="20952" y="15411"/>
                    <a:pt x="20186" y="9895"/>
                  </a:cubicBezTo>
                  <a:cubicBezTo>
                    <a:pt x="19165" y="4421"/>
                    <a:pt x="14161" y="0"/>
                    <a:pt x="895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1935" name="Google Shape;1833;p25"/>
          <p:cNvGrpSpPr/>
          <p:nvPr/>
        </p:nvGrpSpPr>
        <p:grpSpPr>
          <a:xfrm>
            <a:off x="7734414" y="4540569"/>
            <a:ext cx="1028425" cy="593628"/>
            <a:chOff x="0" y="0"/>
            <a:chExt cx="1028423" cy="593626"/>
          </a:xfrm>
        </p:grpSpPr>
        <p:sp>
          <p:nvSpPr>
            <p:cNvPr id="1921" name="Google Shape;1834;p25"/>
            <p:cNvSpPr/>
            <p:nvPr/>
          </p:nvSpPr>
          <p:spPr>
            <a:xfrm rot="21136588" flipH="1">
              <a:off x="357919" y="129879"/>
              <a:ext cx="414415" cy="3085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600" extrusionOk="0">
                  <a:moveTo>
                    <a:pt x="18628" y="0"/>
                  </a:moveTo>
                  <a:cubicBezTo>
                    <a:pt x="18473" y="0"/>
                    <a:pt x="18298" y="48"/>
                    <a:pt x="18087" y="143"/>
                  </a:cubicBezTo>
                  <a:cubicBezTo>
                    <a:pt x="15323" y="1252"/>
                    <a:pt x="4291" y="5624"/>
                    <a:pt x="1527" y="6629"/>
                  </a:cubicBezTo>
                  <a:cubicBezTo>
                    <a:pt x="273" y="7081"/>
                    <a:pt x="-85" y="8433"/>
                    <a:pt x="17" y="9648"/>
                  </a:cubicBezTo>
                  <a:cubicBezTo>
                    <a:pt x="143" y="11662"/>
                    <a:pt x="452" y="13638"/>
                    <a:pt x="990" y="15548"/>
                  </a:cubicBezTo>
                  <a:cubicBezTo>
                    <a:pt x="1397" y="17038"/>
                    <a:pt x="1861" y="18533"/>
                    <a:pt x="2321" y="20024"/>
                  </a:cubicBezTo>
                  <a:cubicBezTo>
                    <a:pt x="2630" y="21100"/>
                    <a:pt x="3202" y="21600"/>
                    <a:pt x="3884" y="21600"/>
                  </a:cubicBezTo>
                  <a:cubicBezTo>
                    <a:pt x="4105" y="21600"/>
                    <a:pt x="4333" y="21548"/>
                    <a:pt x="4572" y="21448"/>
                  </a:cubicBezTo>
                  <a:cubicBezTo>
                    <a:pt x="9486" y="19367"/>
                    <a:pt x="14424" y="17319"/>
                    <a:pt x="19313" y="15271"/>
                  </a:cubicBezTo>
                  <a:cubicBezTo>
                    <a:pt x="19801" y="15062"/>
                    <a:pt x="20261" y="14786"/>
                    <a:pt x="20721" y="14510"/>
                  </a:cubicBezTo>
                  <a:cubicBezTo>
                    <a:pt x="21283" y="14124"/>
                    <a:pt x="21515" y="13500"/>
                    <a:pt x="21336" y="12667"/>
                  </a:cubicBezTo>
                  <a:cubicBezTo>
                    <a:pt x="21234" y="12148"/>
                    <a:pt x="21132" y="11590"/>
                    <a:pt x="20978" y="11071"/>
                  </a:cubicBezTo>
                  <a:cubicBezTo>
                    <a:pt x="20135" y="8367"/>
                    <a:pt x="19878" y="5452"/>
                    <a:pt x="19545" y="2571"/>
                  </a:cubicBezTo>
                  <a:cubicBezTo>
                    <a:pt x="19492" y="2119"/>
                    <a:pt x="19443" y="1633"/>
                    <a:pt x="19390" y="1181"/>
                  </a:cubicBezTo>
                  <a:cubicBezTo>
                    <a:pt x="19260" y="367"/>
                    <a:pt x="19046" y="0"/>
                    <a:pt x="18628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22" name="Google Shape;1835;p25"/>
            <p:cNvSpPr/>
            <p:nvPr/>
          </p:nvSpPr>
          <p:spPr>
            <a:xfrm rot="21136588" flipH="1">
              <a:off x="34602" y="155418"/>
              <a:ext cx="171308" cy="1459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7" h="21600" extrusionOk="0">
                  <a:moveTo>
                    <a:pt x="5852" y="0"/>
                  </a:moveTo>
                  <a:cubicBezTo>
                    <a:pt x="4593" y="0"/>
                    <a:pt x="3335" y="50"/>
                    <a:pt x="2068" y="161"/>
                  </a:cubicBezTo>
                  <a:cubicBezTo>
                    <a:pt x="379" y="302"/>
                    <a:pt x="-225" y="967"/>
                    <a:pt x="73" y="3021"/>
                  </a:cubicBezTo>
                  <a:cubicBezTo>
                    <a:pt x="379" y="5508"/>
                    <a:pt x="802" y="7935"/>
                    <a:pt x="1166" y="10140"/>
                  </a:cubicBezTo>
                  <a:cubicBezTo>
                    <a:pt x="1340" y="11168"/>
                    <a:pt x="1646" y="12265"/>
                    <a:pt x="1944" y="13292"/>
                  </a:cubicBezTo>
                  <a:cubicBezTo>
                    <a:pt x="2606" y="15417"/>
                    <a:pt x="3153" y="17250"/>
                    <a:pt x="3757" y="19093"/>
                  </a:cubicBezTo>
                  <a:cubicBezTo>
                    <a:pt x="3939" y="19677"/>
                    <a:pt x="4237" y="20261"/>
                    <a:pt x="4544" y="20704"/>
                  </a:cubicBezTo>
                  <a:cubicBezTo>
                    <a:pt x="4850" y="21268"/>
                    <a:pt x="5339" y="21600"/>
                    <a:pt x="5860" y="21600"/>
                  </a:cubicBezTo>
                  <a:cubicBezTo>
                    <a:pt x="6142" y="21600"/>
                    <a:pt x="6431" y="21499"/>
                    <a:pt x="6713" y="21288"/>
                  </a:cubicBezTo>
                  <a:cubicBezTo>
                    <a:pt x="11664" y="18136"/>
                    <a:pt x="16184" y="14249"/>
                    <a:pt x="20042" y="9325"/>
                  </a:cubicBezTo>
                  <a:cubicBezTo>
                    <a:pt x="20348" y="8962"/>
                    <a:pt x="20646" y="8519"/>
                    <a:pt x="20713" y="8086"/>
                  </a:cubicBezTo>
                  <a:cubicBezTo>
                    <a:pt x="21375" y="5216"/>
                    <a:pt x="19504" y="1480"/>
                    <a:pt x="17086" y="1108"/>
                  </a:cubicBezTo>
                  <a:cubicBezTo>
                    <a:pt x="13336" y="453"/>
                    <a:pt x="9610" y="0"/>
                    <a:pt x="5852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23" name="Google Shape;1836;p25"/>
            <p:cNvSpPr/>
            <p:nvPr/>
          </p:nvSpPr>
          <p:spPr>
            <a:xfrm rot="21136588" flipH="1">
              <a:off x="883749" y="237434"/>
              <a:ext cx="107702" cy="211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5" h="21600" extrusionOk="0">
                  <a:moveTo>
                    <a:pt x="6734" y="0"/>
                  </a:moveTo>
                  <a:cubicBezTo>
                    <a:pt x="6071" y="0"/>
                    <a:pt x="5304" y="56"/>
                    <a:pt x="4434" y="160"/>
                  </a:cubicBezTo>
                  <a:cubicBezTo>
                    <a:pt x="1587" y="513"/>
                    <a:pt x="457" y="1325"/>
                    <a:pt x="262" y="2789"/>
                  </a:cubicBezTo>
                  <a:cubicBezTo>
                    <a:pt x="-115" y="5371"/>
                    <a:pt x="-310" y="7896"/>
                    <a:pt x="1302" y="10373"/>
                  </a:cubicBezTo>
                  <a:cubicBezTo>
                    <a:pt x="1873" y="11289"/>
                    <a:pt x="2159" y="12295"/>
                    <a:pt x="2445" y="13107"/>
                  </a:cubicBezTo>
                  <a:cubicBezTo>
                    <a:pt x="4434" y="16292"/>
                    <a:pt x="7085" y="18970"/>
                    <a:pt x="11907" y="20941"/>
                  </a:cubicBezTo>
                  <a:cubicBezTo>
                    <a:pt x="13050" y="21392"/>
                    <a:pt x="14194" y="21600"/>
                    <a:pt x="15351" y="21600"/>
                  </a:cubicBezTo>
                  <a:cubicBezTo>
                    <a:pt x="16026" y="21600"/>
                    <a:pt x="16715" y="21531"/>
                    <a:pt x="17404" y="21399"/>
                  </a:cubicBezTo>
                  <a:cubicBezTo>
                    <a:pt x="21095" y="20795"/>
                    <a:pt x="21290" y="20538"/>
                    <a:pt x="19393" y="18665"/>
                  </a:cubicBezTo>
                  <a:cubicBezTo>
                    <a:pt x="15611" y="14925"/>
                    <a:pt x="13427" y="10880"/>
                    <a:pt x="12011" y="6737"/>
                  </a:cubicBezTo>
                  <a:cubicBezTo>
                    <a:pt x="11530" y="5218"/>
                    <a:pt x="11062" y="3698"/>
                    <a:pt x="10581" y="2186"/>
                  </a:cubicBezTo>
                  <a:cubicBezTo>
                    <a:pt x="10074" y="631"/>
                    <a:pt x="8956" y="0"/>
                    <a:pt x="6734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24" name="Google Shape;1837;p25"/>
            <p:cNvSpPr/>
            <p:nvPr/>
          </p:nvSpPr>
          <p:spPr>
            <a:xfrm rot="21136588" flipH="1">
              <a:off x="812260" y="223960"/>
              <a:ext cx="100700" cy="220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3" h="21600" extrusionOk="0">
                  <a:moveTo>
                    <a:pt x="7337" y="0"/>
                  </a:moveTo>
                  <a:cubicBezTo>
                    <a:pt x="7152" y="0"/>
                    <a:pt x="6954" y="13"/>
                    <a:pt x="6741" y="27"/>
                  </a:cubicBezTo>
                  <a:cubicBezTo>
                    <a:pt x="5195" y="173"/>
                    <a:pt x="3550" y="467"/>
                    <a:pt x="2203" y="853"/>
                  </a:cubicBezTo>
                  <a:cubicBezTo>
                    <a:pt x="643" y="1240"/>
                    <a:pt x="-180" y="1919"/>
                    <a:pt x="33" y="2792"/>
                  </a:cubicBezTo>
                  <a:cubicBezTo>
                    <a:pt x="444" y="4639"/>
                    <a:pt x="756" y="6485"/>
                    <a:pt x="1366" y="8284"/>
                  </a:cubicBezTo>
                  <a:cubicBezTo>
                    <a:pt x="2089" y="10030"/>
                    <a:pt x="3025" y="11730"/>
                    <a:pt x="4273" y="14109"/>
                  </a:cubicBezTo>
                  <a:cubicBezTo>
                    <a:pt x="5720" y="15715"/>
                    <a:pt x="7677" y="17901"/>
                    <a:pt x="9748" y="20034"/>
                  </a:cubicBezTo>
                  <a:cubicBezTo>
                    <a:pt x="10159" y="20474"/>
                    <a:pt x="10882" y="20814"/>
                    <a:pt x="11606" y="21153"/>
                  </a:cubicBezTo>
                  <a:cubicBezTo>
                    <a:pt x="12258" y="21427"/>
                    <a:pt x="12953" y="21600"/>
                    <a:pt x="13776" y="21600"/>
                  </a:cubicBezTo>
                  <a:cubicBezTo>
                    <a:pt x="14130" y="21600"/>
                    <a:pt x="14499" y="21567"/>
                    <a:pt x="14910" y="21493"/>
                  </a:cubicBezTo>
                  <a:cubicBezTo>
                    <a:pt x="16258" y="21200"/>
                    <a:pt x="17704" y="21054"/>
                    <a:pt x="19052" y="20767"/>
                  </a:cubicBezTo>
                  <a:cubicBezTo>
                    <a:pt x="20796" y="20327"/>
                    <a:pt x="21420" y="19694"/>
                    <a:pt x="20697" y="18821"/>
                  </a:cubicBezTo>
                  <a:cubicBezTo>
                    <a:pt x="20073" y="18048"/>
                    <a:pt x="19151" y="17368"/>
                    <a:pt x="18328" y="16635"/>
                  </a:cubicBezTo>
                  <a:cubicBezTo>
                    <a:pt x="13563" y="12410"/>
                    <a:pt x="11393" y="7898"/>
                    <a:pt x="10982" y="3186"/>
                  </a:cubicBezTo>
                  <a:cubicBezTo>
                    <a:pt x="10882" y="2553"/>
                    <a:pt x="10783" y="1919"/>
                    <a:pt x="10471" y="1340"/>
                  </a:cubicBezTo>
                  <a:cubicBezTo>
                    <a:pt x="10003" y="513"/>
                    <a:pt x="8897" y="0"/>
                    <a:pt x="7337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25" name="Google Shape;1838;p25"/>
            <p:cNvSpPr/>
            <p:nvPr/>
          </p:nvSpPr>
          <p:spPr>
            <a:xfrm rot="21136588" flipH="1">
              <a:off x="745029" y="218084"/>
              <a:ext cx="92375" cy="2111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4" h="21600" extrusionOk="0">
                  <a:moveTo>
                    <a:pt x="4499" y="0"/>
                  </a:moveTo>
                  <a:cubicBezTo>
                    <a:pt x="3527" y="0"/>
                    <a:pt x="2602" y="111"/>
                    <a:pt x="1834" y="487"/>
                  </a:cubicBezTo>
                  <a:cubicBezTo>
                    <a:pt x="580" y="1093"/>
                    <a:pt x="0" y="1754"/>
                    <a:pt x="0" y="2561"/>
                  </a:cubicBezTo>
                  <a:cubicBezTo>
                    <a:pt x="235" y="6117"/>
                    <a:pt x="799" y="9610"/>
                    <a:pt x="2853" y="13062"/>
                  </a:cubicBezTo>
                  <a:cubicBezTo>
                    <a:pt x="5032" y="15240"/>
                    <a:pt x="7195" y="17425"/>
                    <a:pt x="9483" y="19603"/>
                  </a:cubicBezTo>
                  <a:cubicBezTo>
                    <a:pt x="9718" y="19853"/>
                    <a:pt x="10063" y="20111"/>
                    <a:pt x="10392" y="20313"/>
                  </a:cubicBezTo>
                  <a:cubicBezTo>
                    <a:pt x="12117" y="21210"/>
                    <a:pt x="13684" y="21600"/>
                    <a:pt x="15361" y="21600"/>
                  </a:cubicBezTo>
                  <a:cubicBezTo>
                    <a:pt x="16709" y="21600"/>
                    <a:pt x="18136" y="21349"/>
                    <a:pt x="19766" y="20918"/>
                  </a:cubicBezTo>
                  <a:cubicBezTo>
                    <a:pt x="21600" y="20466"/>
                    <a:pt x="21600" y="19853"/>
                    <a:pt x="20675" y="18893"/>
                  </a:cubicBezTo>
                  <a:cubicBezTo>
                    <a:pt x="19076" y="17369"/>
                    <a:pt x="17368" y="15901"/>
                    <a:pt x="15988" y="14377"/>
                  </a:cubicBezTo>
                  <a:cubicBezTo>
                    <a:pt x="11991" y="10222"/>
                    <a:pt x="9718" y="5908"/>
                    <a:pt x="8574" y="1447"/>
                  </a:cubicBezTo>
                  <a:cubicBezTo>
                    <a:pt x="8449" y="842"/>
                    <a:pt x="8229" y="285"/>
                    <a:pt x="6740" y="132"/>
                  </a:cubicBezTo>
                  <a:cubicBezTo>
                    <a:pt x="6003" y="63"/>
                    <a:pt x="5235" y="0"/>
                    <a:pt x="4499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26" name="Google Shape;1839;p25"/>
            <p:cNvSpPr/>
            <p:nvPr/>
          </p:nvSpPr>
          <p:spPr>
            <a:xfrm rot="21136588" flipH="1">
              <a:off x="178323" y="130231"/>
              <a:ext cx="89231" cy="2055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8" h="21600" extrusionOk="0">
                  <a:moveTo>
                    <a:pt x="5581" y="0"/>
                  </a:moveTo>
                  <a:cubicBezTo>
                    <a:pt x="4991" y="0"/>
                    <a:pt x="4258" y="36"/>
                    <a:pt x="3302" y="64"/>
                  </a:cubicBezTo>
                  <a:cubicBezTo>
                    <a:pt x="1102" y="164"/>
                    <a:pt x="-285" y="1001"/>
                    <a:pt x="50" y="2044"/>
                  </a:cubicBezTo>
                  <a:cubicBezTo>
                    <a:pt x="400" y="3238"/>
                    <a:pt x="751" y="4489"/>
                    <a:pt x="1341" y="5689"/>
                  </a:cubicBezTo>
                  <a:cubicBezTo>
                    <a:pt x="2616" y="8034"/>
                    <a:pt x="3892" y="10371"/>
                    <a:pt x="5167" y="12773"/>
                  </a:cubicBezTo>
                  <a:cubicBezTo>
                    <a:pt x="6904" y="14960"/>
                    <a:pt x="8658" y="17147"/>
                    <a:pt x="10507" y="19384"/>
                  </a:cubicBezTo>
                  <a:cubicBezTo>
                    <a:pt x="10858" y="19799"/>
                    <a:pt x="11320" y="20221"/>
                    <a:pt x="12021" y="20635"/>
                  </a:cubicBezTo>
                  <a:cubicBezTo>
                    <a:pt x="13137" y="21336"/>
                    <a:pt x="14556" y="21600"/>
                    <a:pt x="15959" y="21600"/>
                  </a:cubicBezTo>
                  <a:cubicBezTo>
                    <a:pt x="17505" y="21600"/>
                    <a:pt x="19004" y="21278"/>
                    <a:pt x="20040" y="20842"/>
                  </a:cubicBezTo>
                  <a:cubicBezTo>
                    <a:pt x="21315" y="20321"/>
                    <a:pt x="20964" y="19592"/>
                    <a:pt x="20390" y="18970"/>
                  </a:cubicBezTo>
                  <a:cubicBezTo>
                    <a:pt x="18637" y="17097"/>
                    <a:pt x="16788" y="15267"/>
                    <a:pt x="15034" y="13395"/>
                  </a:cubicBezTo>
                  <a:cubicBezTo>
                    <a:pt x="12133" y="10321"/>
                    <a:pt x="10969" y="7090"/>
                    <a:pt x="9471" y="3867"/>
                  </a:cubicBezTo>
                  <a:cubicBezTo>
                    <a:pt x="9120" y="2981"/>
                    <a:pt x="8881" y="2094"/>
                    <a:pt x="8307" y="1258"/>
                  </a:cubicBezTo>
                  <a:cubicBezTo>
                    <a:pt x="7558" y="214"/>
                    <a:pt x="7048" y="0"/>
                    <a:pt x="5581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27" name="Google Shape;1840;p25"/>
            <p:cNvSpPr/>
            <p:nvPr/>
          </p:nvSpPr>
          <p:spPr>
            <a:xfrm rot="21136588" flipH="1">
              <a:off x="234450" y="136872"/>
              <a:ext cx="84704" cy="2076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4" h="21600" extrusionOk="0">
                  <a:moveTo>
                    <a:pt x="4977" y="0"/>
                  </a:moveTo>
                  <a:cubicBezTo>
                    <a:pt x="4120" y="0"/>
                    <a:pt x="3126" y="127"/>
                    <a:pt x="1943" y="375"/>
                  </a:cubicBezTo>
                  <a:cubicBezTo>
                    <a:pt x="314" y="736"/>
                    <a:pt x="-183" y="1309"/>
                    <a:pt x="57" y="2031"/>
                  </a:cubicBezTo>
                  <a:cubicBezTo>
                    <a:pt x="811" y="4353"/>
                    <a:pt x="1446" y="6617"/>
                    <a:pt x="2560" y="8889"/>
                  </a:cubicBezTo>
                  <a:cubicBezTo>
                    <a:pt x="3434" y="10949"/>
                    <a:pt x="4806" y="12959"/>
                    <a:pt x="6314" y="15698"/>
                  </a:cubicBezTo>
                  <a:cubicBezTo>
                    <a:pt x="7428" y="16879"/>
                    <a:pt x="9314" y="18790"/>
                    <a:pt x="11063" y="20645"/>
                  </a:cubicBezTo>
                  <a:cubicBezTo>
                    <a:pt x="11303" y="20850"/>
                    <a:pt x="11680" y="21062"/>
                    <a:pt x="12057" y="21211"/>
                  </a:cubicBezTo>
                  <a:cubicBezTo>
                    <a:pt x="12708" y="21480"/>
                    <a:pt x="13874" y="21600"/>
                    <a:pt x="15160" y="21600"/>
                  </a:cubicBezTo>
                  <a:cubicBezTo>
                    <a:pt x="17577" y="21600"/>
                    <a:pt x="20440" y="21182"/>
                    <a:pt x="21177" y="20545"/>
                  </a:cubicBezTo>
                  <a:cubicBezTo>
                    <a:pt x="21417" y="20284"/>
                    <a:pt x="21417" y="19923"/>
                    <a:pt x="21057" y="19668"/>
                  </a:cubicBezTo>
                  <a:cubicBezTo>
                    <a:pt x="16686" y="16002"/>
                    <a:pt x="13686" y="12088"/>
                    <a:pt x="11303" y="8111"/>
                  </a:cubicBezTo>
                  <a:cubicBezTo>
                    <a:pt x="10051" y="6157"/>
                    <a:pt x="9314" y="4091"/>
                    <a:pt x="8303" y="2130"/>
                  </a:cubicBezTo>
                  <a:cubicBezTo>
                    <a:pt x="8303" y="1975"/>
                    <a:pt x="8303" y="1769"/>
                    <a:pt x="8183" y="1614"/>
                  </a:cubicBezTo>
                  <a:cubicBezTo>
                    <a:pt x="7771" y="538"/>
                    <a:pt x="6726" y="0"/>
                    <a:pt x="4977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28" name="Google Shape;1841;p25"/>
            <p:cNvSpPr/>
            <p:nvPr/>
          </p:nvSpPr>
          <p:spPr>
            <a:xfrm rot="21136588" flipH="1">
              <a:off x="296219" y="145084"/>
              <a:ext cx="75898" cy="206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7" h="21600" extrusionOk="0">
                  <a:moveTo>
                    <a:pt x="5164" y="0"/>
                  </a:moveTo>
                  <a:cubicBezTo>
                    <a:pt x="4794" y="0"/>
                    <a:pt x="4423" y="21"/>
                    <a:pt x="4071" y="71"/>
                  </a:cubicBezTo>
                  <a:cubicBezTo>
                    <a:pt x="1237" y="433"/>
                    <a:pt x="-245" y="1314"/>
                    <a:pt x="33" y="2451"/>
                  </a:cubicBezTo>
                  <a:cubicBezTo>
                    <a:pt x="1367" y="6906"/>
                    <a:pt x="3127" y="11304"/>
                    <a:pt x="6646" y="16015"/>
                  </a:cubicBezTo>
                  <a:cubicBezTo>
                    <a:pt x="7721" y="17159"/>
                    <a:pt x="9203" y="18658"/>
                    <a:pt x="10685" y="20158"/>
                  </a:cubicBezTo>
                  <a:cubicBezTo>
                    <a:pt x="11666" y="21110"/>
                    <a:pt x="13408" y="21600"/>
                    <a:pt x="15575" y="21600"/>
                  </a:cubicBezTo>
                  <a:cubicBezTo>
                    <a:pt x="16131" y="21600"/>
                    <a:pt x="16705" y="21572"/>
                    <a:pt x="17298" y="21508"/>
                  </a:cubicBezTo>
                  <a:cubicBezTo>
                    <a:pt x="20132" y="21195"/>
                    <a:pt x="21355" y="20470"/>
                    <a:pt x="20281" y="19383"/>
                  </a:cubicBezTo>
                  <a:cubicBezTo>
                    <a:pt x="19336" y="18346"/>
                    <a:pt x="18113" y="17308"/>
                    <a:pt x="17168" y="16278"/>
                  </a:cubicBezTo>
                  <a:cubicBezTo>
                    <a:pt x="13519" y="12029"/>
                    <a:pt x="11370" y="7681"/>
                    <a:pt x="9610" y="3226"/>
                  </a:cubicBezTo>
                  <a:cubicBezTo>
                    <a:pt x="9332" y="2558"/>
                    <a:pt x="9203" y="1833"/>
                    <a:pt x="8925" y="1158"/>
                  </a:cubicBezTo>
                  <a:cubicBezTo>
                    <a:pt x="8591" y="476"/>
                    <a:pt x="6887" y="0"/>
                    <a:pt x="5164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29" name="Google Shape;1842;p25"/>
            <p:cNvSpPr/>
            <p:nvPr/>
          </p:nvSpPr>
          <p:spPr>
            <a:xfrm rot="21136588" flipH="1">
              <a:off x="26953" y="63366"/>
              <a:ext cx="974518" cy="466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5" h="21600" extrusionOk="0">
                  <a:moveTo>
                    <a:pt x="18285" y="1838"/>
                  </a:moveTo>
                  <a:cubicBezTo>
                    <a:pt x="18965" y="1838"/>
                    <a:pt x="19639" y="1980"/>
                    <a:pt x="20317" y="2184"/>
                  </a:cubicBezTo>
                  <a:cubicBezTo>
                    <a:pt x="20754" y="2301"/>
                    <a:pt x="21092" y="3468"/>
                    <a:pt x="20973" y="4365"/>
                  </a:cubicBezTo>
                  <a:cubicBezTo>
                    <a:pt x="20961" y="4501"/>
                    <a:pt x="20907" y="4639"/>
                    <a:pt x="20851" y="4752"/>
                  </a:cubicBezTo>
                  <a:cubicBezTo>
                    <a:pt x="20154" y="6291"/>
                    <a:pt x="19336" y="7506"/>
                    <a:pt x="18441" y="8491"/>
                  </a:cubicBezTo>
                  <a:cubicBezTo>
                    <a:pt x="18390" y="8558"/>
                    <a:pt x="18338" y="8589"/>
                    <a:pt x="18285" y="8589"/>
                  </a:cubicBezTo>
                  <a:cubicBezTo>
                    <a:pt x="18191" y="8589"/>
                    <a:pt x="18101" y="8485"/>
                    <a:pt x="18037" y="8309"/>
                  </a:cubicBezTo>
                  <a:cubicBezTo>
                    <a:pt x="17993" y="8170"/>
                    <a:pt x="17939" y="7988"/>
                    <a:pt x="17907" y="7805"/>
                  </a:cubicBezTo>
                  <a:cubicBezTo>
                    <a:pt x="17797" y="7229"/>
                    <a:pt x="17698" y="6657"/>
                    <a:pt x="17579" y="5992"/>
                  </a:cubicBezTo>
                  <a:cubicBezTo>
                    <a:pt x="17514" y="5671"/>
                    <a:pt x="17469" y="5328"/>
                    <a:pt x="17438" y="5007"/>
                  </a:cubicBezTo>
                  <a:cubicBezTo>
                    <a:pt x="17372" y="4318"/>
                    <a:pt x="17296" y="3560"/>
                    <a:pt x="17240" y="2782"/>
                  </a:cubicBezTo>
                  <a:cubicBezTo>
                    <a:pt x="17186" y="2140"/>
                    <a:pt x="17296" y="1932"/>
                    <a:pt x="17601" y="1888"/>
                  </a:cubicBezTo>
                  <a:cubicBezTo>
                    <a:pt x="17830" y="1854"/>
                    <a:pt x="18058" y="1838"/>
                    <a:pt x="18285" y="1838"/>
                  </a:cubicBezTo>
                  <a:close/>
                  <a:moveTo>
                    <a:pt x="16429" y="1309"/>
                  </a:moveTo>
                  <a:cubicBezTo>
                    <a:pt x="16567" y="1309"/>
                    <a:pt x="16615" y="1404"/>
                    <a:pt x="16685" y="1863"/>
                  </a:cubicBezTo>
                  <a:cubicBezTo>
                    <a:pt x="16739" y="2231"/>
                    <a:pt x="16761" y="2622"/>
                    <a:pt x="16794" y="3012"/>
                  </a:cubicBezTo>
                  <a:cubicBezTo>
                    <a:pt x="16935" y="4431"/>
                    <a:pt x="17044" y="5854"/>
                    <a:pt x="17317" y="7207"/>
                  </a:cubicBezTo>
                  <a:cubicBezTo>
                    <a:pt x="17481" y="8032"/>
                    <a:pt x="17655" y="8838"/>
                    <a:pt x="17820" y="9662"/>
                  </a:cubicBezTo>
                  <a:cubicBezTo>
                    <a:pt x="17874" y="9936"/>
                    <a:pt x="17907" y="10257"/>
                    <a:pt x="17787" y="10487"/>
                  </a:cubicBezTo>
                  <a:cubicBezTo>
                    <a:pt x="17689" y="10679"/>
                    <a:pt x="17549" y="10820"/>
                    <a:pt x="17404" y="10820"/>
                  </a:cubicBezTo>
                  <a:cubicBezTo>
                    <a:pt x="17272" y="10820"/>
                    <a:pt x="17139" y="10704"/>
                    <a:pt x="17034" y="10396"/>
                  </a:cubicBezTo>
                  <a:cubicBezTo>
                    <a:pt x="16968" y="10213"/>
                    <a:pt x="16924" y="10027"/>
                    <a:pt x="16892" y="9845"/>
                  </a:cubicBezTo>
                  <a:cubicBezTo>
                    <a:pt x="16718" y="8860"/>
                    <a:pt x="16553" y="7897"/>
                    <a:pt x="16390" y="6934"/>
                  </a:cubicBezTo>
                  <a:cubicBezTo>
                    <a:pt x="16270" y="5876"/>
                    <a:pt x="16150" y="4847"/>
                    <a:pt x="16031" y="3815"/>
                  </a:cubicBezTo>
                  <a:cubicBezTo>
                    <a:pt x="15975" y="3286"/>
                    <a:pt x="15942" y="2735"/>
                    <a:pt x="15909" y="2209"/>
                  </a:cubicBezTo>
                  <a:cubicBezTo>
                    <a:pt x="15878" y="1750"/>
                    <a:pt x="16008" y="1382"/>
                    <a:pt x="16215" y="1338"/>
                  </a:cubicBezTo>
                  <a:cubicBezTo>
                    <a:pt x="16305" y="1325"/>
                    <a:pt x="16374" y="1309"/>
                    <a:pt x="16429" y="1309"/>
                  </a:cubicBezTo>
                  <a:close/>
                  <a:moveTo>
                    <a:pt x="15237" y="1948"/>
                  </a:moveTo>
                  <a:cubicBezTo>
                    <a:pt x="15390" y="1948"/>
                    <a:pt x="15481" y="2187"/>
                    <a:pt x="15517" y="2666"/>
                  </a:cubicBezTo>
                  <a:cubicBezTo>
                    <a:pt x="15528" y="2735"/>
                    <a:pt x="15528" y="2826"/>
                    <a:pt x="15528" y="2896"/>
                  </a:cubicBezTo>
                  <a:cubicBezTo>
                    <a:pt x="15616" y="3767"/>
                    <a:pt x="15680" y="4686"/>
                    <a:pt x="15790" y="5555"/>
                  </a:cubicBezTo>
                  <a:cubicBezTo>
                    <a:pt x="15998" y="7324"/>
                    <a:pt x="16260" y="9064"/>
                    <a:pt x="16642" y="10695"/>
                  </a:cubicBezTo>
                  <a:cubicBezTo>
                    <a:pt x="16673" y="10808"/>
                    <a:pt x="16673" y="10968"/>
                    <a:pt x="16652" y="11085"/>
                  </a:cubicBezTo>
                  <a:cubicBezTo>
                    <a:pt x="16588" y="11368"/>
                    <a:pt x="16338" y="11554"/>
                    <a:pt x="16127" y="11554"/>
                  </a:cubicBezTo>
                  <a:cubicBezTo>
                    <a:pt x="16014" y="11554"/>
                    <a:pt x="15912" y="11500"/>
                    <a:pt x="15856" y="11381"/>
                  </a:cubicBezTo>
                  <a:cubicBezTo>
                    <a:pt x="15823" y="11315"/>
                    <a:pt x="15790" y="11220"/>
                    <a:pt x="15769" y="11129"/>
                  </a:cubicBezTo>
                  <a:cubicBezTo>
                    <a:pt x="15616" y="10304"/>
                    <a:pt x="15451" y="9455"/>
                    <a:pt x="15354" y="8929"/>
                  </a:cubicBezTo>
                  <a:cubicBezTo>
                    <a:pt x="15222" y="7711"/>
                    <a:pt x="15102" y="6817"/>
                    <a:pt x="15026" y="5901"/>
                  </a:cubicBezTo>
                  <a:cubicBezTo>
                    <a:pt x="14929" y="4891"/>
                    <a:pt x="14873" y="3884"/>
                    <a:pt x="14808" y="2851"/>
                  </a:cubicBezTo>
                  <a:cubicBezTo>
                    <a:pt x="14787" y="2530"/>
                    <a:pt x="14830" y="2276"/>
                    <a:pt x="14972" y="2115"/>
                  </a:cubicBezTo>
                  <a:cubicBezTo>
                    <a:pt x="15076" y="2005"/>
                    <a:pt x="15162" y="1948"/>
                    <a:pt x="15237" y="1948"/>
                  </a:cubicBezTo>
                  <a:close/>
                  <a:moveTo>
                    <a:pt x="14089" y="2682"/>
                  </a:moveTo>
                  <a:cubicBezTo>
                    <a:pt x="14228" y="2682"/>
                    <a:pt x="14366" y="2892"/>
                    <a:pt x="14393" y="3195"/>
                  </a:cubicBezTo>
                  <a:cubicBezTo>
                    <a:pt x="14415" y="3494"/>
                    <a:pt x="14426" y="3815"/>
                    <a:pt x="14448" y="4110"/>
                  </a:cubicBezTo>
                  <a:cubicBezTo>
                    <a:pt x="14590" y="6084"/>
                    <a:pt x="14764" y="8010"/>
                    <a:pt x="15059" y="9892"/>
                  </a:cubicBezTo>
                  <a:cubicBezTo>
                    <a:pt x="15135" y="10348"/>
                    <a:pt x="15234" y="10808"/>
                    <a:pt x="15311" y="11267"/>
                  </a:cubicBezTo>
                  <a:cubicBezTo>
                    <a:pt x="15397" y="11749"/>
                    <a:pt x="15299" y="12070"/>
                    <a:pt x="15070" y="12208"/>
                  </a:cubicBezTo>
                  <a:cubicBezTo>
                    <a:pt x="15022" y="12237"/>
                    <a:pt x="14975" y="12249"/>
                    <a:pt x="14930" y="12249"/>
                  </a:cubicBezTo>
                  <a:cubicBezTo>
                    <a:pt x="14755" y="12249"/>
                    <a:pt x="14614" y="12032"/>
                    <a:pt x="14535" y="11610"/>
                  </a:cubicBezTo>
                  <a:cubicBezTo>
                    <a:pt x="14415" y="10946"/>
                    <a:pt x="14296" y="10282"/>
                    <a:pt x="14209" y="9776"/>
                  </a:cubicBezTo>
                  <a:cubicBezTo>
                    <a:pt x="13924" y="7689"/>
                    <a:pt x="13782" y="5741"/>
                    <a:pt x="13674" y="3767"/>
                  </a:cubicBezTo>
                  <a:cubicBezTo>
                    <a:pt x="13652" y="3264"/>
                    <a:pt x="13772" y="2873"/>
                    <a:pt x="14001" y="2713"/>
                  </a:cubicBezTo>
                  <a:cubicBezTo>
                    <a:pt x="14029" y="2691"/>
                    <a:pt x="14059" y="2682"/>
                    <a:pt x="14089" y="2682"/>
                  </a:cubicBezTo>
                  <a:close/>
                  <a:moveTo>
                    <a:pt x="12956" y="3399"/>
                  </a:moveTo>
                  <a:cubicBezTo>
                    <a:pt x="13134" y="3399"/>
                    <a:pt x="13225" y="3641"/>
                    <a:pt x="13281" y="4180"/>
                  </a:cubicBezTo>
                  <a:cubicBezTo>
                    <a:pt x="13303" y="4479"/>
                    <a:pt x="13324" y="4800"/>
                    <a:pt x="13346" y="5099"/>
                  </a:cubicBezTo>
                  <a:cubicBezTo>
                    <a:pt x="13489" y="7003"/>
                    <a:pt x="13598" y="8929"/>
                    <a:pt x="13957" y="10717"/>
                  </a:cubicBezTo>
                  <a:cubicBezTo>
                    <a:pt x="14023" y="11060"/>
                    <a:pt x="14067" y="11428"/>
                    <a:pt x="14110" y="11771"/>
                  </a:cubicBezTo>
                  <a:cubicBezTo>
                    <a:pt x="14186" y="12322"/>
                    <a:pt x="14087" y="12734"/>
                    <a:pt x="13848" y="12989"/>
                  </a:cubicBezTo>
                  <a:cubicBezTo>
                    <a:pt x="13652" y="13171"/>
                    <a:pt x="13456" y="13354"/>
                    <a:pt x="13248" y="13493"/>
                  </a:cubicBezTo>
                  <a:cubicBezTo>
                    <a:pt x="11164" y="14846"/>
                    <a:pt x="9059" y="16199"/>
                    <a:pt x="6964" y="17575"/>
                  </a:cubicBezTo>
                  <a:cubicBezTo>
                    <a:pt x="6863" y="17641"/>
                    <a:pt x="6765" y="17675"/>
                    <a:pt x="6671" y="17675"/>
                  </a:cubicBezTo>
                  <a:cubicBezTo>
                    <a:pt x="6380" y="17675"/>
                    <a:pt x="6136" y="17345"/>
                    <a:pt x="6005" y="16634"/>
                  </a:cubicBezTo>
                  <a:cubicBezTo>
                    <a:pt x="5809" y="15648"/>
                    <a:pt x="5611" y="14660"/>
                    <a:pt x="5437" y="13675"/>
                  </a:cubicBezTo>
                  <a:cubicBezTo>
                    <a:pt x="5208" y="12413"/>
                    <a:pt x="5076" y="11107"/>
                    <a:pt x="5023" y="9776"/>
                  </a:cubicBezTo>
                  <a:cubicBezTo>
                    <a:pt x="4979" y="8973"/>
                    <a:pt x="5132" y="8079"/>
                    <a:pt x="5666" y="7780"/>
                  </a:cubicBezTo>
                  <a:cubicBezTo>
                    <a:pt x="6845" y="7116"/>
                    <a:pt x="11547" y="4227"/>
                    <a:pt x="12725" y="3494"/>
                  </a:cubicBezTo>
                  <a:cubicBezTo>
                    <a:pt x="12815" y="3431"/>
                    <a:pt x="12890" y="3399"/>
                    <a:pt x="12956" y="3399"/>
                  </a:cubicBezTo>
                  <a:close/>
                  <a:moveTo>
                    <a:pt x="4175" y="8869"/>
                  </a:moveTo>
                  <a:cubicBezTo>
                    <a:pt x="4246" y="8869"/>
                    <a:pt x="4319" y="8897"/>
                    <a:pt x="4389" y="8929"/>
                  </a:cubicBezTo>
                  <a:cubicBezTo>
                    <a:pt x="4532" y="8998"/>
                    <a:pt x="4553" y="9250"/>
                    <a:pt x="4564" y="9524"/>
                  </a:cubicBezTo>
                  <a:cubicBezTo>
                    <a:pt x="4674" y="11541"/>
                    <a:pt x="4891" y="13493"/>
                    <a:pt x="5273" y="15371"/>
                  </a:cubicBezTo>
                  <a:cubicBezTo>
                    <a:pt x="5404" y="16061"/>
                    <a:pt x="5568" y="16725"/>
                    <a:pt x="5720" y="17414"/>
                  </a:cubicBezTo>
                  <a:cubicBezTo>
                    <a:pt x="5809" y="17848"/>
                    <a:pt x="5809" y="18125"/>
                    <a:pt x="5633" y="18330"/>
                  </a:cubicBezTo>
                  <a:cubicBezTo>
                    <a:pt x="5478" y="18525"/>
                    <a:pt x="5341" y="18638"/>
                    <a:pt x="5213" y="18638"/>
                  </a:cubicBezTo>
                  <a:cubicBezTo>
                    <a:pt x="5053" y="18638"/>
                    <a:pt x="4903" y="18462"/>
                    <a:pt x="4738" y="18056"/>
                  </a:cubicBezTo>
                  <a:cubicBezTo>
                    <a:pt x="4707" y="17965"/>
                    <a:pt x="4674" y="17848"/>
                    <a:pt x="4651" y="17735"/>
                  </a:cubicBezTo>
                  <a:cubicBezTo>
                    <a:pt x="4433" y="16750"/>
                    <a:pt x="4226" y="15762"/>
                    <a:pt x="4018" y="14777"/>
                  </a:cubicBezTo>
                  <a:cubicBezTo>
                    <a:pt x="3822" y="13216"/>
                    <a:pt x="3768" y="11636"/>
                    <a:pt x="3746" y="10027"/>
                  </a:cubicBezTo>
                  <a:cubicBezTo>
                    <a:pt x="3746" y="9662"/>
                    <a:pt x="3801" y="9363"/>
                    <a:pt x="3921" y="9089"/>
                  </a:cubicBezTo>
                  <a:cubicBezTo>
                    <a:pt x="3994" y="8919"/>
                    <a:pt x="4082" y="8869"/>
                    <a:pt x="4175" y="8869"/>
                  </a:cubicBezTo>
                  <a:close/>
                  <a:moveTo>
                    <a:pt x="2903" y="9580"/>
                  </a:moveTo>
                  <a:cubicBezTo>
                    <a:pt x="3067" y="9580"/>
                    <a:pt x="3184" y="9823"/>
                    <a:pt x="3234" y="10213"/>
                  </a:cubicBezTo>
                  <a:cubicBezTo>
                    <a:pt x="3267" y="10487"/>
                    <a:pt x="3277" y="10786"/>
                    <a:pt x="3287" y="11085"/>
                  </a:cubicBezTo>
                  <a:cubicBezTo>
                    <a:pt x="3331" y="13310"/>
                    <a:pt x="3560" y="15441"/>
                    <a:pt x="4063" y="17436"/>
                  </a:cubicBezTo>
                  <a:cubicBezTo>
                    <a:pt x="4150" y="17782"/>
                    <a:pt x="4247" y="18103"/>
                    <a:pt x="4313" y="18468"/>
                  </a:cubicBezTo>
                  <a:cubicBezTo>
                    <a:pt x="4389" y="18881"/>
                    <a:pt x="4323" y="19180"/>
                    <a:pt x="4139" y="19387"/>
                  </a:cubicBezTo>
                  <a:cubicBezTo>
                    <a:pt x="3997" y="19523"/>
                    <a:pt x="3844" y="19592"/>
                    <a:pt x="3702" y="19730"/>
                  </a:cubicBezTo>
                  <a:cubicBezTo>
                    <a:pt x="3659" y="19765"/>
                    <a:pt x="3620" y="19781"/>
                    <a:pt x="3582" y="19781"/>
                  </a:cubicBezTo>
                  <a:cubicBezTo>
                    <a:pt x="3496" y="19781"/>
                    <a:pt x="3422" y="19699"/>
                    <a:pt x="3353" y="19570"/>
                  </a:cubicBezTo>
                  <a:cubicBezTo>
                    <a:pt x="3277" y="19409"/>
                    <a:pt x="3201" y="19249"/>
                    <a:pt x="3157" y="19041"/>
                  </a:cubicBezTo>
                  <a:cubicBezTo>
                    <a:pt x="2939" y="18034"/>
                    <a:pt x="2732" y="17002"/>
                    <a:pt x="2579" y="16243"/>
                  </a:cubicBezTo>
                  <a:cubicBezTo>
                    <a:pt x="2448" y="15120"/>
                    <a:pt x="2349" y="14317"/>
                    <a:pt x="2272" y="13493"/>
                  </a:cubicBezTo>
                  <a:cubicBezTo>
                    <a:pt x="2208" y="12643"/>
                    <a:pt x="2175" y="11771"/>
                    <a:pt x="2132" y="10899"/>
                  </a:cubicBezTo>
                  <a:cubicBezTo>
                    <a:pt x="2109" y="10487"/>
                    <a:pt x="2196" y="10166"/>
                    <a:pt x="2361" y="9983"/>
                  </a:cubicBezTo>
                  <a:cubicBezTo>
                    <a:pt x="2503" y="9801"/>
                    <a:pt x="2677" y="9662"/>
                    <a:pt x="2840" y="9593"/>
                  </a:cubicBezTo>
                  <a:cubicBezTo>
                    <a:pt x="2862" y="9587"/>
                    <a:pt x="2883" y="9580"/>
                    <a:pt x="2903" y="9580"/>
                  </a:cubicBezTo>
                  <a:close/>
                  <a:moveTo>
                    <a:pt x="1218" y="10666"/>
                  </a:moveTo>
                  <a:cubicBezTo>
                    <a:pt x="1474" y="10666"/>
                    <a:pt x="1603" y="10953"/>
                    <a:pt x="1662" y="11658"/>
                  </a:cubicBezTo>
                  <a:cubicBezTo>
                    <a:pt x="1717" y="12344"/>
                    <a:pt x="1771" y="13033"/>
                    <a:pt x="1826" y="13722"/>
                  </a:cubicBezTo>
                  <a:cubicBezTo>
                    <a:pt x="1989" y="15601"/>
                    <a:pt x="2241" y="17436"/>
                    <a:pt x="2677" y="19133"/>
                  </a:cubicBezTo>
                  <a:cubicBezTo>
                    <a:pt x="2895" y="19982"/>
                    <a:pt x="2873" y="20099"/>
                    <a:pt x="2448" y="20373"/>
                  </a:cubicBezTo>
                  <a:cubicBezTo>
                    <a:pt x="2368" y="20432"/>
                    <a:pt x="2289" y="20464"/>
                    <a:pt x="2211" y="20464"/>
                  </a:cubicBezTo>
                  <a:cubicBezTo>
                    <a:pt x="2078" y="20464"/>
                    <a:pt x="1946" y="20369"/>
                    <a:pt x="1814" y="20165"/>
                  </a:cubicBezTo>
                  <a:cubicBezTo>
                    <a:pt x="1259" y="19271"/>
                    <a:pt x="954" y="18056"/>
                    <a:pt x="724" y="16612"/>
                  </a:cubicBezTo>
                  <a:cubicBezTo>
                    <a:pt x="692" y="16243"/>
                    <a:pt x="659" y="15787"/>
                    <a:pt x="593" y="15371"/>
                  </a:cubicBezTo>
                  <a:cubicBezTo>
                    <a:pt x="407" y="14248"/>
                    <a:pt x="430" y="13102"/>
                    <a:pt x="473" y="11931"/>
                  </a:cubicBezTo>
                  <a:cubicBezTo>
                    <a:pt x="495" y="11267"/>
                    <a:pt x="626" y="10899"/>
                    <a:pt x="954" y="10739"/>
                  </a:cubicBezTo>
                  <a:cubicBezTo>
                    <a:pt x="1054" y="10691"/>
                    <a:pt x="1142" y="10666"/>
                    <a:pt x="1218" y="10666"/>
                  </a:cubicBezTo>
                  <a:close/>
                  <a:moveTo>
                    <a:pt x="16836" y="0"/>
                  </a:moveTo>
                  <a:cubicBezTo>
                    <a:pt x="16806" y="0"/>
                    <a:pt x="16775" y="9"/>
                    <a:pt x="16739" y="28"/>
                  </a:cubicBezTo>
                  <a:cubicBezTo>
                    <a:pt x="16543" y="120"/>
                    <a:pt x="16336" y="167"/>
                    <a:pt x="16128" y="280"/>
                  </a:cubicBezTo>
                  <a:cubicBezTo>
                    <a:pt x="13586" y="1888"/>
                    <a:pt x="3484" y="8192"/>
                    <a:pt x="986" y="9776"/>
                  </a:cubicBezTo>
                  <a:cubicBezTo>
                    <a:pt x="844" y="9867"/>
                    <a:pt x="702" y="9983"/>
                    <a:pt x="560" y="10005"/>
                  </a:cubicBezTo>
                  <a:cubicBezTo>
                    <a:pt x="331" y="10053"/>
                    <a:pt x="200" y="10326"/>
                    <a:pt x="145" y="10739"/>
                  </a:cubicBezTo>
                  <a:cubicBezTo>
                    <a:pt x="91" y="11220"/>
                    <a:pt x="37" y="11702"/>
                    <a:pt x="15" y="12183"/>
                  </a:cubicBezTo>
                  <a:cubicBezTo>
                    <a:pt x="-72" y="14660"/>
                    <a:pt x="233" y="16955"/>
                    <a:pt x="768" y="19110"/>
                  </a:cubicBezTo>
                  <a:cubicBezTo>
                    <a:pt x="997" y="20074"/>
                    <a:pt x="1379" y="20763"/>
                    <a:pt x="1804" y="21336"/>
                  </a:cubicBezTo>
                  <a:cubicBezTo>
                    <a:pt x="1934" y="21502"/>
                    <a:pt x="2073" y="21600"/>
                    <a:pt x="2219" y="21600"/>
                  </a:cubicBezTo>
                  <a:cubicBezTo>
                    <a:pt x="2293" y="21600"/>
                    <a:pt x="2370" y="21575"/>
                    <a:pt x="2448" y="21518"/>
                  </a:cubicBezTo>
                  <a:cubicBezTo>
                    <a:pt x="5873" y="19318"/>
                    <a:pt x="9288" y="17115"/>
                    <a:pt x="12703" y="14915"/>
                  </a:cubicBezTo>
                  <a:cubicBezTo>
                    <a:pt x="14361" y="13858"/>
                    <a:pt x="15998" y="12781"/>
                    <a:pt x="17645" y="11702"/>
                  </a:cubicBezTo>
                  <a:cubicBezTo>
                    <a:pt x="17820" y="11588"/>
                    <a:pt x="17993" y="11406"/>
                    <a:pt x="18169" y="11289"/>
                  </a:cubicBezTo>
                  <a:cubicBezTo>
                    <a:pt x="18398" y="11154"/>
                    <a:pt x="18484" y="10764"/>
                    <a:pt x="18463" y="10326"/>
                  </a:cubicBezTo>
                  <a:cubicBezTo>
                    <a:pt x="18431" y="9706"/>
                    <a:pt x="18594" y="9385"/>
                    <a:pt x="18812" y="9133"/>
                  </a:cubicBezTo>
                  <a:cubicBezTo>
                    <a:pt x="19597" y="8218"/>
                    <a:pt x="20306" y="7094"/>
                    <a:pt x="20950" y="5785"/>
                  </a:cubicBezTo>
                  <a:cubicBezTo>
                    <a:pt x="21004" y="5693"/>
                    <a:pt x="21049" y="5580"/>
                    <a:pt x="21092" y="5489"/>
                  </a:cubicBezTo>
                  <a:cubicBezTo>
                    <a:pt x="21431" y="4938"/>
                    <a:pt x="21528" y="4249"/>
                    <a:pt x="21375" y="3399"/>
                  </a:cubicBezTo>
                  <a:cubicBezTo>
                    <a:pt x="21288" y="2965"/>
                    <a:pt x="21202" y="2530"/>
                    <a:pt x="21113" y="2093"/>
                  </a:cubicBezTo>
                  <a:cubicBezTo>
                    <a:pt x="21026" y="1681"/>
                    <a:pt x="20851" y="1498"/>
                    <a:pt x="20645" y="1407"/>
                  </a:cubicBezTo>
                  <a:cubicBezTo>
                    <a:pt x="19839" y="1048"/>
                    <a:pt x="19028" y="875"/>
                    <a:pt x="18209" y="875"/>
                  </a:cubicBezTo>
                  <a:cubicBezTo>
                    <a:pt x="18028" y="875"/>
                    <a:pt x="17848" y="884"/>
                    <a:pt x="17667" y="900"/>
                  </a:cubicBezTo>
                  <a:cubicBezTo>
                    <a:pt x="17618" y="913"/>
                    <a:pt x="17568" y="919"/>
                    <a:pt x="17519" y="919"/>
                  </a:cubicBezTo>
                  <a:cubicBezTo>
                    <a:pt x="17469" y="919"/>
                    <a:pt x="17421" y="913"/>
                    <a:pt x="17372" y="900"/>
                  </a:cubicBezTo>
                  <a:cubicBezTo>
                    <a:pt x="17209" y="900"/>
                    <a:pt x="17100" y="762"/>
                    <a:pt x="17056" y="419"/>
                  </a:cubicBezTo>
                  <a:cubicBezTo>
                    <a:pt x="17020" y="145"/>
                    <a:pt x="16951" y="0"/>
                    <a:pt x="1683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30" name="Google Shape;1843;p25"/>
            <p:cNvSpPr/>
            <p:nvPr/>
          </p:nvSpPr>
          <p:spPr>
            <a:xfrm rot="21136588" flipH="1">
              <a:off x="414639" y="207133"/>
              <a:ext cx="302656" cy="173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1" h="21600" extrusionOk="0">
                  <a:moveTo>
                    <a:pt x="14349" y="2051"/>
                  </a:moveTo>
                  <a:cubicBezTo>
                    <a:pt x="15211" y="2051"/>
                    <a:pt x="16072" y="2203"/>
                    <a:pt x="16924" y="2601"/>
                  </a:cubicBezTo>
                  <a:cubicBezTo>
                    <a:pt x="17571" y="2915"/>
                    <a:pt x="18221" y="3347"/>
                    <a:pt x="18797" y="3898"/>
                  </a:cubicBezTo>
                  <a:cubicBezTo>
                    <a:pt x="19654" y="4762"/>
                    <a:pt x="19790" y="6000"/>
                    <a:pt x="19242" y="7482"/>
                  </a:cubicBezTo>
                  <a:cubicBezTo>
                    <a:pt x="18868" y="8533"/>
                    <a:pt x="18423" y="9516"/>
                    <a:pt x="17945" y="10448"/>
                  </a:cubicBezTo>
                  <a:cubicBezTo>
                    <a:pt x="16447" y="13101"/>
                    <a:pt x="14602" y="14889"/>
                    <a:pt x="12691" y="16439"/>
                  </a:cubicBezTo>
                  <a:cubicBezTo>
                    <a:pt x="10374" y="18354"/>
                    <a:pt x="7948" y="19524"/>
                    <a:pt x="5392" y="19651"/>
                  </a:cubicBezTo>
                  <a:cubicBezTo>
                    <a:pt x="5293" y="19651"/>
                    <a:pt x="5195" y="19659"/>
                    <a:pt x="5097" y="19659"/>
                  </a:cubicBezTo>
                  <a:cubicBezTo>
                    <a:pt x="4141" y="19659"/>
                    <a:pt x="3224" y="19363"/>
                    <a:pt x="2385" y="18414"/>
                  </a:cubicBezTo>
                  <a:cubicBezTo>
                    <a:pt x="1739" y="17736"/>
                    <a:pt x="1327" y="16804"/>
                    <a:pt x="1191" y="15448"/>
                  </a:cubicBezTo>
                  <a:cubicBezTo>
                    <a:pt x="887" y="13041"/>
                    <a:pt x="1430" y="11126"/>
                    <a:pt x="2353" y="9516"/>
                  </a:cubicBezTo>
                  <a:cubicBezTo>
                    <a:pt x="3959" y="6677"/>
                    <a:pt x="5869" y="5017"/>
                    <a:pt x="7981" y="3839"/>
                  </a:cubicBezTo>
                  <a:cubicBezTo>
                    <a:pt x="9245" y="3347"/>
                    <a:pt x="10509" y="2788"/>
                    <a:pt x="11806" y="2415"/>
                  </a:cubicBezTo>
                  <a:cubicBezTo>
                    <a:pt x="12640" y="2203"/>
                    <a:pt x="13492" y="2051"/>
                    <a:pt x="14349" y="2051"/>
                  </a:cubicBezTo>
                  <a:close/>
                  <a:moveTo>
                    <a:pt x="14527" y="0"/>
                  </a:moveTo>
                  <a:cubicBezTo>
                    <a:pt x="14073" y="0"/>
                    <a:pt x="13623" y="25"/>
                    <a:pt x="13169" y="76"/>
                  </a:cubicBezTo>
                  <a:cubicBezTo>
                    <a:pt x="11530" y="254"/>
                    <a:pt x="9929" y="754"/>
                    <a:pt x="8459" y="1737"/>
                  </a:cubicBezTo>
                  <a:cubicBezTo>
                    <a:pt x="6483" y="2601"/>
                    <a:pt x="4741" y="4152"/>
                    <a:pt x="3102" y="5881"/>
                  </a:cubicBezTo>
                  <a:cubicBezTo>
                    <a:pt x="2011" y="7050"/>
                    <a:pt x="1056" y="8474"/>
                    <a:pt x="475" y="10635"/>
                  </a:cubicBezTo>
                  <a:cubicBezTo>
                    <a:pt x="-616" y="14643"/>
                    <a:pt x="171" y="19337"/>
                    <a:pt x="2863" y="20880"/>
                  </a:cubicBezTo>
                  <a:cubicBezTo>
                    <a:pt x="3743" y="21388"/>
                    <a:pt x="4624" y="21600"/>
                    <a:pt x="5504" y="21600"/>
                  </a:cubicBezTo>
                  <a:cubicBezTo>
                    <a:pt x="6127" y="21600"/>
                    <a:pt x="6745" y="21490"/>
                    <a:pt x="7368" y="21312"/>
                  </a:cubicBezTo>
                  <a:cubicBezTo>
                    <a:pt x="10987" y="20202"/>
                    <a:pt x="14363" y="17982"/>
                    <a:pt x="17332" y="14024"/>
                  </a:cubicBezTo>
                  <a:cubicBezTo>
                    <a:pt x="18254" y="12855"/>
                    <a:pt x="19041" y="11313"/>
                    <a:pt x="19790" y="9770"/>
                  </a:cubicBezTo>
                  <a:cubicBezTo>
                    <a:pt x="20197" y="8965"/>
                    <a:pt x="20403" y="7855"/>
                    <a:pt x="20675" y="6805"/>
                  </a:cubicBezTo>
                  <a:cubicBezTo>
                    <a:pt x="20984" y="5627"/>
                    <a:pt x="20811" y="4517"/>
                    <a:pt x="20371" y="3652"/>
                  </a:cubicBezTo>
                  <a:cubicBezTo>
                    <a:pt x="19926" y="2847"/>
                    <a:pt x="19378" y="2110"/>
                    <a:pt x="18835" y="1551"/>
                  </a:cubicBezTo>
                  <a:cubicBezTo>
                    <a:pt x="17472" y="322"/>
                    <a:pt x="16011" y="0"/>
                    <a:pt x="1452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31" name="Google Shape;1844;p25"/>
            <p:cNvSpPr/>
            <p:nvPr/>
          </p:nvSpPr>
          <p:spPr>
            <a:xfrm rot="21136588" flipH="1">
              <a:off x="433030" y="223439"/>
              <a:ext cx="268243" cy="1413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7" h="21600" extrusionOk="0">
                  <a:moveTo>
                    <a:pt x="15132" y="0"/>
                  </a:moveTo>
                  <a:cubicBezTo>
                    <a:pt x="14153" y="0"/>
                    <a:pt x="13179" y="187"/>
                    <a:pt x="12226" y="447"/>
                  </a:cubicBezTo>
                  <a:cubicBezTo>
                    <a:pt x="10744" y="904"/>
                    <a:pt x="9300" y="1590"/>
                    <a:pt x="7855" y="2193"/>
                  </a:cubicBezTo>
                  <a:cubicBezTo>
                    <a:pt x="5442" y="3638"/>
                    <a:pt x="3259" y="5675"/>
                    <a:pt x="1424" y="9158"/>
                  </a:cubicBezTo>
                  <a:cubicBezTo>
                    <a:pt x="370" y="11133"/>
                    <a:pt x="-251" y="13482"/>
                    <a:pt x="97" y="16434"/>
                  </a:cubicBezTo>
                  <a:cubicBezTo>
                    <a:pt x="252" y="18097"/>
                    <a:pt x="723" y="19240"/>
                    <a:pt x="1461" y="20072"/>
                  </a:cubicBezTo>
                  <a:cubicBezTo>
                    <a:pt x="2419" y="21236"/>
                    <a:pt x="3468" y="21600"/>
                    <a:pt x="4559" y="21600"/>
                  </a:cubicBezTo>
                  <a:cubicBezTo>
                    <a:pt x="4671" y="21600"/>
                    <a:pt x="4784" y="21590"/>
                    <a:pt x="4896" y="21590"/>
                  </a:cubicBezTo>
                  <a:cubicBezTo>
                    <a:pt x="7818" y="21434"/>
                    <a:pt x="10589" y="19999"/>
                    <a:pt x="13238" y="17650"/>
                  </a:cubicBezTo>
                  <a:cubicBezTo>
                    <a:pt x="15421" y="15748"/>
                    <a:pt x="17529" y="13555"/>
                    <a:pt x="19241" y="10301"/>
                  </a:cubicBezTo>
                  <a:cubicBezTo>
                    <a:pt x="19787" y="9158"/>
                    <a:pt x="20295" y="7952"/>
                    <a:pt x="20723" y="6663"/>
                  </a:cubicBezTo>
                  <a:cubicBezTo>
                    <a:pt x="21349" y="4844"/>
                    <a:pt x="21194" y="3326"/>
                    <a:pt x="20215" y="2266"/>
                  </a:cubicBezTo>
                  <a:cubicBezTo>
                    <a:pt x="19557" y="1590"/>
                    <a:pt x="18813" y="1060"/>
                    <a:pt x="18074" y="676"/>
                  </a:cubicBezTo>
                  <a:cubicBezTo>
                    <a:pt x="17101" y="187"/>
                    <a:pt x="16116" y="0"/>
                    <a:pt x="15132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32" name="Google Shape;1845;p25"/>
            <p:cNvSpPr/>
            <p:nvPr/>
          </p:nvSpPr>
          <p:spPr>
            <a:xfrm rot="21136588" flipH="1">
              <a:off x="540175" y="276849"/>
              <a:ext cx="46299" cy="427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84" h="21600" extrusionOk="0">
                  <a:moveTo>
                    <a:pt x="15319" y="0"/>
                  </a:moveTo>
                  <a:cubicBezTo>
                    <a:pt x="15028" y="0"/>
                    <a:pt x="14796" y="34"/>
                    <a:pt x="14592" y="69"/>
                  </a:cubicBezTo>
                  <a:cubicBezTo>
                    <a:pt x="13749" y="343"/>
                    <a:pt x="13546" y="1339"/>
                    <a:pt x="13313" y="3846"/>
                  </a:cubicBezTo>
                  <a:cubicBezTo>
                    <a:pt x="13110" y="5357"/>
                    <a:pt x="13953" y="11607"/>
                    <a:pt x="10988" y="12088"/>
                  </a:cubicBezTo>
                  <a:cubicBezTo>
                    <a:pt x="10668" y="12191"/>
                    <a:pt x="10348" y="12225"/>
                    <a:pt x="10028" y="12225"/>
                  </a:cubicBezTo>
                  <a:cubicBezTo>
                    <a:pt x="7295" y="12225"/>
                    <a:pt x="5842" y="8482"/>
                    <a:pt x="5290" y="7589"/>
                  </a:cubicBezTo>
                  <a:cubicBezTo>
                    <a:pt x="4388" y="6113"/>
                    <a:pt x="3662" y="4670"/>
                    <a:pt x="2324" y="4670"/>
                  </a:cubicBezTo>
                  <a:cubicBezTo>
                    <a:pt x="2063" y="4670"/>
                    <a:pt x="1772" y="4705"/>
                    <a:pt x="1452" y="4842"/>
                  </a:cubicBezTo>
                  <a:cubicBezTo>
                    <a:pt x="-31" y="5357"/>
                    <a:pt x="-234" y="8104"/>
                    <a:pt x="202" y="10611"/>
                  </a:cubicBezTo>
                  <a:cubicBezTo>
                    <a:pt x="929" y="16792"/>
                    <a:pt x="5667" y="21600"/>
                    <a:pt x="10406" y="21600"/>
                  </a:cubicBezTo>
                  <a:cubicBezTo>
                    <a:pt x="11017" y="21600"/>
                    <a:pt x="11656" y="21531"/>
                    <a:pt x="12267" y="21360"/>
                  </a:cubicBezTo>
                  <a:cubicBezTo>
                    <a:pt x="17994" y="19608"/>
                    <a:pt x="21366" y="12088"/>
                    <a:pt x="19040" y="4327"/>
                  </a:cubicBezTo>
                  <a:cubicBezTo>
                    <a:pt x="18023" y="687"/>
                    <a:pt x="16424" y="0"/>
                    <a:pt x="1531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33" name="Google Shape;1846;p25"/>
            <p:cNvSpPr/>
            <p:nvPr/>
          </p:nvSpPr>
          <p:spPr>
            <a:xfrm rot="21136588" flipH="1">
              <a:off x="501707" y="266569"/>
              <a:ext cx="18140" cy="19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22" h="21600" extrusionOk="0">
                  <a:moveTo>
                    <a:pt x="8612" y="0"/>
                  </a:moveTo>
                  <a:cubicBezTo>
                    <a:pt x="7694" y="0"/>
                    <a:pt x="6777" y="152"/>
                    <a:pt x="5859" y="531"/>
                  </a:cubicBezTo>
                  <a:cubicBezTo>
                    <a:pt x="1271" y="2198"/>
                    <a:pt x="-1341" y="8261"/>
                    <a:pt x="706" y="13794"/>
                  </a:cubicBezTo>
                  <a:cubicBezTo>
                    <a:pt x="1977" y="18568"/>
                    <a:pt x="6071" y="21600"/>
                    <a:pt x="10235" y="21600"/>
                  </a:cubicBezTo>
                  <a:cubicBezTo>
                    <a:pt x="11365" y="21600"/>
                    <a:pt x="12494" y="21373"/>
                    <a:pt x="13624" y="20918"/>
                  </a:cubicBezTo>
                  <a:cubicBezTo>
                    <a:pt x="18212" y="18720"/>
                    <a:pt x="20259" y="13187"/>
                    <a:pt x="17718" y="7124"/>
                  </a:cubicBezTo>
                  <a:cubicBezTo>
                    <a:pt x="16024" y="2653"/>
                    <a:pt x="12424" y="0"/>
                    <a:pt x="861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34" name="Google Shape;1847;p25"/>
            <p:cNvSpPr/>
            <p:nvPr/>
          </p:nvSpPr>
          <p:spPr>
            <a:xfrm rot="21136588" flipH="1">
              <a:off x="609937" y="283751"/>
              <a:ext cx="18064" cy="195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46" h="21600" extrusionOk="0">
                  <a:moveTo>
                    <a:pt x="8936" y="0"/>
                  </a:moveTo>
                  <a:cubicBezTo>
                    <a:pt x="7848" y="0"/>
                    <a:pt x="6761" y="225"/>
                    <a:pt x="5746" y="675"/>
                  </a:cubicBezTo>
                  <a:cubicBezTo>
                    <a:pt x="1035" y="2325"/>
                    <a:pt x="-1067" y="8325"/>
                    <a:pt x="528" y="13800"/>
                  </a:cubicBezTo>
                  <a:cubicBezTo>
                    <a:pt x="2195" y="18525"/>
                    <a:pt x="6109" y="21600"/>
                    <a:pt x="10313" y="21600"/>
                  </a:cubicBezTo>
                  <a:cubicBezTo>
                    <a:pt x="11473" y="21600"/>
                    <a:pt x="12560" y="21375"/>
                    <a:pt x="13720" y="20925"/>
                  </a:cubicBezTo>
                  <a:cubicBezTo>
                    <a:pt x="18431" y="18750"/>
                    <a:pt x="20533" y="13275"/>
                    <a:pt x="18431" y="7275"/>
                  </a:cubicBezTo>
                  <a:cubicBezTo>
                    <a:pt x="16764" y="2925"/>
                    <a:pt x="12850" y="0"/>
                    <a:pt x="893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1950" name="Google Shape;1848;p25"/>
          <p:cNvGrpSpPr/>
          <p:nvPr/>
        </p:nvGrpSpPr>
        <p:grpSpPr>
          <a:xfrm>
            <a:off x="8240915" y="4039157"/>
            <a:ext cx="982219" cy="439760"/>
            <a:chOff x="0" y="0"/>
            <a:chExt cx="982218" cy="439758"/>
          </a:xfrm>
        </p:grpSpPr>
        <p:sp>
          <p:nvSpPr>
            <p:cNvPr id="1936" name="Google Shape;1849;p25"/>
            <p:cNvSpPr/>
            <p:nvPr/>
          </p:nvSpPr>
          <p:spPr>
            <a:xfrm flipH="1">
              <a:off x="326051" y="79253"/>
              <a:ext cx="424920" cy="2900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6" h="21600" extrusionOk="0">
                  <a:moveTo>
                    <a:pt x="3668" y="0"/>
                  </a:moveTo>
                  <a:cubicBezTo>
                    <a:pt x="2819" y="0"/>
                    <a:pt x="2246" y="790"/>
                    <a:pt x="1946" y="1768"/>
                  </a:cubicBezTo>
                  <a:cubicBezTo>
                    <a:pt x="1321" y="3688"/>
                    <a:pt x="827" y="5719"/>
                    <a:pt x="578" y="7821"/>
                  </a:cubicBezTo>
                  <a:cubicBezTo>
                    <a:pt x="353" y="9523"/>
                    <a:pt x="206" y="11220"/>
                    <a:pt x="32" y="12917"/>
                  </a:cubicBezTo>
                  <a:cubicBezTo>
                    <a:pt x="-142" y="14503"/>
                    <a:pt x="404" y="15536"/>
                    <a:pt x="1396" y="15906"/>
                  </a:cubicBezTo>
                  <a:cubicBezTo>
                    <a:pt x="6244" y="17679"/>
                    <a:pt x="11091" y="19488"/>
                    <a:pt x="15939" y="21261"/>
                  </a:cubicBezTo>
                  <a:cubicBezTo>
                    <a:pt x="16413" y="21443"/>
                    <a:pt x="16884" y="21519"/>
                    <a:pt x="17382" y="21595"/>
                  </a:cubicBezTo>
                  <a:cubicBezTo>
                    <a:pt x="17426" y="21600"/>
                    <a:pt x="17474" y="21600"/>
                    <a:pt x="17515" y="21600"/>
                  </a:cubicBezTo>
                  <a:cubicBezTo>
                    <a:pt x="18040" y="21600"/>
                    <a:pt x="18415" y="21195"/>
                    <a:pt x="18575" y="20374"/>
                  </a:cubicBezTo>
                  <a:cubicBezTo>
                    <a:pt x="18674" y="19822"/>
                    <a:pt x="18797" y="19229"/>
                    <a:pt x="18848" y="18677"/>
                  </a:cubicBezTo>
                  <a:cubicBezTo>
                    <a:pt x="19145" y="15577"/>
                    <a:pt x="20015" y="12735"/>
                    <a:pt x="20786" y="9853"/>
                  </a:cubicBezTo>
                  <a:cubicBezTo>
                    <a:pt x="20936" y="9377"/>
                    <a:pt x="21086" y="8931"/>
                    <a:pt x="21185" y="8450"/>
                  </a:cubicBezTo>
                  <a:cubicBezTo>
                    <a:pt x="21458" y="7305"/>
                    <a:pt x="21284" y="6829"/>
                    <a:pt x="20513" y="6530"/>
                  </a:cubicBezTo>
                  <a:cubicBezTo>
                    <a:pt x="17781" y="5496"/>
                    <a:pt x="6991" y="1251"/>
                    <a:pt x="4330" y="147"/>
                  </a:cubicBezTo>
                  <a:cubicBezTo>
                    <a:pt x="4095" y="46"/>
                    <a:pt x="3873" y="0"/>
                    <a:pt x="3668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37" name="Google Shape;1850;p25"/>
            <p:cNvSpPr/>
            <p:nvPr/>
          </p:nvSpPr>
          <p:spPr>
            <a:xfrm flipH="1">
              <a:off x="20194" y="248034"/>
              <a:ext cx="169193" cy="146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8" h="21600" extrusionOk="0">
                  <a:moveTo>
                    <a:pt x="5372" y="0"/>
                  </a:moveTo>
                  <a:cubicBezTo>
                    <a:pt x="4703" y="0"/>
                    <a:pt x="4237" y="551"/>
                    <a:pt x="3847" y="1782"/>
                  </a:cubicBezTo>
                  <a:cubicBezTo>
                    <a:pt x="3052" y="4046"/>
                    <a:pt x="2366" y="6379"/>
                    <a:pt x="1688" y="8502"/>
                  </a:cubicBezTo>
                  <a:cubicBezTo>
                    <a:pt x="1443" y="9523"/>
                    <a:pt x="1197" y="10545"/>
                    <a:pt x="1011" y="11636"/>
                  </a:cubicBezTo>
                  <a:cubicBezTo>
                    <a:pt x="638" y="13899"/>
                    <a:pt x="334" y="15802"/>
                    <a:pt x="88" y="17765"/>
                  </a:cubicBezTo>
                  <a:cubicBezTo>
                    <a:pt x="29" y="18355"/>
                    <a:pt x="-39" y="19006"/>
                    <a:pt x="29" y="19587"/>
                  </a:cubicBezTo>
                  <a:cubicBezTo>
                    <a:pt x="147" y="20689"/>
                    <a:pt x="765" y="21420"/>
                    <a:pt x="1688" y="21490"/>
                  </a:cubicBezTo>
                  <a:cubicBezTo>
                    <a:pt x="2840" y="21560"/>
                    <a:pt x="3983" y="21600"/>
                    <a:pt x="5118" y="21600"/>
                  </a:cubicBezTo>
                  <a:cubicBezTo>
                    <a:pt x="9673" y="21600"/>
                    <a:pt x="14152" y="20989"/>
                    <a:pt x="18597" y="19587"/>
                  </a:cubicBezTo>
                  <a:cubicBezTo>
                    <a:pt x="19029" y="19517"/>
                    <a:pt x="19461" y="19297"/>
                    <a:pt x="19707" y="18936"/>
                  </a:cubicBezTo>
                  <a:cubicBezTo>
                    <a:pt x="21561" y="16893"/>
                    <a:pt x="21493" y="12587"/>
                    <a:pt x="19588" y="10685"/>
                  </a:cubicBezTo>
                  <a:cubicBezTo>
                    <a:pt x="15575" y="6890"/>
                    <a:pt x="11443" y="3315"/>
                    <a:pt x="6811" y="551"/>
                  </a:cubicBezTo>
                  <a:cubicBezTo>
                    <a:pt x="6235" y="190"/>
                    <a:pt x="5770" y="0"/>
                    <a:pt x="5372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38" name="Google Shape;1851;p25"/>
            <p:cNvSpPr/>
            <p:nvPr/>
          </p:nvSpPr>
          <p:spPr>
            <a:xfrm flipH="1">
              <a:off x="860892" y="23129"/>
              <a:ext cx="100555" cy="217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81" h="21600" extrusionOk="0">
                  <a:moveTo>
                    <a:pt x="13876" y="0"/>
                  </a:moveTo>
                  <a:cubicBezTo>
                    <a:pt x="12156" y="0"/>
                    <a:pt x="10845" y="439"/>
                    <a:pt x="9630" y="1290"/>
                  </a:cubicBezTo>
                  <a:cubicBezTo>
                    <a:pt x="6749" y="3302"/>
                    <a:pt x="4059" y="5368"/>
                    <a:pt x="2871" y="7880"/>
                  </a:cubicBezTo>
                  <a:cubicBezTo>
                    <a:pt x="2462" y="8818"/>
                    <a:pt x="1670" y="9703"/>
                    <a:pt x="1178" y="10439"/>
                  </a:cubicBezTo>
                  <a:cubicBezTo>
                    <a:pt x="-324" y="13639"/>
                    <a:pt x="-624" y="16590"/>
                    <a:pt x="1670" y="19493"/>
                  </a:cubicBezTo>
                  <a:cubicBezTo>
                    <a:pt x="2571" y="20621"/>
                    <a:pt x="4155" y="21114"/>
                    <a:pt x="6148" y="21364"/>
                  </a:cubicBezTo>
                  <a:cubicBezTo>
                    <a:pt x="7322" y="21505"/>
                    <a:pt x="8196" y="21600"/>
                    <a:pt x="8838" y="21600"/>
                  </a:cubicBezTo>
                  <a:cubicBezTo>
                    <a:pt x="10340" y="21600"/>
                    <a:pt x="10586" y="21094"/>
                    <a:pt x="10722" y="19642"/>
                  </a:cubicBezTo>
                  <a:cubicBezTo>
                    <a:pt x="11118" y="15510"/>
                    <a:pt x="13316" y="11573"/>
                    <a:pt x="16293" y="7731"/>
                  </a:cubicBezTo>
                  <a:cubicBezTo>
                    <a:pt x="17290" y="6306"/>
                    <a:pt x="18491" y="4929"/>
                    <a:pt x="19583" y="3552"/>
                  </a:cubicBezTo>
                  <a:cubicBezTo>
                    <a:pt x="20976" y="1681"/>
                    <a:pt x="19979" y="844"/>
                    <a:pt x="16102" y="203"/>
                  </a:cubicBezTo>
                  <a:cubicBezTo>
                    <a:pt x="15282" y="68"/>
                    <a:pt x="14545" y="0"/>
                    <a:pt x="13876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39" name="Google Shape;1852;p25"/>
            <p:cNvSpPr/>
            <p:nvPr/>
          </p:nvSpPr>
          <p:spPr>
            <a:xfrm flipH="1">
              <a:off x="785415" y="44015"/>
              <a:ext cx="102892" cy="2157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4" h="21600" extrusionOk="0">
                  <a:moveTo>
                    <a:pt x="14151" y="0"/>
                  </a:moveTo>
                  <a:cubicBezTo>
                    <a:pt x="12613" y="0"/>
                    <a:pt x="11201" y="436"/>
                    <a:pt x="10516" y="1144"/>
                  </a:cubicBezTo>
                  <a:cubicBezTo>
                    <a:pt x="8783" y="2880"/>
                    <a:pt x="7161" y="4569"/>
                    <a:pt x="5735" y="6353"/>
                  </a:cubicBezTo>
                  <a:cubicBezTo>
                    <a:pt x="4407" y="8042"/>
                    <a:pt x="3386" y="9779"/>
                    <a:pt x="1764" y="12107"/>
                  </a:cubicBezTo>
                  <a:cubicBezTo>
                    <a:pt x="1345" y="13898"/>
                    <a:pt x="632" y="16275"/>
                    <a:pt x="31" y="18658"/>
                  </a:cubicBezTo>
                  <a:cubicBezTo>
                    <a:pt x="-81" y="19155"/>
                    <a:pt x="129" y="19652"/>
                    <a:pt x="436" y="20095"/>
                  </a:cubicBezTo>
                  <a:cubicBezTo>
                    <a:pt x="744" y="20694"/>
                    <a:pt x="1457" y="21089"/>
                    <a:pt x="2771" y="21191"/>
                  </a:cubicBezTo>
                  <a:cubicBezTo>
                    <a:pt x="4309" y="21287"/>
                    <a:pt x="5735" y="21539"/>
                    <a:pt x="7161" y="21586"/>
                  </a:cubicBezTo>
                  <a:cubicBezTo>
                    <a:pt x="7329" y="21593"/>
                    <a:pt x="7510" y="21600"/>
                    <a:pt x="7664" y="21600"/>
                  </a:cubicBezTo>
                  <a:cubicBezTo>
                    <a:pt x="9286" y="21600"/>
                    <a:pt x="10251" y="21151"/>
                    <a:pt x="10628" y="20299"/>
                  </a:cubicBezTo>
                  <a:cubicBezTo>
                    <a:pt x="10922" y="19503"/>
                    <a:pt x="10824" y="18658"/>
                    <a:pt x="10922" y="17814"/>
                  </a:cubicBezTo>
                  <a:cubicBezTo>
                    <a:pt x="11537" y="12952"/>
                    <a:pt x="14599" y="8485"/>
                    <a:pt x="19282" y="4222"/>
                  </a:cubicBezTo>
                  <a:cubicBezTo>
                    <a:pt x="19897" y="3670"/>
                    <a:pt x="20498" y="3078"/>
                    <a:pt x="20918" y="2485"/>
                  </a:cubicBezTo>
                  <a:cubicBezTo>
                    <a:pt x="21519" y="1587"/>
                    <a:pt x="20918" y="797"/>
                    <a:pt x="19184" y="449"/>
                  </a:cubicBezTo>
                  <a:cubicBezTo>
                    <a:pt x="17646" y="150"/>
                    <a:pt x="16025" y="0"/>
                    <a:pt x="14389" y="0"/>
                  </a:cubicBezTo>
                  <a:cubicBezTo>
                    <a:pt x="14305" y="0"/>
                    <a:pt x="14221" y="0"/>
                    <a:pt x="14151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0" name="Google Shape;1853;p25"/>
            <p:cNvSpPr/>
            <p:nvPr/>
          </p:nvSpPr>
          <p:spPr>
            <a:xfrm flipH="1">
              <a:off x="724488" y="63675"/>
              <a:ext cx="91169" cy="2118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8" h="21600" extrusionOk="0">
                  <a:moveTo>
                    <a:pt x="16826" y="0"/>
                  </a:moveTo>
                  <a:cubicBezTo>
                    <a:pt x="16511" y="0"/>
                    <a:pt x="16180" y="21"/>
                    <a:pt x="15817" y="69"/>
                  </a:cubicBezTo>
                  <a:cubicBezTo>
                    <a:pt x="14099" y="271"/>
                    <a:pt x="12711" y="728"/>
                    <a:pt x="11797" y="1436"/>
                  </a:cubicBezTo>
                  <a:cubicBezTo>
                    <a:pt x="7887" y="4467"/>
                    <a:pt x="4213" y="7602"/>
                    <a:pt x="1911" y="11036"/>
                  </a:cubicBezTo>
                  <a:cubicBezTo>
                    <a:pt x="1344" y="13415"/>
                    <a:pt x="650" y="15787"/>
                    <a:pt x="82" y="18111"/>
                  </a:cubicBezTo>
                  <a:cubicBezTo>
                    <a:pt x="-28" y="18416"/>
                    <a:pt x="-28" y="18673"/>
                    <a:pt x="82" y="18923"/>
                  </a:cubicBezTo>
                  <a:cubicBezTo>
                    <a:pt x="776" y="21045"/>
                    <a:pt x="3188" y="21551"/>
                    <a:pt x="7430" y="21600"/>
                  </a:cubicBezTo>
                  <a:cubicBezTo>
                    <a:pt x="9495" y="21600"/>
                    <a:pt x="10189" y="21094"/>
                    <a:pt x="10536" y="20032"/>
                  </a:cubicBezTo>
                  <a:cubicBezTo>
                    <a:pt x="10882" y="18416"/>
                    <a:pt x="11229" y="16751"/>
                    <a:pt x="11797" y="15135"/>
                  </a:cubicBezTo>
                  <a:cubicBezTo>
                    <a:pt x="13184" y="10682"/>
                    <a:pt x="16274" y="6486"/>
                    <a:pt x="20531" y="2442"/>
                  </a:cubicBezTo>
                  <a:cubicBezTo>
                    <a:pt x="21099" y="1887"/>
                    <a:pt x="21572" y="1332"/>
                    <a:pt x="20421" y="881"/>
                  </a:cubicBezTo>
                  <a:cubicBezTo>
                    <a:pt x="19380" y="423"/>
                    <a:pt x="18277" y="0"/>
                    <a:pt x="16826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1" name="Google Shape;1854;p25"/>
            <p:cNvSpPr/>
            <p:nvPr/>
          </p:nvSpPr>
          <p:spPr>
            <a:xfrm flipH="1">
              <a:off x="168498" y="207556"/>
              <a:ext cx="83366" cy="2084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0" h="21600" extrusionOk="0">
                  <a:moveTo>
                    <a:pt x="15840" y="0"/>
                  </a:moveTo>
                  <a:cubicBezTo>
                    <a:pt x="14247" y="0"/>
                    <a:pt x="12774" y="402"/>
                    <a:pt x="12037" y="1086"/>
                  </a:cubicBezTo>
                  <a:cubicBezTo>
                    <a:pt x="10907" y="2214"/>
                    <a:pt x="9656" y="3292"/>
                    <a:pt x="8783" y="4477"/>
                  </a:cubicBezTo>
                  <a:cubicBezTo>
                    <a:pt x="6916" y="6739"/>
                    <a:pt x="5288" y="8995"/>
                    <a:pt x="3541" y="11308"/>
                  </a:cubicBezTo>
                  <a:cubicBezTo>
                    <a:pt x="2428" y="13570"/>
                    <a:pt x="1297" y="15826"/>
                    <a:pt x="304" y="18089"/>
                  </a:cubicBezTo>
                  <a:cubicBezTo>
                    <a:pt x="47" y="18555"/>
                    <a:pt x="-73" y="19062"/>
                    <a:pt x="47" y="19527"/>
                  </a:cubicBezTo>
                  <a:cubicBezTo>
                    <a:pt x="372" y="21029"/>
                    <a:pt x="3096" y="21600"/>
                    <a:pt x="5665" y="21600"/>
                  </a:cubicBezTo>
                  <a:cubicBezTo>
                    <a:pt x="6179" y="21600"/>
                    <a:pt x="6693" y="21572"/>
                    <a:pt x="7173" y="21530"/>
                  </a:cubicBezTo>
                  <a:cubicBezTo>
                    <a:pt x="9040" y="21374"/>
                    <a:pt x="9537" y="20712"/>
                    <a:pt x="9793" y="20042"/>
                  </a:cubicBezTo>
                  <a:cubicBezTo>
                    <a:pt x="10530" y="18089"/>
                    <a:pt x="11164" y="16087"/>
                    <a:pt x="11780" y="14134"/>
                  </a:cubicBezTo>
                  <a:cubicBezTo>
                    <a:pt x="12911" y="10849"/>
                    <a:pt x="15789" y="7818"/>
                    <a:pt x="18529" y="4787"/>
                  </a:cubicBezTo>
                  <a:cubicBezTo>
                    <a:pt x="19283" y="3962"/>
                    <a:pt x="20020" y="3193"/>
                    <a:pt x="20653" y="2319"/>
                  </a:cubicBezTo>
                  <a:cubicBezTo>
                    <a:pt x="21527" y="832"/>
                    <a:pt x="20773" y="832"/>
                    <a:pt x="17536" y="162"/>
                  </a:cubicBezTo>
                  <a:cubicBezTo>
                    <a:pt x="16971" y="49"/>
                    <a:pt x="16388" y="0"/>
                    <a:pt x="1584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2" name="Google Shape;1855;p25"/>
            <p:cNvSpPr/>
            <p:nvPr/>
          </p:nvSpPr>
          <p:spPr>
            <a:xfrm flipH="1">
              <a:off x="221939" y="194223"/>
              <a:ext cx="87105" cy="207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1" h="21600" extrusionOk="0">
                  <a:moveTo>
                    <a:pt x="16310" y="0"/>
                  </a:moveTo>
                  <a:cubicBezTo>
                    <a:pt x="14707" y="0"/>
                    <a:pt x="13622" y="403"/>
                    <a:pt x="13071" y="1033"/>
                  </a:cubicBezTo>
                  <a:cubicBezTo>
                    <a:pt x="10950" y="3149"/>
                    <a:pt x="8829" y="5258"/>
                    <a:pt x="6935" y="7431"/>
                  </a:cubicBezTo>
                  <a:cubicBezTo>
                    <a:pt x="5283" y="9385"/>
                    <a:pt x="3988" y="11402"/>
                    <a:pt x="1980" y="14084"/>
                  </a:cubicBezTo>
                  <a:cubicBezTo>
                    <a:pt x="1510" y="15372"/>
                    <a:pt x="798" y="17332"/>
                    <a:pt x="85" y="19293"/>
                  </a:cubicBezTo>
                  <a:cubicBezTo>
                    <a:pt x="-28" y="19548"/>
                    <a:pt x="-28" y="19802"/>
                    <a:pt x="85" y="20015"/>
                  </a:cubicBezTo>
                  <a:cubicBezTo>
                    <a:pt x="636" y="20857"/>
                    <a:pt x="4052" y="21600"/>
                    <a:pt x="6530" y="21600"/>
                  </a:cubicBezTo>
                  <a:cubicBezTo>
                    <a:pt x="7242" y="21600"/>
                    <a:pt x="7874" y="21543"/>
                    <a:pt x="8343" y="21402"/>
                  </a:cubicBezTo>
                  <a:cubicBezTo>
                    <a:pt x="8829" y="21253"/>
                    <a:pt x="9169" y="20885"/>
                    <a:pt x="9299" y="20630"/>
                  </a:cubicBezTo>
                  <a:cubicBezTo>
                    <a:pt x="10124" y="16554"/>
                    <a:pt x="12245" y="12583"/>
                    <a:pt x="14966" y="8663"/>
                  </a:cubicBezTo>
                  <a:cubicBezTo>
                    <a:pt x="16374" y="6709"/>
                    <a:pt x="18139" y="4798"/>
                    <a:pt x="19678" y="2888"/>
                  </a:cubicBezTo>
                  <a:cubicBezTo>
                    <a:pt x="19791" y="2732"/>
                    <a:pt x="20034" y="2583"/>
                    <a:pt x="20147" y="2428"/>
                  </a:cubicBezTo>
                  <a:cubicBezTo>
                    <a:pt x="21572" y="878"/>
                    <a:pt x="20390" y="106"/>
                    <a:pt x="16617" y="0"/>
                  </a:cubicBezTo>
                  <a:cubicBezTo>
                    <a:pt x="16504" y="0"/>
                    <a:pt x="16407" y="0"/>
                    <a:pt x="1631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3" name="Google Shape;1856;p25"/>
            <p:cNvSpPr/>
            <p:nvPr/>
          </p:nvSpPr>
          <p:spPr>
            <a:xfrm flipH="1">
              <a:off x="273154" y="182182"/>
              <a:ext cx="89946" cy="202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9" h="21600" extrusionOk="0">
                  <a:moveTo>
                    <a:pt x="16876" y="0"/>
                  </a:moveTo>
                  <a:cubicBezTo>
                    <a:pt x="15041" y="0"/>
                    <a:pt x="13504" y="472"/>
                    <a:pt x="12672" y="1343"/>
                  </a:cubicBezTo>
                  <a:cubicBezTo>
                    <a:pt x="8437" y="5467"/>
                    <a:pt x="4782" y="9700"/>
                    <a:pt x="1927" y="14514"/>
                  </a:cubicBezTo>
                  <a:cubicBezTo>
                    <a:pt x="1457" y="15734"/>
                    <a:pt x="782" y="17316"/>
                    <a:pt x="92" y="18957"/>
                  </a:cubicBezTo>
                  <a:cubicBezTo>
                    <a:pt x="-363" y="20228"/>
                    <a:pt x="892" y="21179"/>
                    <a:pt x="3402" y="21498"/>
                  </a:cubicBezTo>
                  <a:cubicBezTo>
                    <a:pt x="3951" y="21564"/>
                    <a:pt x="4437" y="21600"/>
                    <a:pt x="4892" y="21600"/>
                  </a:cubicBezTo>
                  <a:cubicBezTo>
                    <a:pt x="6555" y="21600"/>
                    <a:pt x="7621" y="21143"/>
                    <a:pt x="7982" y="20228"/>
                  </a:cubicBezTo>
                  <a:cubicBezTo>
                    <a:pt x="8547" y="19117"/>
                    <a:pt x="8782" y="18006"/>
                    <a:pt x="9237" y="16895"/>
                  </a:cubicBezTo>
                  <a:cubicBezTo>
                    <a:pt x="11527" y="12452"/>
                    <a:pt x="14837" y="8168"/>
                    <a:pt x="18727" y="3935"/>
                  </a:cubicBezTo>
                  <a:cubicBezTo>
                    <a:pt x="19292" y="3296"/>
                    <a:pt x="19982" y="2665"/>
                    <a:pt x="20547" y="1975"/>
                  </a:cubicBezTo>
                  <a:cubicBezTo>
                    <a:pt x="21237" y="1183"/>
                    <a:pt x="19982" y="225"/>
                    <a:pt x="18147" y="73"/>
                  </a:cubicBezTo>
                  <a:cubicBezTo>
                    <a:pt x="17723" y="22"/>
                    <a:pt x="17284" y="0"/>
                    <a:pt x="16876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4" name="Google Shape;1857;p25"/>
            <p:cNvSpPr/>
            <p:nvPr/>
          </p:nvSpPr>
          <p:spPr>
            <a:xfrm flipH="1">
              <a:off x="0" y="0"/>
              <a:ext cx="982219" cy="439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7" h="21600" extrusionOk="0">
                  <a:moveTo>
                    <a:pt x="1972" y="1136"/>
                  </a:moveTo>
                  <a:cubicBezTo>
                    <a:pt x="2045" y="1136"/>
                    <a:pt x="2125" y="1170"/>
                    <a:pt x="2215" y="1236"/>
                  </a:cubicBezTo>
                  <a:cubicBezTo>
                    <a:pt x="2639" y="1554"/>
                    <a:pt x="2748" y="1968"/>
                    <a:pt x="2595" y="2894"/>
                  </a:cubicBezTo>
                  <a:cubicBezTo>
                    <a:pt x="2476" y="3575"/>
                    <a:pt x="2345" y="4257"/>
                    <a:pt x="2236" y="4962"/>
                  </a:cubicBezTo>
                  <a:cubicBezTo>
                    <a:pt x="1911" y="6864"/>
                    <a:pt x="1671" y="8812"/>
                    <a:pt x="1627" y="10857"/>
                  </a:cubicBezTo>
                  <a:cubicBezTo>
                    <a:pt x="1612" y="11575"/>
                    <a:pt x="1585" y="11826"/>
                    <a:pt x="1421" y="11826"/>
                  </a:cubicBezTo>
                  <a:cubicBezTo>
                    <a:pt x="1351" y="11826"/>
                    <a:pt x="1256" y="11779"/>
                    <a:pt x="1128" y="11709"/>
                  </a:cubicBezTo>
                  <a:cubicBezTo>
                    <a:pt x="910" y="11585"/>
                    <a:pt x="737" y="11341"/>
                    <a:pt x="638" y="10783"/>
                  </a:cubicBezTo>
                  <a:cubicBezTo>
                    <a:pt x="388" y="9346"/>
                    <a:pt x="420" y="7886"/>
                    <a:pt x="585" y="6302"/>
                  </a:cubicBezTo>
                  <a:cubicBezTo>
                    <a:pt x="638" y="5938"/>
                    <a:pt x="725" y="5500"/>
                    <a:pt x="770" y="5036"/>
                  </a:cubicBezTo>
                  <a:cubicBezTo>
                    <a:pt x="899" y="3793"/>
                    <a:pt x="1193" y="2770"/>
                    <a:pt x="1508" y="1774"/>
                  </a:cubicBezTo>
                  <a:cubicBezTo>
                    <a:pt x="1641" y="1353"/>
                    <a:pt x="1784" y="1136"/>
                    <a:pt x="1972" y="1136"/>
                  </a:cubicBezTo>
                  <a:close/>
                  <a:moveTo>
                    <a:pt x="3569" y="2162"/>
                  </a:moveTo>
                  <a:cubicBezTo>
                    <a:pt x="3577" y="2162"/>
                    <a:pt x="3586" y="2162"/>
                    <a:pt x="3595" y="2162"/>
                  </a:cubicBezTo>
                  <a:cubicBezTo>
                    <a:pt x="3769" y="2162"/>
                    <a:pt x="3942" y="2236"/>
                    <a:pt x="4106" y="2383"/>
                  </a:cubicBezTo>
                  <a:cubicBezTo>
                    <a:pt x="4291" y="2553"/>
                    <a:pt x="4356" y="2941"/>
                    <a:pt x="4291" y="3382"/>
                  </a:cubicBezTo>
                  <a:cubicBezTo>
                    <a:pt x="4247" y="3672"/>
                    <a:pt x="4183" y="3963"/>
                    <a:pt x="4117" y="4234"/>
                  </a:cubicBezTo>
                  <a:cubicBezTo>
                    <a:pt x="3617" y="6326"/>
                    <a:pt x="3291" y="8518"/>
                    <a:pt x="3225" y="10904"/>
                  </a:cubicBezTo>
                  <a:cubicBezTo>
                    <a:pt x="3214" y="11318"/>
                    <a:pt x="3225" y="11732"/>
                    <a:pt x="3194" y="12123"/>
                  </a:cubicBezTo>
                  <a:cubicBezTo>
                    <a:pt x="3153" y="12541"/>
                    <a:pt x="3050" y="12762"/>
                    <a:pt x="2877" y="12762"/>
                  </a:cubicBezTo>
                  <a:cubicBezTo>
                    <a:pt x="2861" y="12762"/>
                    <a:pt x="2842" y="12758"/>
                    <a:pt x="2824" y="12755"/>
                  </a:cubicBezTo>
                  <a:cubicBezTo>
                    <a:pt x="2671" y="12731"/>
                    <a:pt x="2519" y="12608"/>
                    <a:pt x="2355" y="12561"/>
                  </a:cubicBezTo>
                  <a:cubicBezTo>
                    <a:pt x="2215" y="12511"/>
                    <a:pt x="2139" y="12317"/>
                    <a:pt x="2106" y="12023"/>
                  </a:cubicBezTo>
                  <a:cubicBezTo>
                    <a:pt x="2073" y="11806"/>
                    <a:pt x="2051" y="11562"/>
                    <a:pt x="2063" y="11318"/>
                  </a:cubicBezTo>
                  <a:cubicBezTo>
                    <a:pt x="2127" y="10148"/>
                    <a:pt x="2203" y="8982"/>
                    <a:pt x="2248" y="8103"/>
                  </a:cubicBezTo>
                  <a:cubicBezTo>
                    <a:pt x="2421" y="6961"/>
                    <a:pt x="2530" y="6108"/>
                    <a:pt x="2671" y="5280"/>
                  </a:cubicBezTo>
                  <a:cubicBezTo>
                    <a:pt x="2824" y="4404"/>
                    <a:pt x="2997" y="3575"/>
                    <a:pt x="3182" y="2747"/>
                  </a:cubicBezTo>
                  <a:cubicBezTo>
                    <a:pt x="3255" y="2376"/>
                    <a:pt x="3405" y="2162"/>
                    <a:pt x="3569" y="2162"/>
                  </a:cubicBezTo>
                  <a:close/>
                  <a:moveTo>
                    <a:pt x="5245" y="3128"/>
                  </a:moveTo>
                  <a:cubicBezTo>
                    <a:pt x="5382" y="3128"/>
                    <a:pt x="5486" y="3332"/>
                    <a:pt x="5585" y="3552"/>
                  </a:cubicBezTo>
                  <a:cubicBezTo>
                    <a:pt x="5694" y="3769"/>
                    <a:pt x="5649" y="4037"/>
                    <a:pt x="5595" y="4304"/>
                  </a:cubicBezTo>
                  <a:cubicBezTo>
                    <a:pt x="5192" y="6252"/>
                    <a:pt x="4900" y="8274"/>
                    <a:pt x="4769" y="10419"/>
                  </a:cubicBezTo>
                  <a:cubicBezTo>
                    <a:pt x="4715" y="11198"/>
                    <a:pt x="4682" y="12000"/>
                    <a:pt x="4649" y="12778"/>
                  </a:cubicBezTo>
                  <a:cubicBezTo>
                    <a:pt x="4617" y="13289"/>
                    <a:pt x="4551" y="13533"/>
                    <a:pt x="4356" y="13533"/>
                  </a:cubicBezTo>
                  <a:cubicBezTo>
                    <a:pt x="3954" y="13510"/>
                    <a:pt x="3726" y="13266"/>
                    <a:pt x="3660" y="12244"/>
                  </a:cubicBezTo>
                  <a:cubicBezTo>
                    <a:pt x="3650" y="12123"/>
                    <a:pt x="3650" y="12000"/>
                    <a:pt x="3660" y="11853"/>
                  </a:cubicBezTo>
                  <a:cubicBezTo>
                    <a:pt x="3714" y="10733"/>
                    <a:pt x="3780" y="9590"/>
                    <a:pt x="3834" y="8444"/>
                  </a:cubicBezTo>
                  <a:cubicBezTo>
                    <a:pt x="4051" y="6790"/>
                    <a:pt x="4399" y="5280"/>
                    <a:pt x="4769" y="3819"/>
                  </a:cubicBezTo>
                  <a:cubicBezTo>
                    <a:pt x="4855" y="3479"/>
                    <a:pt x="4987" y="3258"/>
                    <a:pt x="5149" y="3161"/>
                  </a:cubicBezTo>
                  <a:cubicBezTo>
                    <a:pt x="5184" y="3138"/>
                    <a:pt x="5215" y="3128"/>
                    <a:pt x="5245" y="3128"/>
                  </a:cubicBezTo>
                  <a:close/>
                  <a:moveTo>
                    <a:pt x="6675" y="3893"/>
                  </a:moveTo>
                  <a:cubicBezTo>
                    <a:pt x="6765" y="3893"/>
                    <a:pt x="6862" y="3923"/>
                    <a:pt x="6965" y="3990"/>
                  </a:cubicBezTo>
                  <a:cubicBezTo>
                    <a:pt x="8128" y="4718"/>
                    <a:pt x="12846" y="7519"/>
                    <a:pt x="14041" y="8200"/>
                  </a:cubicBezTo>
                  <a:cubicBezTo>
                    <a:pt x="14378" y="8397"/>
                    <a:pt x="14454" y="8712"/>
                    <a:pt x="14335" y="9467"/>
                  </a:cubicBezTo>
                  <a:cubicBezTo>
                    <a:pt x="14292" y="9784"/>
                    <a:pt x="14226" y="10078"/>
                    <a:pt x="14161" y="10392"/>
                  </a:cubicBezTo>
                  <a:cubicBezTo>
                    <a:pt x="13824" y="12294"/>
                    <a:pt x="13443" y="14168"/>
                    <a:pt x="13313" y="16213"/>
                  </a:cubicBezTo>
                  <a:cubicBezTo>
                    <a:pt x="13291" y="16578"/>
                    <a:pt x="13237" y="16969"/>
                    <a:pt x="13194" y="17333"/>
                  </a:cubicBezTo>
                  <a:cubicBezTo>
                    <a:pt x="13124" y="17874"/>
                    <a:pt x="12960" y="18141"/>
                    <a:pt x="12730" y="18141"/>
                  </a:cubicBezTo>
                  <a:cubicBezTo>
                    <a:pt x="12712" y="18141"/>
                    <a:pt x="12691" y="18141"/>
                    <a:pt x="12672" y="18138"/>
                  </a:cubicBezTo>
                  <a:cubicBezTo>
                    <a:pt x="12454" y="18088"/>
                    <a:pt x="12248" y="18038"/>
                    <a:pt x="12041" y="17918"/>
                  </a:cubicBezTo>
                  <a:cubicBezTo>
                    <a:pt x="9921" y="16748"/>
                    <a:pt x="7801" y="15555"/>
                    <a:pt x="5682" y="14386"/>
                  </a:cubicBezTo>
                  <a:cubicBezTo>
                    <a:pt x="5248" y="14142"/>
                    <a:pt x="5009" y="13460"/>
                    <a:pt x="5085" y="12414"/>
                  </a:cubicBezTo>
                  <a:cubicBezTo>
                    <a:pt x="5161" y="11295"/>
                    <a:pt x="5225" y="10175"/>
                    <a:pt x="5324" y="9052"/>
                  </a:cubicBezTo>
                  <a:cubicBezTo>
                    <a:pt x="5433" y="7666"/>
                    <a:pt x="5649" y="6326"/>
                    <a:pt x="5922" y="5059"/>
                  </a:cubicBezTo>
                  <a:cubicBezTo>
                    <a:pt x="6053" y="4414"/>
                    <a:pt x="6304" y="3893"/>
                    <a:pt x="6675" y="3893"/>
                  </a:cubicBezTo>
                  <a:close/>
                  <a:moveTo>
                    <a:pt x="15181" y="8949"/>
                  </a:moveTo>
                  <a:cubicBezTo>
                    <a:pt x="15220" y="8949"/>
                    <a:pt x="15262" y="8959"/>
                    <a:pt x="15302" y="8982"/>
                  </a:cubicBezTo>
                  <a:cubicBezTo>
                    <a:pt x="15476" y="9052"/>
                    <a:pt x="15596" y="9493"/>
                    <a:pt x="15530" y="9858"/>
                  </a:cubicBezTo>
                  <a:cubicBezTo>
                    <a:pt x="15476" y="10175"/>
                    <a:pt x="15411" y="10466"/>
                    <a:pt x="15357" y="10760"/>
                  </a:cubicBezTo>
                  <a:cubicBezTo>
                    <a:pt x="14987" y="12708"/>
                    <a:pt x="14672" y="14680"/>
                    <a:pt x="14454" y="16725"/>
                  </a:cubicBezTo>
                  <a:cubicBezTo>
                    <a:pt x="14411" y="17236"/>
                    <a:pt x="14389" y="17747"/>
                    <a:pt x="14335" y="18258"/>
                  </a:cubicBezTo>
                  <a:cubicBezTo>
                    <a:pt x="14301" y="18679"/>
                    <a:pt x="14199" y="18890"/>
                    <a:pt x="14041" y="18890"/>
                  </a:cubicBezTo>
                  <a:cubicBezTo>
                    <a:pt x="13998" y="18890"/>
                    <a:pt x="13952" y="18873"/>
                    <a:pt x="13900" y="18843"/>
                  </a:cubicBezTo>
                  <a:cubicBezTo>
                    <a:pt x="13661" y="18696"/>
                    <a:pt x="13542" y="18258"/>
                    <a:pt x="13585" y="17674"/>
                  </a:cubicBezTo>
                  <a:cubicBezTo>
                    <a:pt x="13650" y="16918"/>
                    <a:pt x="13715" y="16190"/>
                    <a:pt x="13759" y="15629"/>
                  </a:cubicBezTo>
                  <a:cubicBezTo>
                    <a:pt x="14031" y="13413"/>
                    <a:pt x="14378" y="11465"/>
                    <a:pt x="14781" y="9567"/>
                  </a:cubicBezTo>
                  <a:cubicBezTo>
                    <a:pt x="14860" y="9166"/>
                    <a:pt x="15006" y="8949"/>
                    <a:pt x="15181" y="8949"/>
                  </a:cubicBezTo>
                  <a:close/>
                  <a:moveTo>
                    <a:pt x="18331" y="12183"/>
                  </a:moveTo>
                  <a:cubicBezTo>
                    <a:pt x="18402" y="12183"/>
                    <a:pt x="18484" y="12247"/>
                    <a:pt x="18585" y="12367"/>
                  </a:cubicBezTo>
                  <a:cubicBezTo>
                    <a:pt x="19401" y="13289"/>
                    <a:pt x="20129" y="14482"/>
                    <a:pt x="20836" y="15749"/>
                  </a:cubicBezTo>
                  <a:cubicBezTo>
                    <a:pt x="21172" y="16384"/>
                    <a:pt x="21184" y="17821"/>
                    <a:pt x="20857" y="18502"/>
                  </a:cubicBezTo>
                  <a:cubicBezTo>
                    <a:pt x="20814" y="18623"/>
                    <a:pt x="20738" y="18696"/>
                    <a:pt x="20662" y="18720"/>
                  </a:cubicBezTo>
                  <a:cubicBezTo>
                    <a:pt x="19878" y="19187"/>
                    <a:pt x="19089" y="19391"/>
                    <a:pt x="18287" y="19391"/>
                  </a:cubicBezTo>
                  <a:cubicBezTo>
                    <a:pt x="18087" y="19391"/>
                    <a:pt x="17885" y="19378"/>
                    <a:pt x="17683" y="19354"/>
                  </a:cubicBezTo>
                  <a:cubicBezTo>
                    <a:pt x="17520" y="19331"/>
                    <a:pt x="17411" y="19087"/>
                    <a:pt x="17390" y="18720"/>
                  </a:cubicBezTo>
                  <a:cubicBezTo>
                    <a:pt x="17378" y="18526"/>
                    <a:pt x="17390" y="18309"/>
                    <a:pt x="17401" y="18111"/>
                  </a:cubicBezTo>
                  <a:cubicBezTo>
                    <a:pt x="17444" y="17456"/>
                    <a:pt x="17498" y="16822"/>
                    <a:pt x="17563" y="16066"/>
                  </a:cubicBezTo>
                  <a:cubicBezTo>
                    <a:pt x="17596" y="15702"/>
                    <a:pt x="17639" y="15361"/>
                    <a:pt x="17683" y="15020"/>
                  </a:cubicBezTo>
                  <a:cubicBezTo>
                    <a:pt x="17802" y="14312"/>
                    <a:pt x="17923" y="13533"/>
                    <a:pt x="18063" y="12778"/>
                  </a:cubicBezTo>
                  <a:cubicBezTo>
                    <a:pt x="18132" y="12367"/>
                    <a:pt x="18214" y="12183"/>
                    <a:pt x="18331" y="12183"/>
                  </a:cubicBezTo>
                  <a:close/>
                  <a:moveTo>
                    <a:pt x="16264" y="9540"/>
                  </a:moveTo>
                  <a:cubicBezTo>
                    <a:pt x="16273" y="9540"/>
                    <a:pt x="16282" y="9540"/>
                    <a:pt x="16292" y="9540"/>
                  </a:cubicBezTo>
                  <a:cubicBezTo>
                    <a:pt x="16640" y="9590"/>
                    <a:pt x="16749" y="9955"/>
                    <a:pt x="16617" y="10686"/>
                  </a:cubicBezTo>
                  <a:cubicBezTo>
                    <a:pt x="16607" y="10760"/>
                    <a:pt x="16585" y="10830"/>
                    <a:pt x="16574" y="10904"/>
                  </a:cubicBezTo>
                  <a:cubicBezTo>
                    <a:pt x="16433" y="11806"/>
                    <a:pt x="16270" y="12708"/>
                    <a:pt x="16140" y="13630"/>
                  </a:cubicBezTo>
                  <a:cubicBezTo>
                    <a:pt x="15890" y="15482"/>
                    <a:pt x="15694" y="17356"/>
                    <a:pt x="15618" y="19281"/>
                  </a:cubicBezTo>
                  <a:cubicBezTo>
                    <a:pt x="15606" y="19401"/>
                    <a:pt x="15575" y="19575"/>
                    <a:pt x="15530" y="19645"/>
                  </a:cubicBezTo>
                  <a:cubicBezTo>
                    <a:pt x="15487" y="19712"/>
                    <a:pt x="15429" y="19739"/>
                    <a:pt x="15363" y="19739"/>
                  </a:cubicBezTo>
                  <a:cubicBezTo>
                    <a:pt x="15135" y="19739"/>
                    <a:pt x="14820" y="19388"/>
                    <a:pt x="14769" y="18990"/>
                  </a:cubicBezTo>
                  <a:cubicBezTo>
                    <a:pt x="14759" y="18890"/>
                    <a:pt x="14759" y="18770"/>
                    <a:pt x="14769" y="18649"/>
                  </a:cubicBezTo>
                  <a:cubicBezTo>
                    <a:pt x="14835" y="17724"/>
                    <a:pt x="14901" y="16798"/>
                    <a:pt x="14944" y="16190"/>
                  </a:cubicBezTo>
                  <a:cubicBezTo>
                    <a:pt x="15129" y="14924"/>
                    <a:pt x="15248" y="13971"/>
                    <a:pt x="15400" y="13049"/>
                  </a:cubicBezTo>
                  <a:cubicBezTo>
                    <a:pt x="15575" y="12023"/>
                    <a:pt x="15770" y="11027"/>
                    <a:pt x="15966" y="10028"/>
                  </a:cubicBezTo>
                  <a:cubicBezTo>
                    <a:pt x="16016" y="9731"/>
                    <a:pt x="16116" y="9540"/>
                    <a:pt x="16264" y="9540"/>
                  </a:cubicBezTo>
                  <a:close/>
                  <a:moveTo>
                    <a:pt x="17395" y="10195"/>
                  </a:moveTo>
                  <a:cubicBezTo>
                    <a:pt x="17442" y="10195"/>
                    <a:pt x="17493" y="10219"/>
                    <a:pt x="17542" y="10272"/>
                  </a:cubicBezTo>
                  <a:cubicBezTo>
                    <a:pt x="17824" y="10589"/>
                    <a:pt x="17890" y="10589"/>
                    <a:pt x="17814" y="11295"/>
                  </a:cubicBezTo>
                  <a:cubicBezTo>
                    <a:pt x="17759" y="11709"/>
                    <a:pt x="17694" y="12073"/>
                    <a:pt x="17629" y="12464"/>
                  </a:cubicBezTo>
                  <a:cubicBezTo>
                    <a:pt x="17390" y="13901"/>
                    <a:pt x="17140" y="15338"/>
                    <a:pt x="17041" y="16895"/>
                  </a:cubicBezTo>
                  <a:cubicBezTo>
                    <a:pt x="16987" y="17821"/>
                    <a:pt x="16932" y="18770"/>
                    <a:pt x="16868" y="19695"/>
                  </a:cubicBezTo>
                  <a:cubicBezTo>
                    <a:pt x="16846" y="20013"/>
                    <a:pt x="16802" y="20327"/>
                    <a:pt x="16640" y="20400"/>
                  </a:cubicBezTo>
                  <a:cubicBezTo>
                    <a:pt x="16598" y="20420"/>
                    <a:pt x="16553" y="20434"/>
                    <a:pt x="16509" y="20434"/>
                  </a:cubicBezTo>
                  <a:cubicBezTo>
                    <a:pt x="16285" y="20434"/>
                    <a:pt x="16048" y="20163"/>
                    <a:pt x="16019" y="19451"/>
                  </a:cubicBezTo>
                  <a:cubicBezTo>
                    <a:pt x="16009" y="19231"/>
                    <a:pt x="16019" y="18990"/>
                    <a:pt x="16042" y="18770"/>
                  </a:cubicBezTo>
                  <a:cubicBezTo>
                    <a:pt x="16128" y="17697"/>
                    <a:pt x="16227" y="16628"/>
                    <a:pt x="16324" y="15555"/>
                  </a:cubicBezTo>
                  <a:cubicBezTo>
                    <a:pt x="16476" y="14459"/>
                    <a:pt x="16617" y="13390"/>
                    <a:pt x="16780" y="12317"/>
                  </a:cubicBezTo>
                  <a:cubicBezTo>
                    <a:pt x="16856" y="11756"/>
                    <a:pt x="16965" y="11244"/>
                    <a:pt x="17064" y="10710"/>
                  </a:cubicBezTo>
                  <a:cubicBezTo>
                    <a:pt x="17128" y="10386"/>
                    <a:pt x="17256" y="10195"/>
                    <a:pt x="17395" y="10195"/>
                  </a:cubicBezTo>
                  <a:close/>
                  <a:moveTo>
                    <a:pt x="1838" y="0"/>
                  </a:moveTo>
                  <a:cubicBezTo>
                    <a:pt x="1721" y="0"/>
                    <a:pt x="1620" y="110"/>
                    <a:pt x="1530" y="311"/>
                  </a:cubicBezTo>
                  <a:cubicBezTo>
                    <a:pt x="1356" y="678"/>
                    <a:pt x="1193" y="1066"/>
                    <a:pt x="1062" y="1480"/>
                  </a:cubicBezTo>
                  <a:cubicBezTo>
                    <a:pt x="388" y="3622"/>
                    <a:pt x="83" y="6058"/>
                    <a:pt x="7" y="8641"/>
                  </a:cubicBezTo>
                  <a:cubicBezTo>
                    <a:pt x="-36" y="9761"/>
                    <a:pt x="128" y="10830"/>
                    <a:pt x="356" y="11853"/>
                  </a:cubicBezTo>
                  <a:cubicBezTo>
                    <a:pt x="453" y="12317"/>
                    <a:pt x="617" y="12635"/>
                    <a:pt x="856" y="12755"/>
                  </a:cubicBezTo>
                  <a:cubicBezTo>
                    <a:pt x="4312" y="14703"/>
                    <a:pt x="7769" y="16651"/>
                    <a:pt x="11226" y="18576"/>
                  </a:cubicBezTo>
                  <a:cubicBezTo>
                    <a:pt x="12890" y="19525"/>
                    <a:pt x="14553" y="20427"/>
                    <a:pt x="16227" y="21349"/>
                  </a:cubicBezTo>
                  <a:cubicBezTo>
                    <a:pt x="16400" y="21450"/>
                    <a:pt x="16585" y="21473"/>
                    <a:pt x="16759" y="21570"/>
                  </a:cubicBezTo>
                  <a:cubicBezTo>
                    <a:pt x="16801" y="21590"/>
                    <a:pt x="16840" y="21600"/>
                    <a:pt x="16877" y="21600"/>
                  </a:cubicBezTo>
                  <a:cubicBezTo>
                    <a:pt x="17053" y="21600"/>
                    <a:pt x="17178" y="21376"/>
                    <a:pt x="17259" y="21035"/>
                  </a:cubicBezTo>
                  <a:cubicBezTo>
                    <a:pt x="17369" y="20494"/>
                    <a:pt x="17572" y="20350"/>
                    <a:pt x="17791" y="20350"/>
                  </a:cubicBezTo>
                  <a:cubicBezTo>
                    <a:pt x="17809" y="20350"/>
                    <a:pt x="17827" y="20350"/>
                    <a:pt x="17847" y="20354"/>
                  </a:cubicBezTo>
                  <a:cubicBezTo>
                    <a:pt x="17936" y="20357"/>
                    <a:pt x="18026" y="20360"/>
                    <a:pt x="18115" y="20360"/>
                  </a:cubicBezTo>
                  <a:cubicBezTo>
                    <a:pt x="18915" y="20360"/>
                    <a:pt x="19705" y="20166"/>
                    <a:pt x="20487" y="19792"/>
                  </a:cubicBezTo>
                  <a:cubicBezTo>
                    <a:pt x="20553" y="19745"/>
                    <a:pt x="20618" y="19695"/>
                    <a:pt x="20684" y="19672"/>
                  </a:cubicBezTo>
                  <a:cubicBezTo>
                    <a:pt x="21108" y="19548"/>
                    <a:pt x="21357" y="19037"/>
                    <a:pt x="21433" y="18088"/>
                  </a:cubicBezTo>
                  <a:cubicBezTo>
                    <a:pt x="21477" y="17600"/>
                    <a:pt x="21498" y="17116"/>
                    <a:pt x="21531" y="16601"/>
                  </a:cubicBezTo>
                  <a:cubicBezTo>
                    <a:pt x="21564" y="16116"/>
                    <a:pt x="21455" y="15776"/>
                    <a:pt x="21303" y="15435"/>
                  </a:cubicBezTo>
                  <a:cubicBezTo>
                    <a:pt x="20563" y="13924"/>
                    <a:pt x="19759" y="12635"/>
                    <a:pt x="18879" y="11562"/>
                  </a:cubicBezTo>
                  <a:cubicBezTo>
                    <a:pt x="18792" y="11442"/>
                    <a:pt x="18704" y="11341"/>
                    <a:pt x="18628" y="11221"/>
                  </a:cubicBezTo>
                  <a:cubicBezTo>
                    <a:pt x="18499" y="11027"/>
                    <a:pt x="18433" y="10760"/>
                    <a:pt x="18476" y="10392"/>
                  </a:cubicBezTo>
                  <a:cubicBezTo>
                    <a:pt x="18531" y="10028"/>
                    <a:pt x="18488" y="9808"/>
                    <a:pt x="18314" y="9687"/>
                  </a:cubicBezTo>
                  <a:cubicBezTo>
                    <a:pt x="18118" y="9540"/>
                    <a:pt x="17923" y="9346"/>
                    <a:pt x="17726" y="9223"/>
                  </a:cubicBezTo>
                  <a:cubicBezTo>
                    <a:pt x="15162" y="7739"/>
                    <a:pt x="4997" y="1845"/>
                    <a:pt x="2476" y="411"/>
                  </a:cubicBezTo>
                  <a:cubicBezTo>
                    <a:pt x="2334" y="311"/>
                    <a:pt x="2182" y="264"/>
                    <a:pt x="2051" y="117"/>
                  </a:cubicBezTo>
                  <a:cubicBezTo>
                    <a:pt x="1976" y="37"/>
                    <a:pt x="1905" y="0"/>
                    <a:pt x="183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5" name="Google Shape;1858;p25"/>
            <p:cNvSpPr/>
            <p:nvPr/>
          </p:nvSpPr>
          <p:spPr>
            <a:xfrm flipH="1">
              <a:off x="394070" y="143609"/>
              <a:ext cx="305724" cy="163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4" h="21600" extrusionOk="0">
                  <a:moveTo>
                    <a:pt x="6421" y="1990"/>
                  </a:moveTo>
                  <a:cubicBezTo>
                    <a:pt x="7680" y="1990"/>
                    <a:pt x="8934" y="2366"/>
                    <a:pt x="10178" y="2949"/>
                  </a:cubicBezTo>
                  <a:cubicBezTo>
                    <a:pt x="11386" y="3800"/>
                    <a:pt x="12630" y="4517"/>
                    <a:pt x="13806" y="5494"/>
                  </a:cubicBezTo>
                  <a:cubicBezTo>
                    <a:pt x="15350" y="6740"/>
                    <a:pt x="16862" y="8299"/>
                    <a:pt x="18070" y="10657"/>
                  </a:cubicBezTo>
                  <a:cubicBezTo>
                    <a:pt x="18507" y="11571"/>
                    <a:pt x="18945" y="12610"/>
                    <a:pt x="19282" y="13722"/>
                  </a:cubicBezTo>
                  <a:cubicBezTo>
                    <a:pt x="19752" y="15353"/>
                    <a:pt x="19549" y="16599"/>
                    <a:pt x="18673" y="17379"/>
                  </a:cubicBezTo>
                  <a:cubicBezTo>
                    <a:pt x="18037" y="17970"/>
                    <a:pt x="17401" y="18427"/>
                    <a:pt x="16728" y="18750"/>
                  </a:cubicBezTo>
                  <a:cubicBezTo>
                    <a:pt x="15673" y="19270"/>
                    <a:pt x="14608" y="19458"/>
                    <a:pt x="13543" y="19458"/>
                  </a:cubicBezTo>
                  <a:cubicBezTo>
                    <a:pt x="12570" y="19458"/>
                    <a:pt x="11593" y="19297"/>
                    <a:pt x="10616" y="19081"/>
                  </a:cubicBezTo>
                  <a:cubicBezTo>
                    <a:pt x="8127" y="18490"/>
                    <a:pt x="5744" y="17119"/>
                    <a:pt x="3559" y="14708"/>
                  </a:cubicBezTo>
                  <a:cubicBezTo>
                    <a:pt x="2651" y="13722"/>
                    <a:pt x="1881" y="12485"/>
                    <a:pt x="1379" y="10657"/>
                  </a:cubicBezTo>
                  <a:cubicBezTo>
                    <a:pt x="1005" y="9411"/>
                    <a:pt x="941" y="8111"/>
                    <a:pt x="1176" y="6803"/>
                  </a:cubicBezTo>
                  <a:cubicBezTo>
                    <a:pt x="1646" y="4320"/>
                    <a:pt x="2619" y="3146"/>
                    <a:pt x="3863" y="2554"/>
                  </a:cubicBezTo>
                  <a:cubicBezTo>
                    <a:pt x="4716" y="2160"/>
                    <a:pt x="5569" y="1990"/>
                    <a:pt x="6421" y="1990"/>
                  </a:cubicBezTo>
                  <a:close/>
                  <a:moveTo>
                    <a:pt x="5223" y="0"/>
                  </a:moveTo>
                  <a:cubicBezTo>
                    <a:pt x="4094" y="0"/>
                    <a:pt x="2950" y="430"/>
                    <a:pt x="1946" y="1703"/>
                  </a:cubicBezTo>
                  <a:cubicBezTo>
                    <a:pt x="-101" y="4257"/>
                    <a:pt x="-774" y="9285"/>
                    <a:pt x="1107" y="13399"/>
                  </a:cubicBezTo>
                  <a:cubicBezTo>
                    <a:pt x="2116" y="15622"/>
                    <a:pt x="3361" y="17119"/>
                    <a:pt x="4771" y="18167"/>
                  </a:cubicBezTo>
                  <a:cubicBezTo>
                    <a:pt x="7523" y="20327"/>
                    <a:pt x="10395" y="21600"/>
                    <a:pt x="13359" y="21600"/>
                  </a:cubicBezTo>
                  <a:cubicBezTo>
                    <a:pt x="13976" y="21600"/>
                    <a:pt x="14594" y="21546"/>
                    <a:pt x="15216" y="21430"/>
                  </a:cubicBezTo>
                  <a:cubicBezTo>
                    <a:pt x="16323" y="21233"/>
                    <a:pt x="17433" y="20650"/>
                    <a:pt x="18475" y="20058"/>
                  </a:cubicBezTo>
                  <a:cubicBezTo>
                    <a:pt x="19047" y="19664"/>
                    <a:pt x="19549" y="18884"/>
                    <a:pt x="20052" y="18230"/>
                  </a:cubicBezTo>
                  <a:cubicBezTo>
                    <a:pt x="20623" y="17450"/>
                    <a:pt x="20826" y="16267"/>
                    <a:pt x="20655" y="15030"/>
                  </a:cubicBezTo>
                  <a:cubicBezTo>
                    <a:pt x="20522" y="13856"/>
                    <a:pt x="20287" y="12682"/>
                    <a:pt x="19987" y="11634"/>
                  </a:cubicBezTo>
                  <a:cubicBezTo>
                    <a:pt x="18945" y="8371"/>
                    <a:pt x="17300" y="6471"/>
                    <a:pt x="15617" y="4714"/>
                  </a:cubicBezTo>
                  <a:cubicBezTo>
                    <a:pt x="14175" y="3271"/>
                    <a:pt x="12695" y="2097"/>
                    <a:pt x="11183" y="1515"/>
                  </a:cubicBezTo>
                  <a:cubicBezTo>
                    <a:pt x="9270" y="403"/>
                    <a:pt x="7389" y="72"/>
                    <a:pt x="5476" y="9"/>
                  </a:cubicBezTo>
                  <a:cubicBezTo>
                    <a:pt x="5393" y="0"/>
                    <a:pt x="5311" y="0"/>
                    <a:pt x="5223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6" name="Google Shape;1859;p25"/>
            <p:cNvSpPr/>
            <p:nvPr/>
          </p:nvSpPr>
          <p:spPr>
            <a:xfrm flipH="1">
              <a:off x="411572" y="158712"/>
              <a:ext cx="272900" cy="1325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1" h="21600" extrusionOk="0">
                  <a:moveTo>
                    <a:pt x="6181" y="0"/>
                  </a:moveTo>
                  <a:cubicBezTo>
                    <a:pt x="5202" y="0"/>
                    <a:pt x="4223" y="211"/>
                    <a:pt x="3244" y="698"/>
                  </a:cubicBezTo>
                  <a:cubicBezTo>
                    <a:pt x="1815" y="1430"/>
                    <a:pt x="698" y="2881"/>
                    <a:pt x="158" y="5951"/>
                  </a:cubicBezTo>
                  <a:cubicBezTo>
                    <a:pt x="-112" y="7569"/>
                    <a:pt x="-38" y="9176"/>
                    <a:pt x="391" y="10717"/>
                  </a:cubicBezTo>
                  <a:cubicBezTo>
                    <a:pt x="968" y="12978"/>
                    <a:pt x="1852" y="14507"/>
                    <a:pt x="2894" y="15726"/>
                  </a:cubicBezTo>
                  <a:cubicBezTo>
                    <a:pt x="5403" y="18707"/>
                    <a:pt x="8140" y="20403"/>
                    <a:pt x="10998" y="21135"/>
                  </a:cubicBezTo>
                  <a:cubicBezTo>
                    <a:pt x="12120" y="21401"/>
                    <a:pt x="13242" y="21600"/>
                    <a:pt x="14359" y="21600"/>
                  </a:cubicBezTo>
                  <a:cubicBezTo>
                    <a:pt x="15581" y="21600"/>
                    <a:pt x="16804" y="21367"/>
                    <a:pt x="18016" y="20724"/>
                  </a:cubicBezTo>
                  <a:cubicBezTo>
                    <a:pt x="18789" y="20326"/>
                    <a:pt x="19519" y="19760"/>
                    <a:pt x="20249" y="19029"/>
                  </a:cubicBezTo>
                  <a:cubicBezTo>
                    <a:pt x="21255" y="18065"/>
                    <a:pt x="21488" y="16524"/>
                    <a:pt x="20948" y="14507"/>
                  </a:cubicBezTo>
                  <a:cubicBezTo>
                    <a:pt x="20562" y="13133"/>
                    <a:pt x="20059" y="11847"/>
                    <a:pt x="19556" y="10717"/>
                  </a:cubicBezTo>
                  <a:cubicBezTo>
                    <a:pt x="18169" y="7802"/>
                    <a:pt x="16433" y="5874"/>
                    <a:pt x="14660" y="4333"/>
                  </a:cubicBezTo>
                  <a:cubicBezTo>
                    <a:pt x="13311" y="3125"/>
                    <a:pt x="11882" y="2239"/>
                    <a:pt x="10495" y="1186"/>
                  </a:cubicBezTo>
                  <a:cubicBezTo>
                    <a:pt x="9066" y="465"/>
                    <a:pt x="7626" y="0"/>
                    <a:pt x="6181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7" name="Google Shape;1860;p25"/>
            <p:cNvSpPr/>
            <p:nvPr/>
          </p:nvSpPr>
          <p:spPr>
            <a:xfrm flipH="1">
              <a:off x="521770" y="216876"/>
              <a:ext cx="46904" cy="422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46" h="21600" extrusionOk="0">
                  <a:moveTo>
                    <a:pt x="3838" y="0"/>
                  </a:moveTo>
                  <a:cubicBezTo>
                    <a:pt x="2556" y="0"/>
                    <a:pt x="1473" y="2087"/>
                    <a:pt x="732" y="4383"/>
                  </a:cubicBezTo>
                  <a:cubicBezTo>
                    <a:pt x="-1348" y="10991"/>
                    <a:pt x="1131" y="19096"/>
                    <a:pt x="6545" y="21113"/>
                  </a:cubicBezTo>
                  <a:cubicBezTo>
                    <a:pt x="7400" y="21461"/>
                    <a:pt x="8284" y="21600"/>
                    <a:pt x="9167" y="21600"/>
                  </a:cubicBezTo>
                  <a:cubicBezTo>
                    <a:pt x="13755" y="21600"/>
                    <a:pt x="18200" y="17322"/>
                    <a:pt x="19426" y="10713"/>
                  </a:cubicBezTo>
                  <a:cubicBezTo>
                    <a:pt x="20252" y="5913"/>
                    <a:pt x="18571" y="4661"/>
                    <a:pt x="17345" y="4139"/>
                  </a:cubicBezTo>
                  <a:cubicBezTo>
                    <a:pt x="17203" y="4104"/>
                    <a:pt x="17089" y="4070"/>
                    <a:pt x="16975" y="4070"/>
                  </a:cubicBezTo>
                  <a:cubicBezTo>
                    <a:pt x="16348" y="4070"/>
                    <a:pt x="15892" y="4696"/>
                    <a:pt x="14838" y="6435"/>
                  </a:cubicBezTo>
                  <a:cubicBezTo>
                    <a:pt x="14097" y="7583"/>
                    <a:pt x="12473" y="12661"/>
                    <a:pt x="10022" y="12661"/>
                  </a:cubicBezTo>
                  <a:cubicBezTo>
                    <a:pt x="9765" y="12661"/>
                    <a:pt x="9509" y="12626"/>
                    <a:pt x="9253" y="12487"/>
                  </a:cubicBezTo>
                  <a:cubicBezTo>
                    <a:pt x="6118" y="10991"/>
                    <a:pt x="6545" y="6157"/>
                    <a:pt x="6346" y="4661"/>
                  </a:cubicBezTo>
                  <a:cubicBezTo>
                    <a:pt x="6346" y="2609"/>
                    <a:pt x="6346" y="591"/>
                    <a:pt x="4266" y="70"/>
                  </a:cubicBezTo>
                  <a:cubicBezTo>
                    <a:pt x="4123" y="35"/>
                    <a:pt x="3981" y="0"/>
                    <a:pt x="383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8" name="Google Shape;1861;p25"/>
            <p:cNvSpPr/>
            <p:nvPr/>
          </p:nvSpPr>
          <p:spPr>
            <a:xfrm flipH="1">
              <a:off x="481483" y="228305"/>
              <a:ext cx="17898" cy="19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59" h="21600" extrusionOk="0">
                  <a:moveTo>
                    <a:pt x="9996" y="0"/>
                  </a:moveTo>
                  <a:cubicBezTo>
                    <a:pt x="5631" y="0"/>
                    <a:pt x="1341" y="3537"/>
                    <a:pt x="379" y="8354"/>
                  </a:cubicBezTo>
                  <a:cubicBezTo>
                    <a:pt x="-1248" y="14977"/>
                    <a:pt x="2525" y="20998"/>
                    <a:pt x="8442" y="21525"/>
                  </a:cubicBezTo>
                  <a:cubicBezTo>
                    <a:pt x="8886" y="21600"/>
                    <a:pt x="9256" y="21600"/>
                    <a:pt x="9626" y="21600"/>
                  </a:cubicBezTo>
                  <a:cubicBezTo>
                    <a:pt x="14434" y="21600"/>
                    <a:pt x="18281" y="18364"/>
                    <a:pt x="19242" y="12794"/>
                  </a:cubicBezTo>
                  <a:cubicBezTo>
                    <a:pt x="20352" y="6698"/>
                    <a:pt x="17097" y="1279"/>
                    <a:pt x="11697" y="151"/>
                  </a:cubicBezTo>
                  <a:cubicBezTo>
                    <a:pt x="11179" y="0"/>
                    <a:pt x="10588" y="0"/>
                    <a:pt x="999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949" name="Google Shape;1862;p25"/>
            <p:cNvSpPr/>
            <p:nvPr/>
          </p:nvSpPr>
          <p:spPr>
            <a:xfrm flipH="1">
              <a:off x="588083" y="201026"/>
              <a:ext cx="17357" cy="19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02" h="21600" extrusionOk="0">
                  <a:moveTo>
                    <a:pt x="10127" y="0"/>
                  </a:moveTo>
                  <a:cubicBezTo>
                    <a:pt x="5336" y="0"/>
                    <a:pt x="1381" y="3513"/>
                    <a:pt x="392" y="8371"/>
                  </a:cubicBezTo>
                  <a:cubicBezTo>
                    <a:pt x="-1281" y="14873"/>
                    <a:pt x="2598" y="20853"/>
                    <a:pt x="8150" y="21376"/>
                  </a:cubicBezTo>
                  <a:cubicBezTo>
                    <a:pt x="8834" y="21525"/>
                    <a:pt x="9519" y="21600"/>
                    <a:pt x="10127" y="21600"/>
                  </a:cubicBezTo>
                  <a:cubicBezTo>
                    <a:pt x="15223" y="21600"/>
                    <a:pt x="18722" y="18012"/>
                    <a:pt x="19178" y="12706"/>
                  </a:cubicBezTo>
                  <a:cubicBezTo>
                    <a:pt x="20319" y="6727"/>
                    <a:pt x="16973" y="1271"/>
                    <a:pt x="12029" y="149"/>
                  </a:cubicBezTo>
                  <a:cubicBezTo>
                    <a:pt x="11344" y="75"/>
                    <a:pt x="10736" y="0"/>
                    <a:pt x="1012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sp>
        <p:nvSpPr>
          <p:cNvPr id="195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_ONLY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3" name="Google Shape;1864;p26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1958" name="Google Shape;1865;p26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59" name="Google Shape;1866;p26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0" name="Google Shape;1867;p26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1" name="Google Shape;1868;p26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2" name="Google Shape;1869;p26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3" name="Google Shape;1870;p26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4" name="Google Shape;1871;p26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5" name="Google Shape;1872;p26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6" name="Google Shape;1873;p26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7" name="Google Shape;1874;p26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8" name="Google Shape;1875;p26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69" name="Google Shape;1876;p26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0" name="Google Shape;1877;p26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1" name="Google Shape;1878;p26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2" name="Google Shape;1879;p26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3" name="Google Shape;1880;p26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4" name="Google Shape;1881;p26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5" name="Google Shape;1882;p26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6" name="Google Shape;1883;p26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7" name="Google Shape;1884;p26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8" name="Google Shape;1885;p26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79" name="Google Shape;1886;p26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0" name="Google Shape;1887;p26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1" name="Google Shape;1888;p26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2" name="Google Shape;1889;p26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3" name="Google Shape;1890;p26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4" name="Google Shape;1891;p26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5" name="Google Shape;1892;p26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6" name="Google Shape;1893;p26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7" name="Google Shape;1894;p26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8" name="Google Shape;1895;p26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89" name="Google Shape;1896;p26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0" name="Google Shape;1897;p26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1" name="Google Shape;1898;p26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2" name="Google Shape;1899;p26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3" name="Google Shape;1900;p26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4" name="Google Shape;1901;p26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5" name="Google Shape;1902;p26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6" name="Google Shape;1903;p26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7" name="Google Shape;1904;p26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8" name="Google Shape;1905;p26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99" name="Google Shape;1906;p26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0" name="Google Shape;1907;p26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1" name="Google Shape;1908;p26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2" name="Google Shape;1909;p26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3" name="Google Shape;1910;p26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4" name="Google Shape;1911;p26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5" name="Google Shape;1912;p26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6" name="Google Shape;1913;p26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7" name="Google Shape;1914;p26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8" name="Google Shape;1915;p26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09" name="Google Shape;1916;p26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0" name="Google Shape;1917;p26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1" name="Google Shape;1918;p26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2" name="Google Shape;1919;p26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3" name="Google Shape;1920;p26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4" name="Google Shape;1921;p26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5" name="Google Shape;1922;p26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6" name="Google Shape;1923;p26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7" name="Google Shape;1924;p26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8" name="Google Shape;1925;p26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19" name="Google Shape;1926;p26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20" name="Google Shape;1927;p26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21" name="Google Shape;1928;p26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22" name="Google Shape;1929;p26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024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grpSp>
        <p:nvGrpSpPr>
          <p:cNvPr id="2055" name="Google Shape;1931;p26"/>
          <p:cNvGrpSpPr/>
          <p:nvPr/>
        </p:nvGrpSpPr>
        <p:grpSpPr>
          <a:xfrm>
            <a:off x="90740" y="3588346"/>
            <a:ext cx="1028424" cy="1431551"/>
            <a:chOff x="0" y="0"/>
            <a:chExt cx="1028423" cy="1431550"/>
          </a:xfrm>
        </p:grpSpPr>
        <p:grpSp>
          <p:nvGrpSpPr>
            <p:cNvPr id="2039" name="Google Shape;1932;p26"/>
            <p:cNvGrpSpPr/>
            <p:nvPr/>
          </p:nvGrpSpPr>
          <p:grpSpPr>
            <a:xfrm>
              <a:off x="-1" y="837923"/>
              <a:ext cx="1028425" cy="593628"/>
              <a:chOff x="0" y="0"/>
              <a:chExt cx="1028423" cy="593626"/>
            </a:xfrm>
          </p:grpSpPr>
          <p:sp>
            <p:nvSpPr>
              <p:cNvPr id="2025" name="Google Shape;1933;p26"/>
              <p:cNvSpPr/>
              <p:nvPr/>
            </p:nvSpPr>
            <p:spPr>
              <a:xfrm rot="21136588" flipH="1">
                <a:off x="357919" y="129879"/>
                <a:ext cx="414415" cy="3085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26" name="Google Shape;1934;p26"/>
              <p:cNvSpPr/>
              <p:nvPr/>
            </p:nvSpPr>
            <p:spPr>
              <a:xfrm rot="21136588" flipH="1">
                <a:off x="34602" y="155418"/>
                <a:ext cx="171308" cy="1459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27" name="Google Shape;1935;p26"/>
              <p:cNvSpPr/>
              <p:nvPr/>
            </p:nvSpPr>
            <p:spPr>
              <a:xfrm rot="21136588" flipH="1">
                <a:off x="883749" y="237434"/>
                <a:ext cx="107702" cy="2117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28" name="Google Shape;1936;p26"/>
              <p:cNvSpPr/>
              <p:nvPr/>
            </p:nvSpPr>
            <p:spPr>
              <a:xfrm rot="21136588" flipH="1">
                <a:off x="812260" y="223960"/>
                <a:ext cx="100700" cy="2204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29" name="Google Shape;1937;p26"/>
              <p:cNvSpPr/>
              <p:nvPr/>
            </p:nvSpPr>
            <p:spPr>
              <a:xfrm rot="21136588" flipH="1">
                <a:off x="745029" y="218084"/>
                <a:ext cx="92375" cy="2111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30" name="Google Shape;1938;p26"/>
              <p:cNvSpPr/>
              <p:nvPr/>
            </p:nvSpPr>
            <p:spPr>
              <a:xfrm rot="21136588" flipH="1">
                <a:off x="178323" y="130231"/>
                <a:ext cx="89231" cy="2055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31" name="Google Shape;1939;p26"/>
              <p:cNvSpPr/>
              <p:nvPr/>
            </p:nvSpPr>
            <p:spPr>
              <a:xfrm rot="21136588" flipH="1">
                <a:off x="234450" y="136872"/>
                <a:ext cx="84704" cy="2076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32" name="Google Shape;1940;p26"/>
              <p:cNvSpPr/>
              <p:nvPr/>
            </p:nvSpPr>
            <p:spPr>
              <a:xfrm rot="21136588" flipH="1">
                <a:off x="296219" y="145084"/>
                <a:ext cx="75898" cy="2068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33" name="Google Shape;1941;p26"/>
              <p:cNvSpPr/>
              <p:nvPr/>
            </p:nvSpPr>
            <p:spPr>
              <a:xfrm rot="21136588" flipH="1">
                <a:off x="26953" y="63366"/>
                <a:ext cx="974518" cy="4668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34" name="Google Shape;1942;p26"/>
              <p:cNvSpPr/>
              <p:nvPr/>
            </p:nvSpPr>
            <p:spPr>
              <a:xfrm rot="21136588" flipH="1">
                <a:off x="414639" y="207133"/>
                <a:ext cx="302656" cy="17341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35" name="Google Shape;1943;p26"/>
              <p:cNvSpPr/>
              <p:nvPr/>
            </p:nvSpPr>
            <p:spPr>
              <a:xfrm rot="21136588" flipH="1">
                <a:off x="433030" y="223439"/>
                <a:ext cx="268243" cy="141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36" name="Google Shape;1944;p26"/>
              <p:cNvSpPr/>
              <p:nvPr/>
            </p:nvSpPr>
            <p:spPr>
              <a:xfrm rot="21136588" flipH="1">
                <a:off x="540175" y="276849"/>
                <a:ext cx="46299" cy="427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37" name="Google Shape;1945;p26"/>
              <p:cNvSpPr/>
              <p:nvPr/>
            </p:nvSpPr>
            <p:spPr>
              <a:xfrm rot="21136588" flipH="1">
                <a:off x="501707" y="266569"/>
                <a:ext cx="18140" cy="19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38" name="Google Shape;1946;p26"/>
              <p:cNvSpPr/>
              <p:nvPr/>
            </p:nvSpPr>
            <p:spPr>
              <a:xfrm rot="21136588" flipH="1">
                <a:off x="609937" y="283751"/>
                <a:ext cx="18064" cy="19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054" name="Google Shape;1947;p26"/>
            <p:cNvGrpSpPr/>
            <p:nvPr/>
          </p:nvGrpSpPr>
          <p:grpSpPr>
            <a:xfrm>
              <a:off x="35532" y="-1"/>
              <a:ext cx="956316" cy="1013847"/>
              <a:chOff x="0" y="0"/>
              <a:chExt cx="956314" cy="1013845"/>
            </a:xfrm>
          </p:grpSpPr>
          <p:sp>
            <p:nvSpPr>
              <p:cNvPr id="2040" name="Google Shape;1948;p26"/>
              <p:cNvSpPr/>
              <p:nvPr/>
            </p:nvSpPr>
            <p:spPr>
              <a:xfrm rot="3014602">
                <a:off x="295166" y="392623"/>
                <a:ext cx="411129" cy="2998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1600" extrusionOk="0">
                    <a:moveTo>
                      <a:pt x="17006" y="0"/>
                    </a:moveTo>
                    <a:cubicBezTo>
                      <a:pt x="16764" y="0"/>
                      <a:pt x="16502" y="66"/>
                      <a:pt x="16223" y="215"/>
                    </a:cubicBezTo>
                    <a:cubicBezTo>
                      <a:pt x="13656" y="1582"/>
                      <a:pt x="3331" y="6802"/>
                      <a:pt x="716" y="8099"/>
                    </a:cubicBezTo>
                    <a:cubicBezTo>
                      <a:pt x="-19" y="8436"/>
                      <a:pt x="-167" y="8913"/>
                      <a:pt x="175" y="9939"/>
                    </a:cubicBezTo>
                    <a:cubicBezTo>
                      <a:pt x="300" y="10346"/>
                      <a:pt x="471" y="10758"/>
                      <a:pt x="642" y="11165"/>
                    </a:cubicBezTo>
                    <a:cubicBezTo>
                      <a:pt x="1572" y="13726"/>
                      <a:pt x="2572" y="16216"/>
                      <a:pt x="3062" y="19049"/>
                    </a:cubicBezTo>
                    <a:cubicBezTo>
                      <a:pt x="3159" y="19592"/>
                      <a:pt x="3307" y="20107"/>
                      <a:pt x="3431" y="20617"/>
                    </a:cubicBezTo>
                    <a:cubicBezTo>
                      <a:pt x="3619" y="21258"/>
                      <a:pt x="3968" y="21600"/>
                      <a:pt x="4432" y="21600"/>
                    </a:cubicBezTo>
                    <a:cubicBezTo>
                      <a:pt x="4512" y="21600"/>
                      <a:pt x="4593" y="21591"/>
                      <a:pt x="4677" y="21572"/>
                    </a:cubicBezTo>
                    <a:cubicBezTo>
                      <a:pt x="5143" y="21436"/>
                      <a:pt x="5606" y="21300"/>
                      <a:pt x="6073" y="21094"/>
                    </a:cubicBezTo>
                    <a:cubicBezTo>
                      <a:pt x="10719" y="18843"/>
                      <a:pt x="15368" y="16591"/>
                      <a:pt x="20013" y="14372"/>
                    </a:cubicBezTo>
                    <a:cubicBezTo>
                      <a:pt x="20943" y="13932"/>
                      <a:pt x="21433" y="12907"/>
                      <a:pt x="21164" y="11474"/>
                    </a:cubicBezTo>
                    <a:cubicBezTo>
                      <a:pt x="20896" y="9939"/>
                      <a:pt x="20651" y="8370"/>
                      <a:pt x="20332" y="6835"/>
                    </a:cubicBezTo>
                    <a:cubicBezTo>
                      <a:pt x="19966" y="4925"/>
                      <a:pt x="19352" y="3118"/>
                      <a:pt x="18644" y="1409"/>
                    </a:cubicBezTo>
                    <a:cubicBezTo>
                      <a:pt x="18311" y="637"/>
                      <a:pt x="17754" y="0"/>
                      <a:pt x="1700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41" name="Google Shape;1949;p26"/>
              <p:cNvSpPr/>
              <p:nvPr/>
            </p:nvSpPr>
            <p:spPr>
              <a:xfrm rot="3014602">
                <a:off x="65355" y="244767"/>
                <a:ext cx="163409" cy="1412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7" h="21600" extrusionOk="0">
                    <a:moveTo>
                      <a:pt x="14468" y="0"/>
                    </a:moveTo>
                    <a:cubicBezTo>
                      <a:pt x="14034" y="0"/>
                      <a:pt x="13533" y="239"/>
                      <a:pt x="12906" y="686"/>
                    </a:cubicBezTo>
                    <a:cubicBezTo>
                      <a:pt x="8648" y="3877"/>
                      <a:pt x="4816" y="7853"/>
                      <a:pt x="1167" y="12057"/>
                    </a:cubicBezTo>
                    <a:cubicBezTo>
                      <a:pt x="-603" y="14085"/>
                      <a:pt x="-294" y="18360"/>
                      <a:pt x="1651" y="20238"/>
                    </a:cubicBezTo>
                    <a:cubicBezTo>
                      <a:pt x="1960" y="20536"/>
                      <a:pt x="2386" y="20676"/>
                      <a:pt x="2812" y="20745"/>
                    </a:cubicBezTo>
                    <a:cubicBezTo>
                      <a:pt x="5576" y="21332"/>
                      <a:pt x="8364" y="21600"/>
                      <a:pt x="11153" y="21600"/>
                    </a:cubicBezTo>
                    <a:cubicBezTo>
                      <a:pt x="13942" y="21600"/>
                      <a:pt x="16739" y="21332"/>
                      <a:pt x="19544" y="20825"/>
                    </a:cubicBezTo>
                    <a:cubicBezTo>
                      <a:pt x="20454" y="20676"/>
                      <a:pt x="20997" y="19880"/>
                      <a:pt x="20997" y="18797"/>
                    </a:cubicBezTo>
                    <a:cubicBezTo>
                      <a:pt x="20997" y="18210"/>
                      <a:pt x="20997" y="17564"/>
                      <a:pt x="20822" y="16988"/>
                    </a:cubicBezTo>
                    <a:cubicBezTo>
                      <a:pt x="20454" y="15099"/>
                      <a:pt x="19970" y="13220"/>
                      <a:pt x="19477" y="11044"/>
                    </a:cubicBezTo>
                    <a:cubicBezTo>
                      <a:pt x="19235" y="10030"/>
                      <a:pt x="18935" y="9016"/>
                      <a:pt x="18567" y="8002"/>
                    </a:cubicBezTo>
                    <a:cubicBezTo>
                      <a:pt x="17774" y="6044"/>
                      <a:pt x="16922" y="3728"/>
                      <a:pt x="16012" y="1551"/>
                    </a:cubicBezTo>
                    <a:cubicBezTo>
                      <a:pt x="15545" y="487"/>
                      <a:pt x="15077" y="0"/>
                      <a:pt x="144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42" name="Google Shape;1950;p26"/>
              <p:cNvSpPr/>
              <p:nvPr/>
            </p:nvSpPr>
            <p:spPr>
              <a:xfrm rot="3014602">
                <a:off x="759336" y="629490"/>
                <a:ext cx="106987" cy="2049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81" h="21600" extrusionOk="0">
                    <a:moveTo>
                      <a:pt x="5669" y="0"/>
                    </a:moveTo>
                    <a:cubicBezTo>
                      <a:pt x="4974" y="0"/>
                      <a:pt x="4218" y="96"/>
                      <a:pt x="3376" y="301"/>
                    </a:cubicBezTo>
                    <a:cubicBezTo>
                      <a:pt x="-2" y="1096"/>
                      <a:pt x="-807" y="2000"/>
                      <a:pt x="791" y="3842"/>
                    </a:cubicBezTo>
                    <a:cubicBezTo>
                      <a:pt x="1949" y="5191"/>
                      <a:pt x="3193" y="6540"/>
                      <a:pt x="4352" y="7937"/>
                    </a:cubicBezTo>
                    <a:cubicBezTo>
                      <a:pt x="7645" y="11677"/>
                      <a:pt x="10219" y="15573"/>
                      <a:pt x="11194" y="19717"/>
                    </a:cubicBezTo>
                    <a:cubicBezTo>
                      <a:pt x="11548" y="21080"/>
                      <a:pt x="11829" y="21600"/>
                      <a:pt x="13012" y="21600"/>
                    </a:cubicBezTo>
                    <a:cubicBezTo>
                      <a:pt x="13597" y="21600"/>
                      <a:pt x="14402" y="21477"/>
                      <a:pt x="15549" y="21258"/>
                    </a:cubicBezTo>
                    <a:cubicBezTo>
                      <a:pt x="17329" y="20908"/>
                      <a:pt x="18659" y="20312"/>
                      <a:pt x="19195" y="19162"/>
                    </a:cubicBezTo>
                    <a:cubicBezTo>
                      <a:pt x="20793" y="16121"/>
                      <a:pt x="20086" y="13128"/>
                      <a:pt x="18220" y="9985"/>
                    </a:cubicBezTo>
                    <a:cubicBezTo>
                      <a:pt x="17683" y="9286"/>
                      <a:pt x="16793" y="8382"/>
                      <a:pt x="16256" y="7437"/>
                    </a:cubicBezTo>
                    <a:cubicBezTo>
                      <a:pt x="14926" y="4993"/>
                      <a:pt x="12170" y="3048"/>
                      <a:pt x="9243" y="1096"/>
                    </a:cubicBezTo>
                    <a:cubicBezTo>
                      <a:pt x="8121" y="377"/>
                      <a:pt x="7011" y="0"/>
                      <a:pt x="566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43" name="Google Shape;1951;p26"/>
              <p:cNvSpPr/>
              <p:nvPr/>
            </p:nvSpPr>
            <p:spPr>
              <a:xfrm rot="3014602">
                <a:off x="694251" y="594441"/>
                <a:ext cx="112415" cy="2031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84" h="21600" extrusionOk="0">
                    <a:moveTo>
                      <a:pt x="6060" y="0"/>
                    </a:moveTo>
                    <a:cubicBezTo>
                      <a:pt x="5901" y="0"/>
                      <a:pt x="5729" y="7"/>
                      <a:pt x="5558" y="21"/>
                    </a:cubicBezTo>
                    <a:cubicBezTo>
                      <a:pt x="4137" y="117"/>
                      <a:pt x="2705" y="325"/>
                      <a:pt x="1541" y="677"/>
                    </a:cubicBezTo>
                    <a:cubicBezTo>
                      <a:pt x="23" y="1078"/>
                      <a:pt x="-332" y="1935"/>
                      <a:pt x="292" y="2840"/>
                    </a:cubicBezTo>
                    <a:cubicBezTo>
                      <a:pt x="746" y="3441"/>
                      <a:pt x="1370" y="4001"/>
                      <a:pt x="1995" y="4554"/>
                    </a:cubicBezTo>
                    <a:cubicBezTo>
                      <a:pt x="6807" y="8630"/>
                      <a:pt x="10199" y="13011"/>
                      <a:pt x="11448" y="17896"/>
                    </a:cubicBezTo>
                    <a:cubicBezTo>
                      <a:pt x="11631" y="18698"/>
                      <a:pt x="11717" y="19555"/>
                      <a:pt x="12158" y="20363"/>
                    </a:cubicBezTo>
                    <a:cubicBezTo>
                      <a:pt x="12550" y="21185"/>
                      <a:pt x="13395" y="21600"/>
                      <a:pt x="14717" y="21600"/>
                    </a:cubicBezTo>
                    <a:cubicBezTo>
                      <a:pt x="14925" y="21600"/>
                      <a:pt x="15146" y="21593"/>
                      <a:pt x="15378" y="21572"/>
                    </a:cubicBezTo>
                    <a:cubicBezTo>
                      <a:pt x="16627" y="21420"/>
                      <a:pt x="17778" y="21116"/>
                      <a:pt x="19027" y="20964"/>
                    </a:cubicBezTo>
                    <a:cubicBezTo>
                      <a:pt x="20190" y="20812"/>
                      <a:pt x="20815" y="20363"/>
                      <a:pt x="20999" y="19755"/>
                    </a:cubicBezTo>
                    <a:cubicBezTo>
                      <a:pt x="21170" y="19258"/>
                      <a:pt x="21268" y="18753"/>
                      <a:pt x="21084" y="18297"/>
                    </a:cubicBezTo>
                    <a:cubicBezTo>
                      <a:pt x="20190" y="15879"/>
                      <a:pt x="19211" y="13516"/>
                      <a:pt x="18501" y="11705"/>
                    </a:cubicBezTo>
                    <a:cubicBezTo>
                      <a:pt x="16713" y="9439"/>
                      <a:pt x="15550" y="7725"/>
                      <a:pt x="14129" y="6060"/>
                    </a:cubicBezTo>
                    <a:cubicBezTo>
                      <a:pt x="12611" y="4353"/>
                      <a:pt x="10909" y="2688"/>
                      <a:pt x="9219" y="1030"/>
                    </a:cubicBezTo>
                    <a:cubicBezTo>
                      <a:pt x="8509" y="359"/>
                      <a:pt x="7370" y="0"/>
                      <a:pt x="606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44" name="Google Shape;1952;p26"/>
              <p:cNvSpPr/>
              <p:nvPr/>
            </p:nvSpPr>
            <p:spPr>
              <a:xfrm rot="3014602">
                <a:off x="642391" y="563667"/>
                <a:ext cx="100814" cy="1981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7" h="21600" extrusionOk="0">
                    <a:moveTo>
                      <a:pt x="3723" y="0"/>
                    </a:moveTo>
                    <a:cubicBezTo>
                      <a:pt x="2329" y="0"/>
                      <a:pt x="1373" y="503"/>
                      <a:pt x="485" y="1006"/>
                    </a:cubicBezTo>
                    <a:cubicBezTo>
                      <a:pt x="-403" y="1523"/>
                      <a:pt x="89" y="2040"/>
                      <a:pt x="690" y="2606"/>
                    </a:cubicBezTo>
                    <a:cubicBezTo>
                      <a:pt x="5076" y="6579"/>
                      <a:pt x="8450" y="10708"/>
                      <a:pt x="10445" y="15148"/>
                    </a:cubicBezTo>
                    <a:cubicBezTo>
                      <a:pt x="11142" y="16798"/>
                      <a:pt x="11743" y="18498"/>
                      <a:pt x="12440" y="20148"/>
                    </a:cubicBezTo>
                    <a:cubicBezTo>
                      <a:pt x="12808" y="21133"/>
                      <a:pt x="13464" y="21600"/>
                      <a:pt x="15063" y="21600"/>
                    </a:cubicBezTo>
                    <a:cubicBezTo>
                      <a:pt x="15145" y="21600"/>
                      <a:pt x="15240" y="21600"/>
                      <a:pt x="15322" y="21593"/>
                    </a:cubicBezTo>
                    <a:cubicBezTo>
                      <a:pt x="19011" y="21388"/>
                      <a:pt x="20992" y="20771"/>
                      <a:pt x="21197" y="18604"/>
                    </a:cubicBezTo>
                    <a:cubicBezTo>
                      <a:pt x="21197" y="18293"/>
                      <a:pt x="21197" y="18038"/>
                      <a:pt x="21101" y="17776"/>
                    </a:cubicBezTo>
                    <a:cubicBezTo>
                      <a:pt x="20104" y="15403"/>
                      <a:pt x="19202" y="12974"/>
                      <a:pt x="18205" y="10602"/>
                    </a:cubicBezTo>
                    <a:cubicBezTo>
                      <a:pt x="15623" y="7195"/>
                      <a:pt x="11934" y="4207"/>
                      <a:pt x="8054" y="1261"/>
                    </a:cubicBezTo>
                    <a:cubicBezTo>
                      <a:pt x="7057" y="538"/>
                      <a:pt x="5868" y="177"/>
                      <a:pt x="4269" y="21"/>
                    </a:cubicBezTo>
                    <a:cubicBezTo>
                      <a:pt x="4078" y="7"/>
                      <a:pt x="3901" y="0"/>
                      <a:pt x="3723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45" name="Google Shape;1953;p26"/>
              <p:cNvSpPr/>
              <p:nvPr/>
            </p:nvSpPr>
            <p:spPr>
              <a:xfrm rot="3014602">
                <a:off x="173125" y="281699"/>
                <a:ext cx="93911" cy="1951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07" h="21600" extrusionOk="0">
                    <a:moveTo>
                      <a:pt x="4364" y="0"/>
                    </a:moveTo>
                    <a:cubicBezTo>
                      <a:pt x="3797" y="0"/>
                      <a:pt x="3215" y="79"/>
                      <a:pt x="2692" y="245"/>
                    </a:cubicBezTo>
                    <a:cubicBezTo>
                      <a:pt x="148" y="1029"/>
                      <a:pt x="-593" y="1086"/>
                      <a:pt x="468" y="2553"/>
                    </a:cubicBezTo>
                    <a:cubicBezTo>
                      <a:pt x="1093" y="3388"/>
                      <a:pt x="1951" y="4172"/>
                      <a:pt x="2692" y="4963"/>
                    </a:cubicBezTo>
                    <a:cubicBezTo>
                      <a:pt x="5556" y="7948"/>
                      <a:pt x="8623" y="10940"/>
                      <a:pt x="10105" y="14184"/>
                    </a:cubicBezTo>
                    <a:cubicBezTo>
                      <a:pt x="11050" y="16177"/>
                      <a:pt x="11908" y="18169"/>
                      <a:pt x="12852" y="20161"/>
                    </a:cubicBezTo>
                    <a:cubicBezTo>
                      <a:pt x="13172" y="20845"/>
                      <a:pt x="13710" y="21471"/>
                      <a:pt x="15294" y="21578"/>
                    </a:cubicBezTo>
                    <a:cubicBezTo>
                      <a:pt x="15527" y="21593"/>
                      <a:pt x="15774" y="21600"/>
                      <a:pt x="16021" y="21600"/>
                    </a:cubicBezTo>
                    <a:cubicBezTo>
                      <a:pt x="18332" y="21600"/>
                      <a:pt x="21007" y="20924"/>
                      <a:pt x="21007" y="19270"/>
                    </a:cubicBezTo>
                    <a:cubicBezTo>
                      <a:pt x="21007" y="18744"/>
                      <a:pt x="20804" y="18277"/>
                      <a:pt x="20585" y="17853"/>
                    </a:cubicBezTo>
                    <a:cubicBezTo>
                      <a:pt x="19219" y="15551"/>
                      <a:pt x="17940" y="13292"/>
                      <a:pt x="16559" y="11041"/>
                    </a:cubicBezTo>
                    <a:cubicBezTo>
                      <a:pt x="14655" y="8790"/>
                      <a:pt x="12852" y="6531"/>
                      <a:pt x="10847" y="4280"/>
                    </a:cubicBezTo>
                    <a:cubicBezTo>
                      <a:pt x="9887" y="3129"/>
                      <a:pt x="8724" y="2028"/>
                      <a:pt x="7460" y="978"/>
                    </a:cubicBezTo>
                    <a:cubicBezTo>
                      <a:pt x="6806" y="367"/>
                      <a:pt x="5599" y="0"/>
                      <a:pt x="43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46" name="Google Shape;1954;p26"/>
              <p:cNvSpPr/>
              <p:nvPr/>
            </p:nvSpPr>
            <p:spPr>
              <a:xfrm rot="3014602">
                <a:off x="217558" y="310692"/>
                <a:ext cx="97750" cy="1940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29" h="21600" extrusionOk="0">
                    <a:moveTo>
                      <a:pt x="3850" y="0"/>
                    </a:moveTo>
                    <a:cubicBezTo>
                      <a:pt x="3670" y="0"/>
                      <a:pt x="3490" y="7"/>
                      <a:pt x="3296" y="14"/>
                    </a:cubicBezTo>
                    <a:cubicBezTo>
                      <a:pt x="70" y="282"/>
                      <a:pt x="-747" y="1071"/>
                      <a:pt x="665" y="2604"/>
                    </a:cubicBezTo>
                    <a:cubicBezTo>
                      <a:pt x="776" y="2756"/>
                      <a:pt x="970" y="2915"/>
                      <a:pt x="1081" y="3024"/>
                    </a:cubicBezTo>
                    <a:cubicBezTo>
                      <a:pt x="2798" y="4919"/>
                      <a:pt x="4611" y="6821"/>
                      <a:pt x="6121" y="8717"/>
                    </a:cubicBezTo>
                    <a:cubicBezTo>
                      <a:pt x="9153" y="12616"/>
                      <a:pt x="11673" y="16573"/>
                      <a:pt x="13085" y="20732"/>
                    </a:cubicBezTo>
                    <a:cubicBezTo>
                      <a:pt x="13182" y="21000"/>
                      <a:pt x="13584" y="21311"/>
                      <a:pt x="13985" y="21470"/>
                    </a:cubicBezTo>
                    <a:cubicBezTo>
                      <a:pt x="14318" y="21564"/>
                      <a:pt x="14719" y="21600"/>
                      <a:pt x="15162" y="21600"/>
                    </a:cubicBezTo>
                    <a:cubicBezTo>
                      <a:pt x="17308" y="21600"/>
                      <a:pt x="20410" y="20652"/>
                      <a:pt x="20756" y="19734"/>
                    </a:cubicBezTo>
                    <a:cubicBezTo>
                      <a:pt x="20853" y="19466"/>
                      <a:pt x="20853" y="19206"/>
                      <a:pt x="20756" y="18996"/>
                    </a:cubicBezTo>
                    <a:cubicBezTo>
                      <a:pt x="19745" y="16992"/>
                      <a:pt x="18735" y="15039"/>
                      <a:pt x="18125" y="13722"/>
                    </a:cubicBezTo>
                    <a:cubicBezTo>
                      <a:pt x="16007" y="11089"/>
                      <a:pt x="14498" y="9136"/>
                      <a:pt x="12781" y="7190"/>
                    </a:cubicBezTo>
                    <a:cubicBezTo>
                      <a:pt x="10856" y="5078"/>
                      <a:pt x="8641" y="3024"/>
                      <a:pt x="6522" y="911"/>
                    </a:cubicBezTo>
                    <a:cubicBezTo>
                      <a:pt x="5913" y="318"/>
                      <a:pt x="5055" y="0"/>
                      <a:pt x="385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47" name="Google Shape;1955;p26"/>
              <p:cNvSpPr/>
              <p:nvPr/>
            </p:nvSpPr>
            <p:spPr>
              <a:xfrm rot="3014602">
                <a:off x="262294" y="339192"/>
                <a:ext cx="99612" cy="1879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47" h="21600" extrusionOk="0">
                    <a:moveTo>
                      <a:pt x="3471" y="0"/>
                    </a:moveTo>
                    <a:cubicBezTo>
                      <a:pt x="2971" y="0"/>
                      <a:pt x="2456" y="52"/>
                      <a:pt x="1928" y="149"/>
                    </a:cubicBezTo>
                    <a:cubicBezTo>
                      <a:pt x="358" y="366"/>
                      <a:pt x="-440" y="1396"/>
                      <a:pt x="250" y="2210"/>
                    </a:cubicBezTo>
                    <a:cubicBezTo>
                      <a:pt x="846" y="2867"/>
                      <a:pt x="1536" y="3464"/>
                      <a:pt x="2131" y="4121"/>
                    </a:cubicBezTo>
                    <a:cubicBezTo>
                      <a:pt x="6178" y="8250"/>
                      <a:pt x="9724" y="12551"/>
                      <a:pt x="12390" y="17016"/>
                    </a:cubicBezTo>
                    <a:cubicBezTo>
                      <a:pt x="13080" y="18098"/>
                      <a:pt x="13378" y="19241"/>
                      <a:pt x="14068" y="20331"/>
                    </a:cubicBezTo>
                    <a:cubicBezTo>
                      <a:pt x="14488" y="21189"/>
                      <a:pt x="15368" y="21600"/>
                      <a:pt x="16613" y="21600"/>
                    </a:cubicBezTo>
                    <a:cubicBezTo>
                      <a:pt x="17086" y="21600"/>
                      <a:pt x="17628" y="21540"/>
                      <a:pt x="18210" y="21421"/>
                    </a:cubicBezTo>
                    <a:cubicBezTo>
                      <a:pt x="20280" y="21040"/>
                      <a:pt x="21160" y="20002"/>
                      <a:pt x="20565" y="18755"/>
                    </a:cubicBezTo>
                    <a:cubicBezTo>
                      <a:pt x="19780" y="17068"/>
                      <a:pt x="18900" y="15433"/>
                      <a:pt x="18304" y="14238"/>
                    </a:cubicBezTo>
                    <a:cubicBezTo>
                      <a:pt x="15043" y="9452"/>
                      <a:pt x="11199" y="5264"/>
                      <a:pt x="6963" y="1180"/>
                    </a:cubicBezTo>
                    <a:cubicBezTo>
                      <a:pt x="6151" y="411"/>
                      <a:pt x="4906" y="0"/>
                      <a:pt x="347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48" name="Google Shape;1956;p26"/>
              <p:cNvSpPr/>
              <p:nvPr/>
            </p:nvSpPr>
            <p:spPr>
              <a:xfrm rot="3014602">
                <a:off x="17127" y="268468"/>
                <a:ext cx="922061" cy="4769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15" h="21600" extrusionOk="0">
                    <a:moveTo>
                      <a:pt x="19246" y="1024"/>
                    </a:moveTo>
                    <a:cubicBezTo>
                      <a:pt x="19412" y="1024"/>
                      <a:pt x="19550" y="1186"/>
                      <a:pt x="19690" y="1495"/>
                    </a:cubicBezTo>
                    <a:cubicBezTo>
                      <a:pt x="20054" y="2334"/>
                      <a:pt x="20396" y="3170"/>
                      <a:pt x="20562" y="4221"/>
                    </a:cubicBezTo>
                    <a:cubicBezTo>
                      <a:pt x="20628" y="4627"/>
                      <a:pt x="20739" y="5015"/>
                      <a:pt x="20806" y="5315"/>
                    </a:cubicBezTo>
                    <a:cubicBezTo>
                      <a:pt x="21038" y="6666"/>
                      <a:pt x="21126" y="7952"/>
                      <a:pt x="20927" y="9259"/>
                    </a:cubicBezTo>
                    <a:cubicBezTo>
                      <a:pt x="20860" y="9754"/>
                      <a:pt x="20695" y="10010"/>
                      <a:pt x="20474" y="10160"/>
                    </a:cubicBezTo>
                    <a:cubicBezTo>
                      <a:pt x="20331" y="10254"/>
                      <a:pt x="20231" y="10307"/>
                      <a:pt x="20158" y="10307"/>
                    </a:cubicBezTo>
                    <a:cubicBezTo>
                      <a:pt x="20011" y="10307"/>
                      <a:pt x="19976" y="10083"/>
                      <a:pt x="19933" y="9498"/>
                    </a:cubicBezTo>
                    <a:cubicBezTo>
                      <a:pt x="19811" y="7717"/>
                      <a:pt x="19491" y="6042"/>
                      <a:pt x="19082" y="4435"/>
                    </a:cubicBezTo>
                    <a:cubicBezTo>
                      <a:pt x="18938" y="3835"/>
                      <a:pt x="18783" y="3255"/>
                      <a:pt x="18639" y="2675"/>
                    </a:cubicBezTo>
                    <a:cubicBezTo>
                      <a:pt x="18441" y="1884"/>
                      <a:pt x="18541" y="1495"/>
                      <a:pt x="18961" y="1154"/>
                    </a:cubicBezTo>
                    <a:cubicBezTo>
                      <a:pt x="19065" y="1065"/>
                      <a:pt x="19159" y="1024"/>
                      <a:pt x="19246" y="1024"/>
                    </a:cubicBezTo>
                    <a:close/>
                    <a:moveTo>
                      <a:pt x="17652" y="2196"/>
                    </a:moveTo>
                    <a:cubicBezTo>
                      <a:pt x="17814" y="2196"/>
                      <a:pt x="17955" y="2349"/>
                      <a:pt x="18043" y="2634"/>
                    </a:cubicBezTo>
                    <a:cubicBezTo>
                      <a:pt x="18253" y="3341"/>
                      <a:pt x="18463" y="4050"/>
                      <a:pt x="18651" y="4777"/>
                    </a:cubicBezTo>
                    <a:cubicBezTo>
                      <a:pt x="18827" y="5486"/>
                      <a:pt x="18971" y="6216"/>
                      <a:pt x="19193" y="7181"/>
                    </a:cubicBezTo>
                    <a:cubicBezTo>
                      <a:pt x="19281" y="7952"/>
                      <a:pt x="19402" y="8959"/>
                      <a:pt x="19513" y="9989"/>
                    </a:cubicBezTo>
                    <a:cubicBezTo>
                      <a:pt x="19535" y="10183"/>
                      <a:pt x="19523" y="10398"/>
                      <a:pt x="19502" y="10610"/>
                    </a:cubicBezTo>
                    <a:cubicBezTo>
                      <a:pt x="19479" y="10869"/>
                      <a:pt x="19402" y="11060"/>
                      <a:pt x="19258" y="11125"/>
                    </a:cubicBezTo>
                    <a:cubicBezTo>
                      <a:pt x="19103" y="11190"/>
                      <a:pt x="18961" y="11319"/>
                      <a:pt x="18806" y="11384"/>
                    </a:cubicBezTo>
                    <a:cubicBezTo>
                      <a:pt x="18777" y="11393"/>
                      <a:pt x="18750" y="11396"/>
                      <a:pt x="18724" y="11396"/>
                    </a:cubicBezTo>
                    <a:cubicBezTo>
                      <a:pt x="18560" y="11396"/>
                      <a:pt x="18456" y="11219"/>
                      <a:pt x="18407" y="10869"/>
                    </a:cubicBezTo>
                    <a:cubicBezTo>
                      <a:pt x="18353" y="10525"/>
                      <a:pt x="18342" y="10160"/>
                      <a:pt x="18319" y="9818"/>
                    </a:cubicBezTo>
                    <a:cubicBezTo>
                      <a:pt x="18165" y="7738"/>
                      <a:pt x="17745" y="5872"/>
                      <a:pt x="17149" y="4135"/>
                    </a:cubicBezTo>
                    <a:cubicBezTo>
                      <a:pt x="17071" y="3900"/>
                      <a:pt x="16994" y="3661"/>
                      <a:pt x="16938" y="3405"/>
                    </a:cubicBezTo>
                    <a:cubicBezTo>
                      <a:pt x="16861" y="3020"/>
                      <a:pt x="16905" y="2655"/>
                      <a:pt x="17093" y="2484"/>
                    </a:cubicBezTo>
                    <a:cubicBezTo>
                      <a:pt x="17237" y="2334"/>
                      <a:pt x="17414" y="2246"/>
                      <a:pt x="17590" y="2204"/>
                    </a:cubicBezTo>
                    <a:cubicBezTo>
                      <a:pt x="17611" y="2199"/>
                      <a:pt x="17632" y="2196"/>
                      <a:pt x="17652" y="2196"/>
                    </a:cubicBezTo>
                    <a:close/>
                    <a:moveTo>
                      <a:pt x="15993" y="3352"/>
                    </a:moveTo>
                    <a:cubicBezTo>
                      <a:pt x="16013" y="3352"/>
                      <a:pt x="16033" y="3355"/>
                      <a:pt x="16054" y="3361"/>
                    </a:cubicBezTo>
                    <a:cubicBezTo>
                      <a:pt x="16231" y="3426"/>
                      <a:pt x="16363" y="3576"/>
                      <a:pt x="16474" y="3876"/>
                    </a:cubicBezTo>
                    <a:cubicBezTo>
                      <a:pt x="16905" y="5101"/>
                      <a:pt x="17314" y="6343"/>
                      <a:pt x="17601" y="7758"/>
                    </a:cubicBezTo>
                    <a:cubicBezTo>
                      <a:pt x="17711" y="8744"/>
                      <a:pt x="17811" y="9754"/>
                      <a:pt x="17922" y="10740"/>
                    </a:cubicBezTo>
                    <a:cubicBezTo>
                      <a:pt x="17933" y="10849"/>
                      <a:pt x="17933" y="10955"/>
                      <a:pt x="17933" y="11084"/>
                    </a:cubicBezTo>
                    <a:cubicBezTo>
                      <a:pt x="17910" y="11985"/>
                      <a:pt x="17690" y="12241"/>
                      <a:pt x="17281" y="12326"/>
                    </a:cubicBezTo>
                    <a:cubicBezTo>
                      <a:pt x="17272" y="12329"/>
                      <a:pt x="17261" y="12329"/>
                      <a:pt x="17252" y="12329"/>
                    </a:cubicBezTo>
                    <a:cubicBezTo>
                      <a:pt x="17074" y="12329"/>
                      <a:pt x="17002" y="12135"/>
                      <a:pt x="16961" y="11726"/>
                    </a:cubicBezTo>
                    <a:cubicBezTo>
                      <a:pt x="16883" y="11040"/>
                      <a:pt x="16817" y="10334"/>
                      <a:pt x="16739" y="9648"/>
                    </a:cubicBezTo>
                    <a:cubicBezTo>
                      <a:pt x="16518" y="7802"/>
                      <a:pt x="16143" y="6086"/>
                      <a:pt x="15657" y="4435"/>
                    </a:cubicBezTo>
                    <a:cubicBezTo>
                      <a:pt x="15590" y="4200"/>
                      <a:pt x="15535" y="3985"/>
                      <a:pt x="15634" y="3770"/>
                    </a:cubicBezTo>
                    <a:cubicBezTo>
                      <a:pt x="15733" y="3561"/>
                      <a:pt x="15839" y="3352"/>
                      <a:pt x="15993" y="3352"/>
                    </a:cubicBezTo>
                    <a:close/>
                    <a:moveTo>
                      <a:pt x="14618" y="4256"/>
                    </a:moveTo>
                    <a:cubicBezTo>
                      <a:pt x="14956" y="4256"/>
                      <a:pt x="15208" y="4656"/>
                      <a:pt x="15358" y="5142"/>
                    </a:cubicBezTo>
                    <a:cubicBezTo>
                      <a:pt x="15678" y="6216"/>
                      <a:pt x="15955" y="7352"/>
                      <a:pt x="16121" y="8553"/>
                    </a:cubicBezTo>
                    <a:cubicBezTo>
                      <a:pt x="16265" y="9518"/>
                      <a:pt x="16375" y="10504"/>
                      <a:pt x="16497" y="11470"/>
                    </a:cubicBezTo>
                    <a:cubicBezTo>
                      <a:pt x="16618" y="12370"/>
                      <a:pt x="16397" y="13015"/>
                      <a:pt x="15977" y="13291"/>
                    </a:cubicBezTo>
                    <a:cubicBezTo>
                      <a:pt x="13878" y="14686"/>
                      <a:pt x="11778" y="16102"/>
                      <a:pt x="9680" y="17518"/>
                    </a:cubicBezTo>
                    <a:cubicBezTo>
                      <a:pt x="9469" y="17647"/>
                      <a:pt x="9260" y="17733"/>
                      <a:pt x="9049" y="17818"/>
                    </a:cubicBezTo>
                    <a:cubicBezTo>
                      <a:pt x="9011" y="17830"/>
                      <a:pt x="8975" y="17836"/>
                      <a:pt x="8938" y="17836"/>
                    </a:cubicBezTo>
                    <a:cubicBezTo>
                      <a:pt x="8729" y="17836"/>
                      <a:pt x="8572" y="17621"/>
                      <a:pt x="8487" y="17218"/>
                    </a:cubicBezTo>
                    <a:cubicBezTo>
                      <a:pt x="8431" y="16897"/>
                      <a:pt x="8364" y="16573"/>
                      <a:pt x="8320" y="16232"/>
                    </a:cubicBezTo>
                    <a:cubicBezTo>
                      <a:pt x="8098" y="14451"/>
                      <a:pt x="7647" y="12885"/>
                      <a:pt x="7227" y="11275"/>
                    </a:cubicBezTo>
                    <a:cubicBezTo>
                      <a:pt x="7149" y="11019"/>
                      <a:pt x="7072" y="10760"/>
                      <a:pt x="7016" y="10504"/>
                    </a:cubicBezTo>
                    <a:cubicBezTo>
                      <a:pt x="6861" y="9860"/>
                      <a:pt x="6928" y="9559"/>
                      <a:pt x="7260" y="9348"/>
                    </a:cubicBezTo>
                    <a:cubicBezTo>
                      <a:pt x="8441" y="8532"/>
                      <a:pt x="13105" y="5251"/>
                      <a:pt x="14265" y="4391"/>
                    </a:cubicBezTo>
                    <a:cubicBezTo>
                      <a:pt x="14391" y="4297"/>
                      <a:pt x="14509" y="4256"/>
                      <a:pt x="14618" y="4256"/>
                    </a:cubicBezTo>
                    <a:close/>
                    <a:moveTo>
                      <a:pt x="6183" y="10189"/>
                    </a:moveTo>
                    <a:cubicBezTo>
                      <a:pt x="6344" y="10189"/>
                      <a:pt x="6484" y="10351"/>
                      <a:pt x="6575" y="10654"/>
                    </a:cubicBezTo>
                    <a:cubicBezTo>
                      <a:pt x="7049" y="12264"/>
                      <a:pt x="7480" y="13915"/>
                      <a:pt x="7845" y="15802"/>
                    </a:cubicBezTo>
                    <a:cubicBezTo>
                      <a:pt x="7912" y="16273"/>
                      <a:pt x="8011" y="16917"/>
                      <a:pt x="8098" y="17583"/>
                    </a:cubicBezTo>
                    <a:cubicBezTo>
                      <a:pt x="8165" y="18074"/>
                      <a:pt x="8067" y="18483"/>
                      <a:pt x="7835" y="18633"/>
                    </a:cubicBezTo>
                    <a:cubicBezTo>
                      <a:pt x="7769" y="18680"/>
                      <a:pt x="7709" y="18704"/>
                      <a:pt x="7656" y="18704"/>
                    </a:cubicBezTo>
                    <a:cubicBezTo>
                      <a:pt x="7516" y="18704"/>
                      <a:pt x="7418" y="18542"/>
                      <a:pt x="7371" y="18204"/>
                    </a:cubicBezTo>
                    <a:cubicBezTo>
                      <a:pt x="7293" y="17774"/>
                      <a:pt x="7260" y="17324"/>
                      <a:pt x="7183" y="16897"/>
                    </a:cubicBezTo>
                    <a:cubicBezTo>
                      <a:pt x="6884" y="15137"/>
                      <a:pt x="6487" y="13442"/>
                      <a:pt x="6033" y="11814"/>
                    </a:cubicBezTo>
                    <a:cubicBezTo>
                      <a:pt x="5967" y="11555"/>
                      <a:pt x="5889" y="11319"/>
                      <a:pt x="5823" y="11060"/>
                    </a:cubicBezTo>
                    <a:cubicBezTo>
                      <a:pt x="5745" y="10740"/>
                      <a:pt x="5835" y="10334"/>
                      <a:pt x="6011" y="10248"/>
                    </a:cubicBezTo>
                    <a:cubicBezTo>
                      <a:pt x="6070" y="10210"/>
                      <a:pt x="6127" y="10189"/>
                      <a:pt x="6183" y="10189"/>
                    </a:cubicBezTo>
                    <a:close/>
                    <a:moveTo>
                      <a:pt x="5099" y="10904"/>
                    </a:moveTo>
                    <a:cubicBezTo>
                      <a:pt x="5231" y="10904"/>
                      <a:pt x="5325" y="11034"/>
                      <a:pt x="5392" y="11275"/>
                    </a:cubicBezTo>
                    <a:cubicBezTo>
                      <a:pt x="5624" y="12135"/>
                      <a:pt x="5867" y="12971"/>
                      <a:pt x="6077" y="13830"/>
                    </a:cubicBezTo>
                    <a:cubicBezTo>
                      <a:pt x="6265" y="14622"/>
                      <a:pt x="6431" y="15416"/>
                      <a:pt x="6663" y="16488"/>
                    </a:cubicBezTo>
                    <a:cubicBezTo>
                      <a:pt x="6729" y="17023"/>
                      <a:pt x="6840" y="17818"/>
                      <a:pt x="6951" y="18633"/>
                    </a:cubicBezTo>
                    <a:cubicBezTo>
                      <a:pt x="6961" y="18719"/>
                      <a:pt x="6961" y="18825"/>
                      <a:pt x="6951" y="18933"/>
                    </a:cubicBezTo>
                    <a:cubicBezTo>
                      <a:pt x="6913" y="19307"/>
                      <a:pt x="6573" y="19693"/>
                      <a:pt x="6338" y="19693"/>
                    </a:cubicBezTo>
                    <a:cubicBezTo>
                      <a:pt x="6290" y="19693"/>
                      <a:pt x="6246" y="19678"/>
                      <a:pt x="6209" y="19640"/>
                    </a:cubicBezTo>
                    <a:cubicBezTo>
                      <a:pt x="6165" y="19575"/>
                      <a:pt x="6121" y="19449"/>
                      <a:pt x="6111" y="19340"/>
                    </a:cubicBezTo>
                    <a:cubicBezTo>
                      <a:pt x="5956" y="17647"/>
                      <a:pt x="5680" y="16037"/>
                      <a:pt x="5348" y="14451"/>
                    </a:cubicBezTo>
                    <a:cubicBezTo>
                      <a:pt x="5183" y="13680"/>
                      <a:pt x="4984" y="12906"/>
                      <a:pt x="4796" y="12135"/>
                    </a:cubicBezTo>
                    <a:cubicBezTo>
                      <a:pt x="4784" y="12091"/>
                      <a:pt x="4763" y="12026"/>
                      <a:pt x="4751" y="11964"/>
                    </a:cubicBezTo>
                    <a:cubicBezTo>
                      <a:pt x="4596" y="11340"/>
                      <a:pt x="4685" y="11019"/>
                      <a:pt x="5039" y="10910"/>
                    </a:cubicBezTo>
                    <a:cubicBezTo>
                      <a:pt x="5060" y="10907"/>
                      <a:pt x="5080" y="10904"/>
                      <a:pt x="5099" y="10904"/>
                    </a:cubicBezTo>
                    <a:close/>
                    <a:moveTo>
                      <a:pt x="3101" y="13583"/>
                    </a:moveTo>
                    <a:cubicBezTo>
                      <a:pt x="3212" y="13583"/>
                      <a:pt x="3297" y="13727"/>
                      <a:pt x="3382" y="14042"/>
                    </a:cubicBezTo>
                    <a:cubicBezTo>
                      <a:pt x="3547" y="14686"/>
                      <a:pt x="3701" y="15372"/>
                      <a:pt x="3845" y="15952"/>
                    </a:cubicBezTo>
                    <a:cubicBezTo>
                      <a:pt x="3912" y="16252"/>
                      <a:pt x="3967" y="16552"/>
                      <a:pt x="4011" y="16853"/>
                    </a:cubicBezTo>
                    <a:cubicBezTo>
                      <a:pt x="4100" y="17497"/>
                      <a:pt x="4188" y="18053"/>
                      <a:pt x="4255" y="18613"/>
                    </a:cubicBezTo>
                    <a:cubicBezTo>
                      <a:pt x="4287" y="18783"/>
                      <a:pt x="4287" y="18975"/>
                      <a:pt x="4287" y="19148"/>
                    </a:cubicBezTo>
                    <a:cubicBezTo>
                      <a:pt x="4287" y="19469"/>
                      <a:pt x="4188" y="19705"/>
                      <a:pt x="4023" y="19749"/>
                    </a:cubicBezTo>
                    <a:cubicBezTo>
                      <a:pt x="3513" y="19899"/>
                      <a:pt x="3005" y="19978"/>
                      <a:pt x="2499" y="19978"/>
                    </a:cubicBezTo>
                    <a:cubicBezTo>
                      <a:pt x="1993" y="19978"/>
                      <a:pt x="1486" y="19899"/>
                      <a:pt x="984" y="19725"/>
                    </a:cubicBezTo>
                    <a:cubicBezTo>
                      <a:pt x="907" y="19705"/>
                      <a:pt x="830" y="19663"/>
                      <a:pt x="774" y="19575"/>
                    </a:cubicBezTo>
                    <a:cubicBezTo>
                      <a:pt x="420" y="19019"/>
                      <a:pt x="364" y="17753"/>
                      <a:pt x="686" y="17153"/>
                    </a:cubicBezTo>
                    <a:cubicBezTo>
                      <a:pt x="1348" y="15908"/>
                      <a:pt x="2044" y="14731"/>
                      <a:pt x="2817" y="13786"/>
                    </a:cubicBezTo>
                    <a:cubicBezTo>
                      <a:pt x="2931" y="13653"/>
                      <a:pt x="3022" y="13583"/>
                      <a:pt x="3101" y="13583"/>
                    </a:cubicBezTo>
                    <a:close/>
                    <a:moveTo>
                      <a:pt x="3976" y="11670"/>
                    </a:moveTo>
                    <a:cubicBezTo>
                      <a:pt x="4105" y="11670"/>
                      <a:pt x="4231" y="11820"/>
                      <a:pt x="4299" y="12070"/>
                    </a:cubicBezTo>
                    <a:cubicBezTo>
                      <a:pt x="4431" y="12500"/>
                      <a:pt x="4552" y="12950"/>
                      <a:pt x="4652" y="13421"/>
                    </a:cubicBezTo>
                    <a:cubicBezTo>
                      <a:pt x="4861" y="14342"/>
                      <a:pt x="5049" y="15266"/>
                      <a:pt x="5248" y="16187"/>
                    </a:cubicBezTo>
                    <a:cubicBezTo>
                      <a:pt x="5392" y="17109"/>
                      <a:pt x="5525" y="18033"/>
                      <a:pt x="5668" y="18975"/>
                    </a:cubicBezTo>
                    <a:cubicBezTo>
                      <a:pt x="5691" y="19148"/>
                      <a:pt x="5712" y="19340"/>
                      <a:pt x="5712" y="19554"/>
                    </a:cubicBezTo>
                    <a:cubicBezTo>
                      <a:pt x="5712" y="20231"/>
                      <a:pt x="5433" y="20508"/>
                      <a:pt x="5192" y="20508"/>
                    </a:cubicBezTo>
                    <a:cubicBezTo>
                      <a:pt x="5166" y="20508"/>
                      <a:pt x="5140" y="20505"/>
                      <a:pt x="5116" y="20499"/>
                    </a:cubicBezTo>
                    <a:cubicBezTo>
                      <a:pt x="4951" y="20455"/>
                      <a:pt x="4895" y="20199"/>
                      <a:pt x="4861" y="19919"/>
                    </a:cubicBezTo>
                    <a:cubicBezTo>
                      <a:pt x="4763" y="19104"/>
                      <a:pt x="4673" y="18289"/>
                      <a:pt x="4575" y="17474"/>
                    </a:cubicBezTo>
                    <a:cubicBezTo>
                      <a:pt x="4420" y="16146"/>
                      <a:pt x="4100" y="14922"/>
                      <a:pt x="3802" y="13701"/>
                    </a:cubicBezTo>
                    <a:cubicBezTo>
                      <a:pt x="3724" y="13377"/>
                      <a:pt x="3635" y="13056"/>
                      <a:pt x="3570" y="12715"/>
                    </a:cubicBezTo>
                    <a:cubicBezTo>
                      <a:pt x="3459" y="12114"/>
                      <a:pt x="3536" y="12091"/>
                      <a:pt x="3802" y="11770"/>
                    </a:cubicBezTo>
                    <a:cubicBezTo>
                      <a:pt x="3856" y="11702"/>
                      <a:pt x="3917" y="11670"/>
                      <a:pt x="3976" y="11670"/>
                    </a:cubicBezTo>
                    <a:close/>
                    <a:moveTo>
                      <a:pt x="19317" y="0"/>
                    </a:moveTo>
                    <a:cubicBezTo>
                      <a:pt x="19238" y="0"/>
                      <a:pt x="19155" y="44"/>
                      <a:pt x="19071" y="144"/>
                    </a:cubicBezTo>
                    <a:cubicBezTo>
                      <a:pt x="18948" y="294"/>
                      <a:pt x="18794" y="380"/>
                      <a:pt x="18651" y="468"/>
                    </a:cubicBezTo>
                    <a:cubicBezTo>
                      <a:pt x="16165" y="2184"/>
                      <a:pt x="6111" y="9133"/>
                      <a:pt x="3570" y="10869"/>
                    </a:cubicBezTo>
                    <a:cubicBezTo>
                      <a:pt x="3371" y="11019"/>
                      <a:pt x="3194" y="11234"/>
                      <a:pt x="2995" y="11384"/>
                    </a:cubicBezTo>
                    <a:cubicBezTo>
                      <a:pt x="2830" y="11514"/>
                      <a:pt x="2796" y="11726"/>
                      <a:pt x="2851" y="12049"/>
                    </a:cubicBezTo>
                    <a:cubicBezTo>
                      <a:pt x="2918" y="12350"/>
                      <a:pt x="2861" y="12585"/>
                      <a:pt x="2740" y="12776"/>
                    </a:cubicBezTo>
                    <a:cubicBezTo>
                      <a:pt x="2663" y="12906"/>
                      <a:pt x="2575" y="13015"/>
                      <a:pt x="2498" y="13121"/>
                    </a:cubicBezTo>
                    <a:cubicBezTo>
                      <a:pt x="1647" y="14216"/>
                      <a:pt x="884" y="15502"/>
                      <a:pt x="199" y="16959"/>
                    </a:cubicBezTo>
                    <a:cubicBezTo>
                      <a:pt x="55" y="17259"/>
                      <a:pt x="-33" y="17603"/>
                      <a:pt x="11" y="18033"/>
                    </a:cubicBezTo>
                    <a:cubicBezTo>
                      <a:pt x="67" y="18463"/>
                      <a:pt x="111" y="18889"/>
                      <a:pt x="178" y="19319"/>
                    </a:cubicBezTo>
                    <a:cubicBezTo>
                      <a:pt x="287" y="20114"/>
                      <a:pt x="564" y="20540"/>
                      <a:pt x="995" y="20564"/>
                    </a:cubicBezTo>
                    <a:cubicBezTo>
                      <a:pt x="1062" y="20585"/>
                      <a:pt x="1127" y="20605"/>
                      <a:pt x="1194" y="20629"/>
                    </a:cubicBezTo>
                    <a:cubicBezTo>
                      <a:pt x="1658" y="20749"/>
                      <a:pt x="2119" y="20808"/>
                      <a:pt x="2578" y="20808"/>
                    </a:cubicBezTo>
                    <a:cubicBezTo>
                      <a:pt x="3016" y="20808"/>
                      <a:pt x="3453" y="20752"/>
                      <a:pt x="3889" y="20649"/>
                    </a:cubicBezTo>
                    <a:cubicBezTo>
                      <a:pt x="3935" y="20641"/>
                      <a:pt x="3979" y="20638"/>
                      <a:pt x="4023" y="20638"/>
                    </a:cubicBezTo>
                    <a:cubicBezTo>
                      <a:pt x="4220" y="20638"/>
                      <a:pt x="4393" y="20741"/>
                      <a:pt x="4519" y="21164"/>
                    </a:cubicBezTo>
                    <a:cubicBezTo>
                      <a:pt x="4604" y="21426"/>
                      <a:pt x="4728" y="21600"/>
                      <a:pt x="4886" y="21600"/>
                    </a:cubicBezTo>
                    <a:cubicBezTo>
                      <a:pt x="4933" y="21600"/>
                      <a:pt x="4984" y="21585"/>
                      <a:pt x="5039" y="21550"/>
                    </a:cubicBezTo>
                    <a:cubicBezTo>
                      <a:pt x="5216" y="21420"/>
                      <a:pt x="5403" y="21379"/>
                      <a:pt x="5580" y="21250"/>
                    </a:cubicBezTo>
                    <a:cubicBezTo>
                      <a:pt x="7227" y="20155"/>
                      <a:pt x="8884" y="19063"/>
                      <a:pt x="10530" y="17948"/>
                    </a:cubicBezTo>
                    <a:cubicBezTo>
                      <a:pt x="13956" y="15652"/>
                      <a:pt x="17369" y="13336"/>
                      <a:pt x="20794" y="11040"/>
                    </a:cubicBezTo>
                    <a:cubicBezTo>
                      <a:pt x="21026" y="10869"/>
                      <a:pt x="21180" y="10569"/>
                      <a:pt x="21270" y="10139"/>
                    </a:cubicBezTo>
                    <a:cubicBezTo>
                      <a:pt x="21458" y="9218"/>
                      <a:pt x="21567" y="8253"/>
                      <a:pt x="21490" y="7267"/>
                    </a:cubicBezTo>
                    <a:cubicBezTo>
                      <a:pt x="21303" y="5015"/>
                      <a:pt x="20904" y="2934"/>
                      <a:pt x="20131" y="1174"/>
                    </a:cubicBezTo>
                    <a:cubicBezTo>
                      <a:pt x="19976" y="833"/>
                      <a:pt x="19801" y="509"/>
                      <a:pt x="19613" y="230"/>
                    </a:cubicBezTo>
                    <a:cubicBezTo>
                      <a:pt x="19523" y="82"/>
                      <a:pt x="19423" y="0"/>
                      <a:pt x="1931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49" name="Google Shape;1957;p26"/>
              <p:cNvSpPr/>
              <p:nvPr/>
            </p:nvSpPr>
            <p:spPr>
              <a:xfrm rot="3014602">
                <a:off x="363821" y="465455"/>
                <a:ext cx="285940" cy="1679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03" h="21600" extrusionOk="0">
                    <a:moveTo>
                      <a:pt x="14881" y="2031"/>
                    </a:moveTo>
                    <a:cubicBezTo>
                      <a:pt x="15423" y="2031"/>
                      <a:pt x="15964" y="2090"/>
                      <a:pt x="16514" y="2232"/>
                    </a:cubicBezTo>
                    <a:cubicBezTo>
                      <a:pt x="17784" y="2533"/>
                      <a:pt x="18848" y="3444"/>
                      <a:pt x="19426" y="5701"/>
                    </a:cubicBezTo>
                    <a:cubicBezTo>
                      <a:pt x="19737" y="6921"/>
                      <a:pt x="19737" y="8142"/>
                      <a:pt x="19426" y="9354"/>
                    </a:cubicBezTo>
                    <a:cubicBezTo>
                      <a:pt x="19017" y="11126"/>
                      <a:pt x="18264" y="12405"/>
                      <a:pt x="17408" y="13500"/>
                    </a:cubicBezTo>
                    <a:cubicBezTo>
                      <a:pt x="15281" y="16058"/>
                      <a:pt x="12915" y="17705"/>
                      <a:pt x="10412" y="18616"/>
                    </a:cubicBezTo>
                    <a:cubicBezTo>
                      <a:pt x="8963" y="19176"/>
                      <a:pt x="7514" y="19577"/>
                      <a:pt x="6050" y="19577"/>
                    </a:cubicBezTo>
                    <a:cubicBezTo>
                      <a:pt x="5439" y="19577"/>
                      <a:pt x="4822" y="19510"/>
                      <a:pt x="4206" y="19343"/>
                    </a:cubicBezTo>
                    <a:cubicBezTo>
                      <a:pt x="3486" y="19167"/>
                      <a:pt x="2799" y="18858"/>
                      <a:pt x="2150" y="18373"/>
                    </a:cubicBezTo>
                    <a:cubicBezTo>
                      <a:pt x="1223" y="17763"/>
                      <a:pt x="950" y="16668"/>
                      <a:pt x="1360" y="15080"/>
                    </a:cubicBezTo>
                    <a:cubicBezTo>
                      <a:pt x="1633" y="13985"/>
                      <a:pt x="2047" y="12948"/>
                      <a:pt x="2456" y="12037"/>
                    </a:cubicBezTo>
                    <a:cubicBezTo>
                      <a:pt x="3590" y="9596"/>
                      <a:pt x="5029" y="7958"/>
                      <a:pt x="6573" y="6495"/>
                    </a:cubicBezTo>
                    <a:cubicBezTo>
                      <a:pt x="7702" y="5400"/>
                      <a:pt x="8939" y="4547"/>
                      <a:pt x="10101" y="3569"/>
                    </a:cubicBezTo>
                    <a:cubicBezTo>
                      <a:pt x="11673" y="2608"/>
                      <a:pt x="13258" y="2031"/>
                      <a:pt x="14881" y="2031"/>
                    </a:cubicBezTo>
                    <a:close/>
                    <a:moveTo>
                      <a:pt x="15677" y="0"/>
                    </a:moveTo>
                    <a:cubicBezTo>
                      <a:pt x="15366" y="0"/>
                      <a:pt x="15051" y="33"/>
                      <a:pt x="14731" y="100"/>
                    </a:cubicBezTo>
                    <a:cubicBezTo>
                      <a:pt x="12811" y="460"/>
                      <a:pt x="10925" y="1070"/>
                      <a:pt x="9005" y="2416"/>
                    </a:cubicBezTo>
                    <a:cubicBezTo>
                      <a:pt x="7500" y="3202"/>
                      <a:pt x="6060" y="4547"/>
                      <a:pt x="4653" y="6127"/>
                    </a:cubicBezTo>
                    <a:cubicBezTo>
                      <a:pt x="3039" y="8016"/>
                      <a:pt x="1463" y="10089"/>
                      <a:pt x="574" y="13258"/>
                    </a:cubicBezTo>
                    <a:cubicBezTo>
                      <a:pt x="263" y="14227"/>
                      <a:pt x="94" y="15389"/>
                      <a:pt x="24" y="16543"/>
                    </a:cubicBezTo>
                    <a:cubicBezTo>
                      <a:pt x="-80" y="17705"/>
                      <a:pt x="160" y="18741"/>
                      <a:pt x="776" y="19343"/>
                    </a:cubicBezTo>
                    <a:cubicBezTo>
                      <a:pt x="1327" y="19895"/>
                      <a:pt x="1873" y="20563"/>
                      <a:pt x="2456" y="20806"/>
                    </a:cubicBezTo>
                    <a:cubicBezTo>
                      <a:pt x="3590" y="21232"/>
                      <a:pt x="4719" y="21600"/>
                      <a:pt x="5853" y="21600"/>
                    </a:cubicBezTo>
                    <a:cubicBezTo>
                      <a:pt x="9556" y="21600"/>
                      <a:pt x="13051" y="19836"/>
                      <a:pt x="16345" y="16852"/>
                    </a:cubicBezTo>
                    <a:cubicBezTo>
                      <a:pt x="17681" y="15632"/>
                      <a:pt x="18914" y="14043"/>
                      <a:pt x="19840" y="11853"/>
                    </a:cubicBezTo>
                    <a:cubicBezTo>
                      <a:pt x="21520" y="7715"/>
                      <a:pt x="20593" y="3143"/>
                      <a:pt x="18401" y="1137"/>
                    </a:cubicBezTo>
                    <a:cubicBezTo>
                      <a:pt x="17526" y="309"/>
                      <a:pt x="16613" y="0"/>
                      <a:pt x="1567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50" name="Google Shape;1958;p26"/>
              <p:cNvSpPr/>
              <p:nvPr/>
            </p:nvSpPr>
            <p:spPr>
              <a:xfrm rot="3014602">
                <a:off x="379694" y="481923"/>
                <a:ext cx="255292" cy="1364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53" h="21600" extrusionOk="0">
                    <a:moveTo>
                      <a:pt x="15759" y="0"/>
                    </a:moveTo>
                    <a:cubicBezTo>
                      <a:pt x="13893" y="0"/>
                      <a:pt x="12070" y="710"/>
                      <a:pt x="10263" y="1893"/>
                    </a:cubicBezTo>
                    <a:cubicBezTo>
                      <a:pt x="8927" y="3097"/>
                      <a:pt x="7505" y="4147"/>
                      <a:pt x="6206" y="5495"/>
                    </a:cubicBezTo>
                    <a:cubicBezTo>
                      <a:pt x="4432" y="7296"/>
                      <a:pt x="2777" y="9313"/>
                      <a:pt x="1473" y="12318"/>
                    </a:cubicBezTo>
                    <a:cubicBezTo>
                      <a:pt x="1002" y="13440"/>
                      <a:pt x="526" y="14716"/>
                      <a:pt x="213" y="16064"/>
                    </a:cubicBezTo>
                    <a:cubicBezTo>
                      <a:pt x="-258" y="18019"/>
                      <a:pt x="56" y="19367"/>
                      <a:pt x="1121" y="20118"/>
                    </a:cubicBezTo>
                    <a:cubicBezTo>
                      <a:pt x="1868" y="20715"/>
                      <a:pt x="2658" y="21096"/>
                      <a:pt x="3485" y="21312"/>
                    </a:cubicBezTo>
                    <a:cubicBezTo>
                      <a:pt x="4194" y="21518"/>
                      <a:pt x="4903" y="21600"/>
                      <a:pt x="5606" y="21600"/>
                    </a:cubicBezTo>
                    <a:cubicBezTo>
                      <a:pt x="7288" y="21600"/>
                      <a:pt x="8954" y="21106"/>
                      <a:pt x="10620" y="20417"/>
                    </a:cubicBezTo>
                    <a:cubicBezTo>
                      <a:pt x="13498" y="19295"/>
                      <a:pt x="16219" y="17268"/>
                      <a:pt x="18664" y="14119"/>
                    </a:cubicBezTo>
                    <a:cubicBezTo>
                      <a:pt x="19649" y="12771"/>
                      <a:pt x="20514" y="11196"/>
                      <a:pt x="20985" y="9015"/>
                    </a:cubicBezTo>
                    <a:cubicBezTo>
                      <a:pt x="21342" y="7522"/>
                      <a:pt x="21342" y="6020"/>
                      <a:pt x="20985" y="4518"/>
                    </a:cubicBezTo>
                    <a:cubicBezTo>
                      <a:pt x="20320" y="1739"/>
                      <a:pt x="19097" y="617"/>
                      <a:pt x="17637" y="247"/>
                    </a:cubicBezTo>
                    <a:cubicBezTo>
                      <a:pt x="17004" y="72"/>
                      <a:pt x="16382" y="0"/>
                      <a:pt x="1575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51" name="Google Shape;1959;p26"/>
              <p:cNvSpPr/>
              <p:nvPr/>
            </p:nvSpPr>
            <p:spPr>
              <a:xfrm rot="3014602">
                <a:off x="473972" y="535153"/>
                <a:ext cx="44658" cy="41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5" h="21600" extrusionOk="0">
                    <a:moveTo>
                      <a:pt x="14975" y="0"/>
                    </a:moveTo>
                    <a:cubicBezTo>
                      <a:pt x="14833" y="0"/>
                      <a:pt x="14692" y="0"/>
                      <a:pt x="14523" y="68"/>
                    </a:cubicBezTo>
                    <a:cubicBezTo>
                      <a:pt x="12462" y="1051"/>
                      <a:pt x="12688" y="2781"/>
                      <a:pt x="12885" y="5019"/>
                    </a:cubicBezTo>
                    <a:cubicBezTo>
                      <a:pt x="12885" y="6239"/>
                      <a:pt x="13506" y="10953"/>
                      <a:pt x="10400" y="12682"/>
                    </a:cubicBezTo>
                    <a:cubicBezTo>
                      <a:pt x="10118" y="12851"/>
                      <a:pt x="9836" y="12919"/>
                      <a:pt x="9525" y="12919"/>
                    </a:cubicBezTo>
                    <a:cubicBezTo>
                      <a:pt x="7379" y="12919"/>
                      <a:pt x="5375" y="8579"/>
                      <a:pt x="4640" y="7494"/>
                    </a:cubicBezTo>
                    <a:cubicBezTo>
                      <a:pt x="3511" y="6104"/>
                      <a:pt x="2890" y="5358"/>
                      <a:pt x="2353" y="5358"/>
                    </a:cubicBezTo>
                    <a:cubicBezTo>
                      <a:pt x="2240" y="5358"/>
                      <a:pt x="2099" y="5392"/>
                      <a:pt x="1986" y="5493"/>
                    </a:cubicBezTo>
                    <a:cubicBezTo>
                      <a:pt x="942" y="6002"/>
                      <a:pt x="-696" y="7494"/>
                      <a:pt x="320" y="11936"/>
                    </a:cubicBezTo>
                    <a:cubicBezTo>
                      <a:pt x="1958" y="18006"/>
                      <a:pt x="6165" y="21600"/>
                      <a:pt x="10513" y="21600"/>
                    </a:cubicBezTo>
                    <a:cubicBezTo>
                      <a:pt x="11643" y="21600"/>
                      <a:pt x="12800" y="21329"/>
                      <a:pt x="13902" y="20820"/>
                    </a:cubicBezTo>
                    <a:cubicBezTo>
                      <a:pt x="18843" y="18345"/>
                      <a:pt x="20904" y="9969"/>
                      <a:pt x="18222" y="3764"/>
                    </a:cubicBezTo>
                    <a:cubicBezTo>
                      <a:pt x="17488" y="1797"/>
                      <a:pt x="16273" y="0"/>
                      <a:pt x="1497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52" name="Google Shape;1960;p26"/>
              <p:cNvSpPr/>
              <p:nvPr/>
            </p:nvSpPr>
            <p:spPr>
              <a:xfrm rot="3014602">
                <a:off x="450483" y="510230"/>
                <a:ext cx="17113" cy="185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23" h="21600" extrusionOk="0">
                    <a:moveTo>
                      <a:pt x="9270" y="0"/>
                    </a:moveTo>
                    <a:cubicBezTo>
                      <a:pt x="8475" y="0"/>
                      <a:pt x="7608" y="152"/>
                      <a:pt x="6813" y="379"/>
                    </a:cubicBezTo>
                    <a:cubicBezTo>
                      <a:pt x="1540" y="1516"/>
                      <a:pt x="-1133" y="7579"/>
                      <a:pt x="456" y="13112"/>
                    </a:cubicBezTo>
                    <a:cubicBezTo>
                      <a:pt x="1829" y="18796"/>
                      <a:pt x="5513" y="21600"/>
                      <a:pt x="9848" y="21600"/>
                    </a:cubicBezTo>
                    <a:cubicBezTo>
                      <a:pt x="10570" y="21600"/>
                      <a:pt x="11292" y="21524"/>
                      <a:pt x="12015" y="21373"/>
                    </a:cubicBezTo>
                    <a:cubicBezTo>
                      <a:pt x="17288" y="20312"/>
                      <a:pt x="20467" y="13642"/>
                      <a:pt x="18372" y="7579"/>
                    </a:cubicBezTo>
                    <a:cubicBezTo>
                      <a:pt x="17072" y="3032"/>
                      <a:pt x="13243" y="0"/>
                      <a:pt x="9270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053" name="Google Shape;1961;p26"/>
              <p:cNvSpPr/>
              <p:nvPr/>
            </p:nvSpPr>
            <p:spPr>
              <a:xfrm rot="3014602">
                <a:off x="540576" y="563703"/>
                <a:ext cx="16937" cy="190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79" h="21600" extrusionOk="0">
                    <a:moveTo>
                      <a:pt x="9052" y="0"/>
                    </a:moveTo>
                    <a:cubicBezTo>
                      <a:pt x="8165" y="0"/>
                      <a:pt x="7277" y="147"/>
                      <a:pt x="6389" y="442"/>
                    </a:cubicBezTo>
                    <a:cubicBezTo>
                      <a:pt x="1581" y="2064"/>
                      <a:pt x="-1156" y="7446"/>
                      <a:pt x="471" y="13343"/>
                    </a:cubicBezTo>
                    <a:cubicBezTo>
                      <a:pt x="1877" y="18504"/>
                      <a:pt x="5354" y="21600"/>
                      <a:pt x="9792" y="21600"/>
                    </a:cubicBezTo>
                    <a:cubicBezTo>
                      <a:pt x="10458" y="21600"/>
                      <a:pt x="11123" y="21526"/>
                      <a:pt x="11789" y="21379"/>
                    </a:cubicBezTo>
                    <a:cubicBezTo>
                      <a:pt x="17707" y="19757"/>
                      <a:pt x="20444" y="13859"/>
                      <a:pt x="18817" y="7446"/>
                    </a:cubicBezTo>
                    <a:cubicBezTo>
                      <a:pt x="17485" y="3023"/>
                      <a:pt x="13195" y="0"/>
                      <a:pt x="905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grpSp>
        <p:nvGrpSpPr>
          <p:cNvPr id="2066" name="Google Shape;1962;p26"/>
          <p:cNvGrpSpPr/>
          <p:nvPr/>
        </p:nvGrpSpPr>
        <p:grpSpPr>
          <a:xfrm>
            <a:off x="8328903" y="-89677"/>
            <a:ext cx="1132690" cy="1244645"/>
            <a:chOff x="0" y="0"/>
            <a:chExt cx="1132688" cy="1244644"/>
          </a:xfrm>
        </p:grpSpPr>
        <p:sp>
          <p:nvSpPr>
            <p:cNvPr id="2056" name="Google Shape;1963;p26"/>
            <p:cNvSpPr/>
            <p:nvPr/>
          </p:nvSpPr>
          <p:spPr>
            <a:xfrm rot="8893191">
              <a:off x="271226" y="284112"/>
              <a:ext cx="540009" cy="693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9" h="21600" extrusionOk="0">
                  <a:moveTo>
                    <a:pt x="6626" y="0"/>
                  </a:moveTo>
                  <a:cubicBezTo>
                    <a:pt x="6535" y="0"/>
                    <a:pt x="6446" y="18"/>
                    <a:pt x="6365" y="53"/>
                  </a:cubicBezTo>
                  <a:cubicBezTo>
                    <a:pt x="6049" y="192"/>
                    <a:pt x="5747" y="332"/>
                    <a:pt x="5429" y="472"/>
                  </a:cubicBezTo>
                  <a:cubicBezTo>
                    <a:pt x="4825" y="761"/>
                    <a:pt x="4221" y="1074"/>
                    <a:pt x="3603" y="1353"/>
                  </a:cubicBezTo>
                  <a:cubicBezTo>
                    <a:pt x="2523" y="1816"/>
                    <a:pt x="1415" y="2267"/>
                    <a:pt x="321" y="2729"/>
                  </a:cubicBezTo>
                  <a:cubicBezTo>
                    <a:pt x="19" y="2847"/>
                    <a:pt x="-96" y="3138"/>
                    <a:pt x="92" y="3374"/>
                  </a:cubicBezTo>
                  <a:cubicBezTo>
                    <a:pt x="2408" y="6340"/>
                    <a:pt x="4740" y="9309"/>
                    <a:pt x="7057" y="12286"/>
                  </a:cubicBezTo>
                  <a:cubicBezTo>
                    <a:pt x="9403" y="15285"/>
                    <a:pt x="11747" y="18284"/>
                    <a:pt x="14093" y="21284"/>
                  </a:cubicBezTo>
                  <a:cubicBezTo>
                    <a:pt x="14166" y="21360"/>
                    <a:pt x="14223" y="21445"/>
                    <a:pt x="14294" y="21510"/>
                  </a:cubicBezTo>
                  <a:cubicBezTo>
                    <a:pt x="14381" y="21570"/>
                    <a:pt x="14462" y="21600"/>
                    <a:pt x="14533" y="21600"/>
                  </a:cubicBezTo>
                  <a:cubicBezTo>
                    <a:pt x="14626" y="21600"/>
                    <a:pt x="14705" y="21548"/>
                    <a:pt x="14770" y="21445"/>
                  </a:cubicBezTo>
                  <a:cubicBezTo>
                    <a:pt x="14885" y="21273"/>
                    <a:pt x="14985" y="21101"/>
                    <a:pt x="15116" y="20929"/>
                  </a:cubicBezTo>
                  <a:cubicBezTo>
                    <a:pt x="15218" y="20781"/>
                    <a:pt x="15307" y="20718"/>
                    <a:pt x="15461" y="20718"/>
                  </a:cubicBezTo>
                  <a:cubicBezTo>
                    <a:pt x="15520" y="20718"/>
                    <a:pt x="15592" y="20728"/>
                    <a:pt x="15676" y="20746"/>
                  </a:cubicBezTo>
                  <a:cubicBezTo>
                    <a:pt x="16079" y="20833"/>
                    <a:pt x="16482" y="20939"/>
                    <a:pt x="16885" y="21036"/>
                  </a:cubicBezTo>
                  <a:cubicBezTo>
                    <a:pt x="16962" y="21054"/>
                    <a:pt x="17017" y="21064"/>
                    <a:pt x="17059" y="21064"/>
                  </a:cubicBezTo>
                  <a:cubicBezTo>
                    <a:pt x="17144" y="21064"/>
                    <a:pt x="17173" y="21022"/>
                    <a:pt x="17201" y="20908"/>
                  </a:cubicBezTo>
                  <a:cubicBezTo>
                    <a:pt x="17288" y="20650"/>
                    <a:pt x="17345" y="20380"/>
                    <a:pt x="17418" y="20112"/>
                  </a:cubicBezTo>
                  <a:cubicBezTo>
                    <a:pt x="17495" y="19856"/>
                    <a:pt x="17606" y="19752"/>
                    <a:pt x="17857" y="19752"/>
                  </a:cubicBezTo>
                  <a:cubicBezTo>
                    <a:pt x="17932" y="19752"/>
                    <a:pt x="18019" y="19762"/>
                    <a:pt x="18123" y="19778"/>
                  </a:cubicBezTo>
                  <a:cubicBezTo>
                    <a:pt x="18540" y="19843"/>
                    <a:pt x="18957" y="19918"/>
                    <a:pt x="19375" y="19993"/>
                  </a:cubicBezTo>
                  <a:cubicBezTo>
                    <a:pt x="19446" y="20002"/>
                    <a:pt x="19502" y="20008"/>
                    <a:pt x="19545" y="20008"/>
                  </a:cubicBezTo>
                  <a:cubicBezTo>
                    <a:pt x="19662" y="20008"/>
                    <a:pt x="19701" y="19970"/>
                    <a:pt x="19762" y="19853"/>
                  </a:cubicBezTo>
                  <a:cubicBezTo>
                    <a:pt x="19778" y="19811"/>
                    <a:pt x="19792" y="19768"/>
                    <a:pt x="19806" y="19735"/>
                  </a:cubicBezTo>
                  <a:cubicBezTo>
                    <a:pt x="19920" y="19402"/>
                    <a:pt x="20037" y="19069"/>
                    <a:pt x="20165" y="18737"/>
                  </a:cubicBezTo>
                  <a:cubicBezTo>
                    <a:pt x="20234" y="18520"/>
                    <a:pt x="20369" y="18430"/>
                    <a:pt x="20605" y="18430"/>
                  </a:cubicBezTo>
                  <a:cubicBezTo>
                    <a:pt x="20663" y="18430"/>
                    <a:pt x="20728" y="18436"/>
                    <a:pt x="20799" y="18446"/>
                  </a:cubicBezTo>
                  <a:cubicBezTo>
                    <a:pt x="20900" y="18456"/>
                    <a:pt x="21014" y="18489"/>
                    <a:pt x="21115" y="18509"/>
                  </a:cubicBezTo>
                  <a:cubicBezTo>
                    <a:pt x="21188" y="18521"/>
                    <a:pt x="21273" y="18521"/>
                    <a:pt x="21346" y="18521"/>
                  </a:cubicBezTo>
                  <a:cubicBezTo>
                    <a:pt x="21447" y="18521"/>
                    <a:pt x="21504" y="18456"/>
                    <a:pt x="21447" y="18391"/>
                  </a:cubicBezTo>
                  <a:cubicBezTo>
                    <a:pt x="21389" y="18316"/>
                    <a:pt x="21316" y="18231"/>
                    <a:pt x="21259" y="18145"/>
                  </a:cubicBezTo>
                  <a:cubicBezTo>
                    <a:pt x="16956" y="12694"/>
                    <a:pt x="12653" y="7233"/>
                    <a:pt x="8336" y="1784"/>
                  </a:cubicBezTo>
                  <a:cubicBezTo>
                    <a:pt x="7920" y="1257"/>
                    <a:pt x="7517" y="718"/>
                    <a:pt x="7084" y="192"/>
                  </a:cubicBezTo>
                  <a:cubicBezTo>
                    <a:pt x="6987" y="69"/>
                    <a:pt x="6808" y="0"/>
                    <a:pt x="6626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057" name="Google Shape;1964;p26"/>
            <p:cNvSpPr/>
            <p:nvPr/>
          </p:nvSpPr>
          <p:spPr>
            <a:xfrm rot="8893191">
              <a:off x="869911" y="768155"/>
              <a:ext cx="212010" cy="1786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6" h="21600" extrusionOk="0">
                  <a:moveTo>
                    <a:pt x="11590" y="0"/>
                  </a:moveTo>
                  <a:cubicBezTo>
                    <a:pt x="10401" y="0"/>
                    <a:pt x="9283" y="235"/>
                    <a:pt x="8375" y="572"/>
                  </a:cubicBezTo>
                  <a:cubicBezTo>
                    <a:pt x="6179" y="1408"/>
                    <a:pt x="4353" y="2993"/>
                    <a:pt x="2708" y="4785"/>
                  </a:cubicBezTo>
                  <a:cubicBezTo>
                    <a:pt x="993" y="6662"/>
                    <a:pt x="75" y="9083"/>
                    <a:pt x="5" y="11750"/>
                  </a:cubicBezTo>
                  <a:cubicBezTo>
                    <a:pt x="-35" y="13421"/>
                    <a:pt x="186" y="15127"/>
                    <a:pt x="441" y="16758"/>
                  </a:cubicBezTo>
                  <a:cubicBezTo>
                    <a:pt x="697" y="18298"/>
                    <a:pt x="1429" y="19591"/>
                    <a:pt x="2272" y="20799"/>
                  </a:cubicBezTo>
                  <a:cubicBezTo>
                    <a:pt x="2643" y="21377"/>
                    <a:pt x="3089" y="21600"/>
                    <a:pt x="3601" y="21600"/>
                  </a:cubicBezTo>
                  <a:cubicBezTo>
                    <a:pt x="3792" y="21600"/>
                    <a:pt x="3997" y="21566"/>
                    <a:pt x="4208" y="21508"/>
                  </a:cubicBezTo>
                  <a:cubicBezTo>
                    <a:pt x="4644" y="21428"/>
                    <a:pt x="5085" y="21136"/>
                    <a:pt x="5522" y="21010"/>
                  </a:cubicBezTo>
                  <a:cubicBezTo>
                    <a:pt x="7643" y="20341"/>
                    <a:pt x="9504" y="19173"/>
                    <a:pt x="11294" y="17840"/>
                  </a:cubicBezTo>
                  <a:cubicBezTo>
                    <a:pt x="11956" y="17382"/>
                    <a:pt x="12613" y="16924"/>
                    <a:pt x="13270" y="16466"/>
                  </a:cubicBezTo>
                  <a:cubicBezTo>
                    <a:pt x="14915" y="15293"/>
                    <a:pt x="16560" y="14171"/>
                    <a:pt x="18165" y="12958"/>
                  </a:cubicBezTo>
                  <a:cubicBezTo>
                    <a:pt x="19083" y="12294"/>
                    <a:pt x="19960" y="11584"/>
                    <a:pt x="20798" y="10789"/>
                  </a:cubicBezTo>
                  <a:cubicBezTo>
                    <a:pt x="21455" y="10205"/>
                    <a:pt x="21565" y="9329"/>
                    <a:pt x="21199" y="8453"/>
                  </a:cubicBezTo>
                  <a:cubicBezTo>
                    <a:pt x="20983" y="7955"/>
                    <a:pt x="19042" y="4705"/>
                    <a:pt x="18275" y="3577"/>
                  </a:cubicBezTo>
                  <a:cubicBezTo>
                    <a:pt x="16470" y="881"/>
                    <a:pt x="13897" y="0"/>
                    <a:pt x="1159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058" name="Google Shape;1965;p26"/>
            <p:cNvSpPr/>
            <p:nvPr/>
          </p:nvSpPr>
          <p:spPr>
            <a:xfrm rot="8893191">
              <a:off x="93077" y="351531"/>
              <a:ext cx="187526" cy="17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1600" extrusionOk="0">
                  <a:moveTo>
                    <a:pt x="17116" y="0"/>
                  </a:moveTo>
                  <a:cubicBezTo>
                    <a:pt x="16568" y="0"/>
                    <a:pt x="16256" y="349"/>
                    <a:pt x="16098" y="1106"/>
                  </a:cubicBezTo>
                  <a:cubicBezTo>
                    <a:pt x="15849" y="2079"/>
                    <a:pt x="15606" y="3098"/>
                    <a:pt x="15357" y="4117"/>
                  </a:cubicBezTo>
                  <a:cubicBezTo>
                    <a:pt x="15000" y="5352"/>
                    <a:pt x="14559" y="5812"/>
                    <a:pt x="13507" y="5812"/>
                  </a:cubicBezTo>
                  <a:cubicBezTo>
                    <a:pt x="13332" y="5812"/>
                    <a:pt x="13139" y="5800"/>
                    <a:pt x="12924" y="5771"/>
                  </a:cubicBezTo>
                  <a:cubicBezTo>
                    <a:pt x="11895" y="5643"/>
                    <a:pt x="10820" y="5433"/>
                    <a:pt x="9790" y="5224"/>
                  </a:cubicBezTo>
                  <a:cubicBezTo>
                    <a:pt x="9677" y="5195"/>
                    <a:pt x="9575" y="5183"/>
                    <a:pt x="9479" y="5183"/>
                  </a:cubicBezTo>
                  <a:cubicBezTo>
                    <a:pt x="9077" y="5183"/>
                    <a:pt x="8794" y="5399"/>
                    <a:pt x="8596" y="5771"/>
                  </a:cubicBezTo>
                  <a:cubicBezTo>
                    <a:pt x="8472" y="6068"/>
                    <a:pt x="8347" y="6453"/>
                    <a:pt x="8308" y="6790"/>
                  </a:cubicBezTo>
                  <a:cubicBezTo>
                    <a:pt x="8144" y="7513"/>
                    <a:pt x="8059" y="8322"/>
                    <a:pt x="7855" y="9038"/>
                  </a:cubicBezTo>
                  <a:cubicBezTo>
                    <a:pt x="7623" y="9958"/>
                    <a:pt x="7329" y="10343"/>
                    <a:pt x="6752" y="10343"/>
                  </a:cubicBezTo>
                  <a:cubicBezTo>
                    <a:pt x="6503" y="10343"/>
                    <a:pt x="6203" y="10273"/>
                    <a:pt x="5830" y="10145"/>
                  </a:cubicBezTo>
                  <a:cubicBezTo>
                    <a:pt x="4845" y="9807"/>
                    <a:pt x="3855" y="9382"/>
                    <a:pt x="2826" y="9038"/>
                  </a:cubicBezTo>
                  <a:cubicBezTo>
                    <a:pt x="2554" y="8945"/>
                    <a:pt x="2345" y="8893"/>
                    <a:pt x="2169" y="8893"/>
                  </a:cubicBezTo>
                  <a:cubicBezTo>
                    <a:pt x="1796" y="8893"/>
                    <a:pt x="1575" y="9120"/>
                    <a:pt x="1298" y="9632"/>
                  </a:cubicBezTo>
                  <a:cubicBezTo>
                    <a:pt x="925" y="10314"/>
                    <a:pt x="597" y="10995"/>
                    <a:pt x="308" y="11717"/>
                  </a:cubicBezTo>
                  <a:cubicBezTo>
                    <a:pt x="-184" y="12818"/>
                    <a:pt x="-144" y="12987"/>
                    <a:pt x="846" y="13709"/>
                  </a:cubicBezTo>
                  <a:cubicBezTo>
                    <a:pt x="3980" y="15875"/>
                    <a:pt x="7154" y="18083"/>
                    <a:pt x="10327" y="20284"/>
                  </a:cubicBezTo>
                  <a:cubicBezTo>
                    <a:pt x="10740" y="20587"/>
                    <a:pt x="11193" y="20837"/>
                    <a:pt x="11685" y="21093"/>
                  </a:cubicBezTo>
                  <a:cubicBezTo>
                    <a:pt x="12268" y="21414"/>
                    <a:pt x="12862" y="21600"/>
                    <a:pt x="13467" y="21600"/>
                  </a:cubicBezTo>
                  <a:cubicBezTo>
                    <a:pt x="13977" y="21600"/>
                    <a:pt x="14497" y="21472"/>
                    <a:pt x="15029" y="21181"/>
                  </a:cubicBezTo>
                  <a:cubicBezTo>
                    <a:pt x="16635" y="20284"/>
                    <a:pt x="20466" y="18251"/>
                    <a:pt x="20635" y="18036"/>
                  </a:cubicBezTo>
                  <a:cubicBezTo>
                    <a:pt x="21331" y="17232"/>
                    <a:pt x="21416" y="16213"/>
                    <a:pt x="21331" y="15235"/>
                  </a:cubicBezTo>
                  <a:cubicBezTo>
                    <a:pt x="20963" y="10739"/>
                    <a:pt x="20550" y="6237"/>
                    <a:pt x="20137" y="1782"/>
                  </a:cubicBezTo>
                  <a:cubicBezTo>
                    <a:pt x="20098" y="1316"/>
                    <a:pt x="19973" y="1019"/>
                    <a:pt x="19600" y="850"/>
                  </a:cubicBezTo>
                  <a:cubicBezTo>
                    <a:pt x="18944" y="553"/>
                    <a:pt x="18321" y="297"/>
                    <a:pt x="17665" y="87"/>
                  </a:cubicBezTo>
                  <a:cubicBezTo>
                    <a:pt x="17461" y="29"/>
                    <a:pt x="17280" y="0"/>
                    <a:pt x="17116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059" name="Google Shape;1966;p26"/>
            <p:cNvSpPr/>
            <p:nvPr/>
          </p:nvSpPr>
          <p:spPr>
            <a:xfrm rot="8893191">
              <a:off x="790343" y="734852"/>
              <a:ext cx="218322" cy="1469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5" h="21600" extrusionOk="0">
                  <a:moveTo>
                    <a:pt x="18393" y="0"/>
                  </a:moveTo>
                  <a:cubicBezTo>
                    <a:pt x="18247" y="0"/>
                    <a:pt x="18097" y="77"/>
                    <a:pt x="17956" y="153"/>
                  </a:cubicBezTo>
                  <a:cubicBezTo>
                    <a:pt x="17709" y="251"/>
                    <a:pt x="17534" y="557"/>
                    <a:pt x="17354" y="759"/>
                  </a:cubicBezTo>
                  <a:cubicBezTo>
                    <a:pt x="17000" y="1113"/>
                    <a:pt x="16685" y="1517"/>
                    <a:pt x="16297" y="1823"/>
                  </a:cubicBezTo>
                  <a:cubicBezTo>
                    <a:pt x="13924" y="4057"/>
                    <a:pt x="11557" y="6284"/>
                    <a:pt x="9155" y="8413"/>
                  </a:cubicBezTo>
                  <a:cubicBezTo>
                    <a:pt x="6608" y="10696"/>
                    <a:pt x="3993" y="12881"/>
                    <a:pt x="1164" y="14349"/>
                  </a:cubicBezTo>
                  <a:cubicBezTo>
                    <a:pt x="917" y="14502"/>
                    <a:pt x="669" y="14599"/>
                    <a:pt x="422" y="14753"/>
                  </a:cubicBezTo>
                  <a:cubicBezTo>
                    <a:pt x="102" y="14906"/>
                    <a:pt x="-73" y="15261"/>
                    <a:pt x="29" y="15720"/>
                  </a:cubicBezTo>
                  <a:cubicBezTo>
                    <a:pt x="111" y="16103"/>
                    <a:pt x="271" y="16284"/>
                    <a:pt x="500" y="16284"/>
                  </a:cubicBezTo>
                  <a:cubicBezTo>
                    <a:pt x="572" y="16284"/>
                    <a:pt x="650" y="16263"/>
                    <a:pt x="737" y="16228"/>
                  </a:cubicBezTo>
                  <a:cubicBezTo>
                    <a:pt x="844" y="16228"/>
                    <a:pt x="951" y="16172"/>
                    <a:pt x="1057" y="16123"/>
                  </a:cubicBezTo>
                  <a:cubicBezTo>
                    <a:pt x="2435" y="15462"/>
                    <a:pt x="3813" y="14801"/>
                    <a:pt x="5191" y="14091"/>
                  </a:cubicBezTo>
                  <a:cubicBezTo>
                    <a:pt x="6113" y="13639"/>
                    <a:pt x="7069" y="13180"/>
                    <a:pt x="7986" y="12728"/>
                  </a:cubicBezTo>
                  <a:cubicBezTo>
                    <a:pt x="8015" y="12714"/>
                    <a:pt x="8039" y="12707"/>
                    <a:pt x="8063" y="12707"/>
                  </a:cubicBezTo>
                  <a:cubicBezTo>
                    <a:pt x="8131" y="12707"/>
                    <a:pt x="8180" y="12755"/>
                    <a:pt x="8233" y="12825"/>
                  </a:cubicBezTo>
                  <a:cubicBezTo>
                    <a:pt x="8306" y="12929"/>
                    <a:pt x="8306" y="13082"/>
                    <a:pt x="8267" y="13180"/>
                  </a:cubicBezTo>
                  <a:cubicBezTo>
                    <a:pt x="8126" y="13486"/>
                    <a:pt x="8020" y="13841"/>
                    <a:pt x="7845" y="14043"/>
                  </a:cubicBezTo>
                  <a:cubicBezTo>
                    <a:pt x="7457" y="14502"/>
                    <a:pt x="7030" y="14954"/>
                    <a:pt x="6574" y="15261"/>
                  </a:cubicBezTo>
                  <a:cubicBezTo>
                    <a:pt x="5089" y="16430"/>
                    <a:pt x="3498" y="17237"/>
                    <a:pt x="1868" y="17696"/>
                  </a:cubicBezTo>
                  <a:cubicBezTo>
                    <a:pt x="1125" y="17947"/>
                    <a:pt x="737" y="18761"/>
                    <a:pt x="878" y="19624"/>
                  </a:cubicBezTo>
                  <a:cubicBezTo>
                    <a:pt x="985" y="20180"/>
                    <a:pt x="1373" y="20737"/>
                    <a:pt x="1727" y="21043"/>
                  </a:cubicBezTo>
                  <a:cubicBezTo>
                    <a:pt x="2207" y="21419"/>
                    <a:pt x="2683" y="21600"/>
                    <a:pt x="3158" y="21600"/>
                  </a:cubicBezTo>
                  <a:cubicBezTo>
                    <a:pt x="3697" y="21600"/>
                    <a:pt x="4240" y="21370"/>
                    <a:pt x="4803" y="20939"/>
                  </a:cubicBezTo>
                  <a:cubicBezTo>
                    <a:pt x="8199" y="18100"/>
                    <a:pt x="11629" y="15462"/>
                    <a:pt x="14987" y="12574"/>
                  </a:cubicBezTo>
                  <a:cubicBezTo>
                    <a:pt x="16860" y="11002"/>
                    <a:pt x="18626" y="9123"/>
                    <a:pt x="20431" y="7348"/>
                  </a:cubicBezTo>
                  <a:cubicBezTo>
                    <a:pt x="21173" y="6639"/>
                    <a:pt x="21527" y="4662"/>
                    <a:pt x="21207" y="3493"/>
                  </a:cubicBezTo>
                  <a:cubicBezTo>
                    <a:pt x="21173" y="3291"/>
                    <a:pt x="21066" y="3090"/>
                    <a:pt x="20925" y="2937"/>
                  </a:cubicBezTo>
                  <a:cubicBezTo>
                    <a:pt x="20707" y="2623"/>
                    <a:pt x="20464" y="2456"/>
                    <a:pt x="20198" y="2456"/>
                  </a:cubicBezTo>
                  <a:cubicBezTo>
                    <a:pt x="19868" y="2456"/>
                    <a:pt x="19499" y="2707"/>
                    <a:pt x="19087" y="3243"/>
                  </a:cubicBezTo>
                  <a:cubicBezTo>
                    <a:pt x="17568" y="5275"/>
                    <a:pt x="15836" y="6840"/>
                    <a:pt x="14065" y="8260"/>
                  </a:cubicBezTo>
                  <a:cubicBezTo>
                    <a:pt x="13818" y="8469"/>
                    <a:pt x="13536" y="8615"/>
                    <a:pt x="13289" y="8824"/>
                  </a:cubicBezTo>
                  <a:cubicBezTo>
                    <a:pt x="13124" y="8914"/>
                    <a:pt x="12949" y="9012"/>
                    <a:pt x="12789" y="9012"/>
                  </a:cubicBezTo>
                  <a:cubicBezTo>
                    <a:pt x="12609" y="9012"/>
                    <a:pt x="12445" y="8893"/>
                    <a:pt x="12333" y="8518"/>
                  </a:cubicBezTo>
                  <a:cubicBezTo>
                    <a:pt x="12158" y="8010"/>
                    <a:pt x="12406" y="7655"/>
                    <a:pt x="12726" y="7404"/>
                  </a:cubicBezTo>
                  <a:cubicBezTo>
                    <a:pt x="12867" y="7300"/>
                    <a:pt x="13041" y="7147"/>
                    <a:pt x="13221" y="6994"/>
                  </a:cubicBezTo>
                  <a:cubicBezTo>
                    <a:pt x="14104" y="6235"/>
                    <a:pt x="15021" y="5574"/>
                    <a:pt x="15836" y="4711"/>
                  </a:cubicBezTo>
                  <a:cubicBezTo>
                    <a:pt x="16826" y="3751"/>
                    <a:pt x="17743" y="2582"/>
                    <a:pt x="18664" y="1468"/>
                  </a:cubicBezTo>
                  <a:cubicBezTo>
                    <a:pt x="18878" y="1218"/>
                    <a:pt x="19053" y="759"/>
                    <a:pt x="18805" y="299"/>
                  </a:cubicBezTo>
                  <a:cubicBezTo>
                    <a:pt x="18679" y="77"/>
                    <a:pt x="18538" y="0"/>
                    <a:pt x="18393" y="0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060" name="Google Shape;1967;p26"/>
            <p:cNvSpPr/>
            <p:nvPr/>
          </p:nvSpPr>
          <p:spPr>
            <a:xfrm rot="8893191">
              <a:off x="36015" y="351212"/>
              <a:ext cx="62652" cy="68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8" h="21600" extrusionOk="0">
                  <a:moveTo>
                    <a:pt x="16595" y="0"/>
                  </a:moveTo>
                  <a:cubicBezTo>
                    <a:pt x="16411" y="0"/>
                    <a:pt x="16228" y="15"/>
                    <a:pt x="16044" y="45"/>
                  </a:cubicBezTo>
                  <a:cubicBezTo>
                    <a:pt x="15327" y="150"/>
                    <a:pt x="14477" y="376"/>
                    <a:pt x="13743" y="691"/>
                  </a:cubicBezTo>
                  <a:cubicBezTo>
                    <a:pt x="9723" y="2555"/>
                    <a:pt x="5837" y="4419"/>
                    <a:pt x="1950" y="6283"/>
                  </a:cubicBezTo>
                  <a:cubicBezTo>
                    <a:pt x="-485" y="7486"/>
                    <a:pt x="-485" y="8042"/>
                    <a:pt x="1100" y="10011"/>
                  </a:cubicBezTo>
                  <a:cubicBezTo>
                    <a:pt x="1467" y="10552"/>
                    <a:pt x="2067" y="10988"/>
                    <a:pt x="2684" y="11439"/>
                  </a:cubicBezTo>
                  <a:cubicBezTo>
                    <a:pt x="7054" y="14175"/>
                    <a:pt x="15194" y="19105"/>
                    <a:pt x="19080" y="21405"/>
                  </a:cubicBezTo>
                  <a:cubicBezTo>
                    <a:pt x="19297" y="21540"/>
                    <a:pt x="19547" y="21600"/>
                    <a:pt x="19781" y="21600"/>
                  </a:cubicBezTo>
                  <a:cubicBezTo>
                    <a:pt x="20464" y="21600"/>
                    <a:pt x="21115" y="21074"/>
                    <a:pt x="21032" y="20413"/>
                  </a:cubicBezTo>
                  <a:cubicBezTo>
                    <a:pt x="20298" y="13949"/>
                    <a:pt x="19697" y="7816"/>
                    <a:pt x="18963" y="1684"/>
                  </a:cubicBezTo>
                  <a:cubicBezTo>
                    <a:pt x="18747" y="631"/>
                    <a:pt x="17796" y="0"/>
                    <a:pt x="16595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061" name="Google Shape;1968;p26"/>
            <p:cNvSpPr/>
            <p:nvPr/>
          </p:nvSpPr>
          <p:spPr>
            <a:xfrm rot="8893191">
              <a:off x="221189" y="104082"/>
              <a:ext cx="690311" cy="10364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8" h="21600" extrusionOk="0">
                  <a:moveTo>
                    <a:pt x="4052" y="277"/>
                  </a:moveTo>
                  <a:cubicBezTo>
                    <a:pt x="4766" y="277"/>
                    <a:pt x="5563" y="429"/>
                    <a:pt x="6122" y="894"/>
                  </a:cubicBezTo>
                  <a:cubicBezTo>
                    <a:pt x="6359" y="1088"/>
                    <a:pt x="6960" y="1648"/>
                    <a:pt x="7027" y="1734"/>
                  </a:cubicBezTo>
                  <a:cubicBezTo>
                    <a:pt x="7140" y="1885"/>
                    <a:pt x="7106" y="2036"/>
                    <a:pt x="6903" y="2137"/>
                  </a:cubicBezTo>
                  <a:cubicBezTo>
                    <a:pt x="6643" y="2274"/>
                    <a:pt x="6372" y="2396"/>
                    <a:pt x="6088" y="2511"/>
                  </a:cubicBezTo>
                  <a:cubicBezTo>
                    <a:pt x="5591" y="2720"/>
                    <a:pt x="5081" y="2913"/>
                    <a:pt x="4572" y="3115"/>
                  </a:cubicBezTo>
                  <a:cubicBezTo>
                    <a:pt x="4369" y="3194"/>
                    <a:pt x="4165" y="3273"/>
                    <a:pt x="3960" y="3352"/>
                  </a:cubicBezTo>
                  <a:cubicBezTo>
                    <a:pt x="3406" y="3582"/>
                    <a:pt x="2830" y="3783"/>
                    <a:pt x="2173" y="3899"/>
                  </a:cubicBezTo>
                  <a:cubicBezTo>
                    <a:pt x="2038" y="3920"/>
                    <a:pt x="1902" y="3963"/>
                    <a:pt x="1767" y="3985"/>
                  </a:cubicBezTo>
                  <a:cubicBezTo>
                    <a:pt x="1701" y="3994"/>
                    <a:pt x="1638" y="4000"/>
                    <a:pt x="1579" y="4000"/>
                  </a:cubicBezTo>
                  <a:cubicBezTo>
                    <a:pt x="1420" y="4000"/>
                    <a:pt x="1282" y="3962"/>
                    <a:pt x="1167" y="3862"/>
                  </a:cubicBezTo>
                  <a:cubicBezTo>
                    <a:pt x="906" y="3654"/>
                    <a:pt x="680" y="3431"/>
                    <a:pt x="601" y="3166"/>
                  </a:cubicBezTo>
                  <a:cubicBezTo>
                    <a:pt x="521" y="2885"/>
                    <a:pt x="453" y="2591"/>
                    <a:pt x="466" y="2303"/>
                  </a:cubicBezTo>
                  <a:cubicBezTo>
                    <a:pt x="487" y="1843"/>
                    <a:pt x="771" y="1426"/>
                    <a:pt x="1302" y="1102"/>
                  </a:cubicBezTo>
                  <a:cubicBezTo>
                    <a:pt x="1812" y="793"/>
                    <a:pt x="2377" y="520"/>
                    <a:pt x="3057" y="376"/>
                  </a:cubicBezTo>
                  <a:cubicBezTo>
                    <a:pt x="3338" y="318"/>
                    <a:pt x="3684" y="277"/>
                    <a:pt x="4052" y="277"/>
                  </a:cubicBezTo>
                  <a:close/>
                  <a:moveTo>
                    <a:pt x="7472" y="2317"/>
                  </a:moveTo>
                  <a:cubicBezTo>
                    <a:pt x="7519" y="2317"/>
                    <a:pt x="7564" y="2328"/>
                    <a:pt x="7604" y="2360"/>
                  </a:cubicBezTo>
                  <a:cubicBezTo>
                    <a:pt x="7684" y="2425"/>
                    <a:pt x="7628" y="2490"/>
                    <a:pt x="7559" y="2526"/>
                  </a:cubicBezTo>
                  <a:cubicBezTo>
                    <a:pt x="7264" y="2683"/>
                    <a:pt x="6971" y="2849"/>
                    <a:pt x="6654" y="2985"/>
                  </a:cubicBezTo>
                  <a:cubicBezTo>
                    <a:pt x="6393" y="3108"/>
                    <a:pt x="6100" y="3201"/>
                    <a:pt x="5817" y="3309"/>
                  </a:cubicBezTo>
                  <a:cubicBezTo>
                    <a:pt x="5760" y="3331"/>
                    <a:pt x="5704" y="3352"/>
                    <a:pt x="5659" y="3367"/>
                  </a:cubicBezTo>
                  <a:cubicBezTo>
                    <a:pt x="5557" y="3403"/>
                    <a:pt x="5477" y="3453"/>
                    <a:pt x="5533" y="3525"/>
                  </a:cubicBezTo>
                  <a:cubicBezTo>
                    <a:pt x="5569" y="3578"/>
                    <a:pt x="5622" y="3595"/>
                    <a:pt x="5679" y="3595"/>
                  </a:cubicBezTo>
                  <a:cubicBezTo>
                    <a:pt x="5730" y="3595"/>
                    <a:pt x="5786" y="3581"/>
                    <a:pt x="5839" y="3568"/>
                  </a:cubicBezTo>
                  <a:cubicBezTo>
                    <a:pt x="5918" y="3539"/>
                    <a:pt x="6008" y="3518"/>
                    <a:pt x="6088" y="3488"/>
                  </a:cubicBezTo>
                  <a:cubicBezTo>
                    <a:pt x="6654" y="3287"/>
                    <a:pt x="7209" y="3065"/>
                    <a:pt x="7695" y="2777"/>
                  </a:cubicBezTo>
                  <a:cubicBezTo>
                    <a:pt x="7826" y="2701"/>
                    <a:pt x="7944" y="2666"/>
                    <a:pt x="8050" y="2666"/>
                  </a:cubicBezTo>
                  <a:cubicBezTo>
                    <a:pt x="8135" y="2666"/>
                    <a:pt x="8213" y="2689"/>
                    <a:pt x="8283" y="2734"/>
                  </a:cubicBezTo>
                  <a:cubicBezTo>
                    <a:pt x="8328" y="2755"/>
                    <a:pt x="8362" y="2784"/>
                    <a:pt x="8373" y="2813"/>
                  </a:cubicBezTo>
                  <a:cubicBezTo>
                    <a:pt x="8475" y="2978"/>
                    <a:pt x="8362" y="3252"/>
                    <a:pt x="8125" y="3359"/>
                  </a:cubicBezTo>
                  <a:cubicBezTo>
                    <a:pt x="7547" y="3611"/>
                    <a:pt x="6982" y="3877"/>
                    <a:pt x="6383" y="4100"/>
                  </a:cubicBezTo>
                  <a:cubicBezTo>
                    <a:pt x="5308" y="4509"/>
                    <a:pt x="4210" y="4883"/>
                    <a:pt x="3124" y="5286"/>
                  </a:cubicBezTo>
                  <a:cubicBezTo>
                    <a:pt x="2943" y="5347"/>
                    <a:pt x="2770" y="5380"/>
                    <a:pt x="2597" y="5380"/>
                  </a:cubicBezTo>
                  <a:cubicBezTo>
                    <a:pt x="2445" y="5380"/>
                    <a:pt x="2293" y="5354"/>
                    <a:pt x="2139" y="5301"/>
                  </a:cubicBezTo>
                  <a:cubicBezTo>
                    <a:pt x="2026" y="5257"/>
                    <a:pt x="1902" y="5178"/>
                    <a:pt x="1868" y="5099"/>
                  </a:cubicBezTo>
                  <a:cubicBezTo>
                    <a:pt x="1823" y="4977"/>
                    <a:pt x="1947" y="4862"/>
                    <a:pt x="2184" y="4826"/>
                  </a:cubicBezTo>
                  <a:cubicBezTo>
                    <a:pt x="2706" y="4761"/>
                    <a:pt x="3215" y="4647"/>
                    <a:pt x="3690" y="4481"/>
                  </a:cubicBezTo>
                  <a:cubicBezTo>
                    <a:pt x="3836" y="4437"/>
                    <a:pt x="3973" y="4373"/>
                    <a:pt x="4097" y="4308"/>
                  </a:cubicBezTo>
                  <a:cubicBezTo>
                    <a:pt x="4153" y="4280"/>
                    <a:pt x="4187" y="4229"/>
                    <a:pt x="4232" y="4186"/>
                  </a:cubicBezTo>
                  <a:cubicBezTo>
                    <a:pt x="4245" y="4172"/>
                    <a:pt x="4245" y="4150"/>
                    <a:pt x="4221" y="4136"/>
                  </a:cubicBezTo>
                  <a:cubicBezTo>
                    <a:pt x="4204" y="4126"/>
                    <a:pt x="4189" y="4119"/>
                    <a:pt x="4167" y="4119"/>
                  </a:cubicBezTo>
                  <a:cubicBezTo>
                    <a:pt x="4159" y="4119"/>
                    <a:pt x="4151" y="4120"/>
                    <a:pt x="4142" y="4122"/>
                  </a:cubicBezTo>
                  <a:cubicBezTo>
                    <a:pt x="3849" y="4186"/>
                    <a:pt x="3543" y="4251"/>
                    <a:pt x="3248" y="4315"/>
                  </a:cubicBezTo>
                  <a:cubicBezTo>
                    <a:pt x="2807" y="4416"/>
                    <a:pt x="2366" y="4509"/>
                    <a:pt x="1925" y="4603"/>
                  </a:cubicBezTo>
                  <a:cubicBezTo>
                    <a:pt x="1891" y="4610"/>
                    <a:pt x="1857" y="4618"/>
                    <a:pt x="1823" y="4618"/>
                  </a:cubicBezTo>
                  <a:cubicBezTo>
                    <a:pt x="1795" y="4623"/>
                    <a:pt x="1770" y="4626"/>
                    <a:pt x="1746" y="4626"/>
                  </a:cubicBezTo>
                  <a:cubicBezTo>
                    <a:pt x="1673" y="4626"/>
                    <a:pt x="1622" y="4600"/>
                    <a:pt x="1596" y="4546"/>
                  </a:cubicBezTo>
                  <a:cubicBezTo>
                    <a:pt x="1563" y="4474"/>
                    <a:pt x="1619" y="4430"/>
                    <a:pt x="1722" y="4409"/>
                  </a:cubicBezTo>
                  <a:cubicBezTo>
                    <a:pt x="1801" y="4387"/>
                    <a:pt x="1880" y="4373"/>
                    <a:pt x="1959" y="4352"/>
                  </a:cubicBezTo>
                  <a:cubicBezTo>
                    <a:pt x="2864" y="4143"/>
                    <a:pt x="3701" y="3834"/>
                    <a:pt x="4516" y="3510"/>
                  </a:cubicBezTo>
                  <a:cubicBezTo>
                    <a:pt x="5285" y="3208"/>
                    <a:pt x="6043" y="2892"/>
                    <a:pt x="6802" y="2576"/>
                  </a:cubicBezTo>
                  <a:cubicBezTo>
                    <a:pt x="6926" y="2532"/>
                    <a:pt x="7027" y="2475"/>
                    <a:pt x="7140" y="2425"/>
                  </a:cubicBezTo>
                  <a:cubicBezTo>
                    <a:pt x="7198" y="2396"/>
                    <a:pt x="7254" y="2353"/>
                    <a:pt x="7333" y="2339"/>
                  </a:cubicBezTo>
                  <a:cubicBezTo>
                    <a:pt x="7378" y="2328"/>
                    <a:pt x="7426" y="2317"/>
                    <a:pt x="7472" y="2317"/>
                  </a:cubicBezTo>
                  <a:close/>
                  <a:moveTo>
                    <a:pt x="8364" y="3705"/>
                  </a:moveTo>
                  <a:cubicBezTo>
                    <a:pt x="8507" y="3705"/>
                    <a:pt x="8648" y="3752"/>
                    <a:pt x="8724" y="3834"/>
                  </a:cubicBezTo>
                  <a:cubicBezTo>
                    <a:pt x="9064" y="4186"/>
                    <a:pt x="9381" y="4546"/>
                    <a:pt x="9708" y="4898"/>
                  </a:cubicBezTo>
                  <a:cubicBezTo>
                    <a:pt x="13102" y="8542"/>
                    <a:pt x="16485" y="12194"/>
                    <a:pt x="19869" y="15840"/>
                  </a:cubicBezTo>
                  <a:cubicBezTo>
                    <a:pt x="19914" y="15897"/>
                    <a:pt x="19971" y="15954"/>
                    <a:pt x="20016" y="16004"/>
                  </a:cubicBezTo>
                  <a:cubicBezTo>
                    <a:pt x="20061" y="16048"/>
                    <a:pt x="20016" y="16091"/>
                    <a:pt x="19937" y="16091"/>
                  </a:cubicBezTo>
                  <a:cubicBezTo>
                    <a:pt x="19879" y="16091"/>
                    <a:pt x="19813" y="16091"/>
                    <a:pt x="19755" y="16083"/>
                  </a:cubicBezTo>
                  <a:cubicBezTo>
                    <a:pt x="19676" y="16070"/>
                    <a:pt x="19586" y="16048"/>
                    <a:pt x="19507" y="16041"/>
                  </a:cubicBezTo>
                  <a:cubicBezTo>
                    <a:pt x="19451" y="16034"/>
                    <a:pt x="19400" y="16030"/>
                    <a:pt x="19355" y="16030"/>
                  </a:cubicBezTo>
                  <a:cubicBezTo>
                    <a:pt x="19168" y="16030"/>
                    <a:pt x="19063" y="16090"/>
                    <a:pt x="19008" y="16235"/>
                  </a:cubicBezTo>
                  <a:cubicBezTo>
                    <a:pt x="18908" y="16457"/>
                    <a:pt x="18816" y="16680"/>
                    <a:pt x="18726" y="16903"/>
                  </a:cubicBezTo>
                  <a:cubicBezTo>
                    <a:pt x="18715" y="16925"/>
                    <a:pt x="18704" y="16953"/>
                    <a:pt x="18692" y="16982"/>
                  </a:cubicBezTo>
                  <a:cubicBezTo>
                    <a:pt x="18644" y="17060"/>
                    <a:pt x="18613" y="17086"/>
                    <a:pt x="18521" y="17086"/>
                  </a:cubicBezTo>
                  <a:cubicBezTo>
                    <a:pt x="18487" y="17086"/>
                    <a:pt x="18443" y="17082"/>
                    <a:pt x="18387" y="17076"/>
                  </a:cubicBezTo>
                  <a:cubicBezTo>
                    <a:pt x="18058" y="17025"/>
                    <a:pt x="17731" y="16975"/>
                    <a:pt x="17403" y="16932"/>
                  </a:cubicBezTo>
                  <a:cubicBezTo>
                    <a:pt x="17321" y="16921"/>
                    <a:pt x="17252" y="16914"/>
                    <a:pt x="17193" y="16914"/>
                  </a:cubicBezTo>
                  <a:cubicBezTo>
                    <a:pt x="16996" y="16914"/>
                    <a:pt x="16909" y="16984"/>
                    <a:pt x="16849" y="17155"/>
                  </a:cubicBezTo>
                  <a:cubicBezTo>
                    <a:pt x="16791" y="17334"/>
                    <a:pt x="16746" y="17515"/>
                    <a:pt x="16678" y="17687"/>
                  </a:cubicBezTo>
                  <a:cubicBezTo>
                    <a:pt x="16656" y="17763"/>
                    <a:pt x="16633" y="17792"/>
                    <a:pt x="16566" y="17792"/>
                  </a:cubicBezTo>
                  <a:cubicBezTo>
                    <a:pt x="16534" y="17792"/>
                    <a:pt x="16490" y="17785"/>
                    <a:pt x="16430" y="17773"/>
                  </a:cubicBezTo>
                  <a:cubicBezTo>
                    <a:pt x="16113" y="17708"/>
                    <a:pt x="15796" y="17637"/>
                    <a:pt x="15479" y="17579"/>
                  </a:cubicBezTo>
                  <a:cubicBezTo>
                    <a:pt x="15413" y="17567"/>
                    <a:pt x="15357" y="17560"/>
                    <a:pt x="15310" y="17560"/>
                  </a:cubicBezTo>
                  <a:cubicBezTo>
                    <a:pt x="15189" y="17560"/>
                    <a:pt x="15119" y="17603"/>
                    <a:pt x="15038" y="17701"/>
                  </a:cubicBezTo>
                  <a:cubicBezTo>
                    <a:pt x="14936" y="17817"/>
                    <a:pt x="14857" y="17931"/>
                    <a:pt x="14767" y="18047"/>
                  </a:cubicBezTo>
                  <a:cubicBezTo>
                    <a:pt x="14715" y="18116"/>
                    <a:pt x="14653" y="18150"/>
                    <a:pt x="14580" y="18150"/>
                  </a:cubicBezTo>
                  <a:cubicBezTo>
                    <a:pt x="14524" y="18150"/>
                    <a:pt x="14461" y="18130"/>
                    <a:pt x="14392" y="18090"/>
                  </a:cubicBezTo>
                  <a:cubicBezTo>
                    <a:pt x="14337" y="18047"/>
                    <a:pt x="14292" y="17989"/>
                    <a:pt x="14234" y="17939"/>
                  </a:cubicBezTo>
                  <a:cubicBezTo>
                    <a:pt x="12390" y="15932"/>
                    <a:pt x="10547" y="13927"/>
                    <a:pt x="8702" y="11921"/>
                  </a:cubicBezTo>
                  <a:cubicBezTo>
                    <a:pt x="6881" y="9930"/>
                    <a:pt x="5047" y="7945"/>
                    <a:pt x="3226" y="5962"/>
                  </a:cubicBezTo>
                  <a:cubicBezTo>
                    <a:pt x="3079" y="5804"/>
                    <a:pt x="3169" y="5609"/>
                    <a:pt x="3406" y="5530"/>
                  </a:cubicBezTo>
                  <a:cubicBezTo>
                    <a:pt x="4266" y="5222"/>
                    <a:pt x="5137" y="4920"/>
                    <a:pt x="5987" y="4610"/>
                  </a:cubicBezTo>
                  <a:cubicBezTo>
                    <a:pt x="6473" y="4424"/>
                    <a:pt x="6948" y="4214"/>
                    <a:pt x="7423" y="4021"/>
                  </a:cubicBezTo>
                  <a:cubicBezTo>
                    <a:pt x="7673" y="3927"/>
                    <a:pt x="7910" y="3834"/>
                    <a:pt x="8159" y="3741"/>
                  </a:cubicBezTo>
                  <a:cubicBezTo>
                    <a:pt x="8222" y="3717"/>
                    <a:pt x="8292" y="3705"/>
                    <a:pt x="8364" y="3705"/>
                  </a:cubicBezTo>
                  <a:close/>
                  <a:moveTo>
                    <a:pt x="19628" y="16378"/>
                  </a:moveTo>
                  <a:cubicBezTo>
                    <a:pt x="19673" y="16378"/>
                    <a:pt x="19723" y="16383"/>
                    <a:pt x="19779" y="16393"/>
                  </a:cubicBezTo>
                  <a:cubicBezTo>
                    <a:pt x="19959" y="16429"/>
                    <a:pt x="20129" y="16472"/>
                    <a:pt x="20310" y="16522"/>
                  </a:cubicBezTo>
                  <a:cubicBezTo>
                    <a:pt x="20412" y="16551"/>
                    <a:pt x="20446" y="16601"/>
                    <a:pt x="20457" y="16680"/>
                  </a:cubicBezTo>
                  <a:cubicBezTo>
                    <a:pt x="20570" y="17435"/>
                    <a:pt x="20684" y="18197"/>
                    <a:pt x="20785" y="18959"/>
                  </a:cubicBezTo>
                  <a:cubicBezTo>
                    <a:pt x="20808" y="19125"/>
                    <a:pt x="20785" y="19297"/>
                    <a:pt x="20594" y="19434"/>
                  </a:cubicBezTo>
                  <a:cubicBezTo>
                    <a:pt x="20547" y="19470"/>
                    <a:pt x="19496" y="19814"/>
                    <a:pt x="19055" y="19966"/>
                  </a:cubicBezTo>
                  <a:cubicBezTo>
                    <a:pt x="18909" y="20016"/>
                    <a:pt x="18766" y="20037"/>
                    <a:pt x="18626" y="20037"/>
                  </a:cubicBezTo>
                  <a:cubicBezTo>
                    <a:pt x="18460" y="20037"/>
                    <a:pt x="18297" y="20006"/>
                    <a:pt x="18137" y="19952"/>
                  </a:cubicBezTo>
                  <a:cubicBezTo>
                    <a:pt x="18002" y="19908"/>
                    <a:pt x="17878" y="19866"/>
                    <a:pt x="17765" y="19814"/>
                  </a:cubicBezTo>
                  <a:cubicBezTo>
                    <a:pt x="16894" y="19441"/>
                    <a:pt x="16023" y="19068"/>
                    <a:pt x="15163" y="18701"/>
                  </a:cubicBezTo>
                  <a:cubicBezTo>
                    <a:pt x="14891" y="18578"/>
                    <a:pt x="14880" y="18550"/>
                    <a:pt x="15015" y="18363"/>
                  </a:cubicBezTo>
                  <a:cubicBezTo>
                    <a:pt x="15094" y="18241"/>
                    <a:pt x="15184" y="18125"/>
                    <a:pt x="15287" y="18010"/>
                  </a:cubicBezTo>
                  <a:cubicBezTo>
                    <a:pt x="15363" y="17923"/>
                    <a:pt x="15423" y="17885"/>
                    <a:pt x="15526" y="17885"/>
                  </a:cubicBezTo>
                  <a:cubicBezTo>
                    <a:pt x="15574" y="17885"/>
                    <a:pt x="15631" y="17894"/>
                    <a:pt x="15706" y="17909"/>
                  </a:cubicBezTo>
                  <a:cubicBezTo>
                    <a:pt x="15989" y="17968"/>
                    <a:pt x="16260" y="18040"/>
                    <a:pt x="16530" y="18097"/>
                  </a:cubicBezTo>
                  <a:cubicBezTo>
                    <a:pt x="16633" y="18119"/>
                    <a:pt x="16715" y="18130"/>
                    <a:pt x="16784" y="18130"/>
                  </a:cubicBezTo>
                  <a:cubicBezTo>
                    <a:pt x="16942" y="18130"/>
                    <a:pt x="17023" y="18065"/>
                    <a:pt x="17086" y="17909"/>
                  </a:cubicBezTo>
                  <a:cubicBezTo>
                    <a:pt x="17142" y="17788"/>
                    <a:pt x="17165" y="17651"/>
                    <a:pt x="17210" y="17529"/>
                  </a:cubicBezTo>
                  <a:cubicBezTo>
                    <a:pt x="17221" y="17464"/>
                    <a:pt x="17256" y="17406"/>
                    <a:pt x="17290" y="17356"/>
                  </a:cubicBezTo>
                  <a:cubicBezTo>
                    <a:pt x="17344" y="17293"/>
                    <a:pt x="17422" y="17256"/>
                    <a:pt x="17532" y="17256"/>
                  </a:cubicBezTo>
                  <a:cubicBezTo>
                    <a:pt x="17558" y="17256"/>
                    <a:pt x="17586" y="17258"/>
                    <a:pt x="17617" y="17263"/>
                  </a:cubicBezTo>
                  <a:cubicBezTo>
                    <a:pt x="17900" y="17299"/>
                    <a:pt x="18195" y="17334"/>
                    <a:pt x="18477" y="17356"/>
                  </a:cubicBezTo>
                  <a:cubicBezTo>
                    <a:pt x="18536" y="17361"/>
                    <a:pt x="18589" y="17363"/>
                    <a:pt x="18637" y="17363"/>
                  </a:cubicBezTo>
                  <a:cubicBezTo>
                    <a:pt x="18926" y="17363"/>
                    <a:pt x="19047" y="17285"/>
                    <a:pt x="19145" y="17076"/>
                  </a:cubicBezTo>
                  <a:cubicBezTo>
                    <a:pt x="19213" y="16903"/>
                    <a:pt x="19280" y="16731"/>
                    <a:pt x="19348" y="16566"/>
                  </a:cubicBezTo>
                  <a:cubicBezTo>
                    <a:pt x="19392" y="16438"/>
                    <a:pt x="19477" y="16378"/>
                    <a:pt x="19628" y="16378"/>
                  </a:cubicBezTo>
                  <a:close/>
                  <a:moveTo>
                    <a:pt x="20712" y="19769"/>
                  </a:moveTo>
                  <a:cubicBezTo>
                    <a:pt x="20823" y="19769"/>
                    <a:pt x="20912" y="19810"/>
                    <a:pt x="20932" y="19879"/>
                  </a:cubicBezTo>
                  <a:cubicBezTo>
                    <a:pt x="21000" y="20282"/>
                    <a:pt x="21056" y="20685"/>
                    <a:pt x="21125" y="21109"/>
                  </a:cubicBezTo>
                  <a:cubicBezTo>
                    <a:pt x="21132" y="21152"/>
                    <a:pt x="21072" y="21187"/>
                    <a:pt x="21008" y="21187"/>
                  </a:cubicBezTo>
                  <a:cubicBezTo>
                    <a:pt x="20986" y="21187"/>
                    <a:pt x="20963" y="21183"/>
                    <a:pt x="20943" y="21174"/>
                  </a:cubicBezTo>
                  <a:cubicBezTo>
                    <a:pt x="20581" y="21023"/>
                    <a:pt x="19824" y="20699"/>
                    <a:pt x="19417" y="20520"/>
                  </a:cubicBezTo>
                  <a:cubicBezTo>
                    <a:pt x="19359" y="20490"/>
                    <a:pt x="19303" y="20462"/>
                    <a:pt x="19269" y="20426"/>
                  </a:cubicBezTo>
                  <a:cubicBezTo>
                    <a:pt x="19122" y="20297"/>
                    <a:pt x="19122" y="20260"/>
                    <a:pt x="19348" y="20181"/>
                  </a:cubicBezTo>
                  <a:cubicBezTo>
                    <a:pt x="19710" y="20059"/>
                    <a:pt x="20072" y="19937"/>
                    <a:pt x="20446" y="19814"/>
                  </a:cubicBezTo>
                  <a:cubicBezTo>
                    <a:pt x="20514" y="19794"/>
                    <a:pt x="20594" y="19779"/>
                    <a:pt x="20660" y="19772"/>
                  </a:cubicBezTo>
                  <a:cubicBezTo>
                    <a:pt x="20677" y="19770"/>
                    <a:pt x="20695" y="19769"/>
                    <a:pt x="20712" y="19769"/>
                  </a:cubicBezTo>
                  <a:close/>
                  <a:moveTo>
                    <a:pt x="4044" y="0"/>
                  </a:moveTo>
                  <a:cubicBezTo>
                    <a:pt x="3732" y="0"/>
                    <a:pt x="3417" y="28"/>
                    <a:pt x="3102" y="81"/>
                  </a:cubicBezTo>
                  <a:cubicBezTo>
                    <a:pt x="2400" y="203"/>
                    <a:pt x="1801" y="455"/>
                    <a:pt x="1257" y="750"/>
                  </a:cubicBezTo>
                  <a:cubicBezTo>
                    <a:pt x="545" y="1131"/>
                    <a:pt x="91" y="1605"/>
                    <a:pt x="12" y="2202"/>
                  </a:cubicBezTo>
                  <a:cubicBezTo>
                    <a:pt x="-22" y="2475"/>
                    <a:pt x="25" y="2748"/>
                    <a:pt x="70" y="3022"/>
                  </a:cubicBezTo>
                  <a:cubicBezTo>
                    <a:pt x="149" y="3403"/>
                    <a:pt x="386" y="3741"/>
                    <a:pt x="804" y="4021"/>
                  </a:cubicBezTo>
                  <a:cubicBezTo>
                    <a:pt x="997" y="4157"/>
                    <a:pt x="1076" y="4308"/>
                    <a:pt x="1076" y="4481"/>
                  </a:cubicBezTo>
                  <a:cubicBezTo>
                    <a:pt x="1065" y="5027"/>
                    <a:pt x="1450" y="5415"/>
                    <a:pt x="2218" y="5653"/>
                  </a:cubicBezTo>
                  <a:cubicBezTo>
                    <a:pt x="2400" y="5710"/>
                    <a:pt x="2548" y="5782"/>
                    <a:pt x="2638" y="5904"/>
                  </a:cubicBezTo>
                  <a:cubicBezTo>
                    <a:pt x="2739" y="6041"/>
                    <a:pt x="2864" y="6163"/>
                    <a:pt x="2976" y="6292"/>
                  </a:cubicBezTo>
                  <a:cubicBezTo>
                    <a:pt x="4799" y="8277"/>
                    <a:pt x="10275" y="14258"/>
                    <a:pt x="11214" y="15265"/>
                  </a:cubicBezTo>
                  <a:cubicBezTo>
                    <a:pt x="12175" y="16306"/>
                    <a:pt x="13136" y="17349"/>
                    <a:pt x="14087" y="18392"/>
                  </a:cubicBezTo>
                  <a:cubicBezTo>
                    <a:pt x="14268" y="18593"/>
                    <a:pt x="14495" y="18751"/>
                    <a:pt x="14801" y="18873"/>
                  </a:cubicBezTo>
                  <a:cubicBezTo>
                    <a:pt x="16802" y="19729"/>
                    <a:pt x="18805" y="20584"/>
                    <a:pt x="20797" y="21439"/>
                  </a:cubicBezTo>
                  <a:cubicBezTo>
                    <a:pt x="20910" y="21490"/>
                    <a:pt x="21011" y="21533"/>
                    <a:pt x="21136" y="21569"/>
                  </a:cubicBezTo>
                  <a:cubicBezTo>
                    <a:pt x="21201" y="21590"/>
                    <a:pt x="21263" y="21600"/>
                    <a:pt x="21317" y="21600"/>
                  </a:cubicBezTo>
                  <a:cubicBezTo>
                    <a:pt x="21472" y="21600"/>
                    <a:pt x="21578" y="21522"/>
                    <a:pt x="21578" y="21389"/>
                  </a:cubicBezTo>
                  <a:cubicBezTo>
                    <a:pt x="21578" y="21260"/>
                    <a:pt x="21566" y="21137"/>
                    <a:pt x="21544" y="21008"/>
                  </a:cubicBezTo>
                  <a:cubicBezTo>
                    <a:pt x="21317" y="19484"/>
                    <a:pt x="21080" y="17960"/>
                    <a:pt x="20853" y="16437"/>
                  </a:cubicBezTo>
                  <a:cubicBezTo>
                    <a:pt x="20831" y="16299"/>
                    <a:pt x="20740" y="16177"/>
                    <a:pt x="20639" y="16055"/>
                  </a:cubicBezTo>
                  <a:cubicBezTo>
                    <a:pt x="19597" y="14948"/>
                    <a:pt x="18578" y="13841"/>
                    <a:pt x="17538" y="12734"/>
                  </a:cubicBezTo>
                  <a:cubicBezTo>
                    <a:pt x="14698" y="9686"/>
                    <a:pt x="11848" y="6630"/>
                    <a:pt x="8996" y="3575"/>
                  </a:cubicBezTo>
                  <a:cubicBezTo>
                    <a:pt x="8871" y="3438"/>
                    <a:pt x="8826" y="3302"/>
                    <a:pt x="8850" y="3136"/>
                  </a:cubicBezTo>
                  <a:cubicBezTo>
                    <a:pt x="8861" y="2985"/>
                    <a:pt x="8871" y="2827"/>
                    <a:pt x="8815" y="2683"/>
                  </a:cubicBezTo>
                  <a:cubicBezTo>
                    <a:pt x="8690" y="2360"/>
                    <a:pt x="8373" y="2130"/>
                    <a:pt x="7910" y="1979"/>
                  </a:cubicBezTo>
                  <a:cubicBezTo>
                    <a:pt x="7752" y="1929"/>
                    <a:pt x="7594" y="1893"/>
                    <a:pt x="7525" y="1771"/>
                  </a:cubicBezTo>
                  <a:cubicBezTo>
                    <a:pt x="7322" y="1397"/>
                    <a:pt x="6982" y="1080"/>
                    <a:pt x="6564" y="786"/>
                  </a:cubicBezTo>
                  <a:cubicBezTo>
                    <a:pt x="6190" y="513"/>
                    <a:pt x="5771" y="261"/>
                    <a:pt x="5217" y="131"/>
                  </a:cubicBezTo>
                  <a:cubicBezTo>
                    <a:pt x="4831" y="43"/>
                    <a:pt x="4440" y="0"/>
                    <a:pt x="404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062" name="Google Shape;1969;p26"/>
            <p:cNvSpPr/>
            <p:nvPr/>
          </p:nvSpPr>
          <p:spPr>
            <a:xfrm rot="8893191">
              <a:off x="336773" y="419784"/>
              <a:ext cx="348993" cy="5529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0" h="21600" extrusionOk="0">
                  <a:moveTo>
                    <a:pt x="407" y="0"/>
                  </a:moveTo>
                  <a:cubicBezTo>
                    <a:pt x="346" y="0"/>
                    <a:pt x="282" y="11"/>
                    <a:pt x="215" y="33"/>
                  </a:cubicBezTo>
                  <a:cubicBezTo>
                    <a:pt x="-52" y="115"/>
                    <a:pt x="-76" y="288"/>
                    <a:pt x="172" y="518"/>
                  </a:cubicBezTo>
                  <a:cubicBezTo>
                    <a:pt x="260" y="627"/>
                    <a:pt x="371" y="734"/>
                    <a:pt x="484" y="841"/>
                  </a:cubicBezTo>
                  <a:cubicBezTo>
                    <a:pt x="4717" y="5167"/>
                    <a:pt x="8953" y="9507"/>
                    <a:pt x="13211" y="13833"/>
                  </a:cubicBezTo>
                  <a:cubicBezTo>
                    <a:pt x="15505" y="16191"/>
                    <a:pt x="17802" y="18549"/>
                    <a:pt x="20120" y="20908"/>
                  </a:cubicBezTo>
                  <a:cubicBezTo>
                    <a:pt x="20319" y="21110"/>
                    <a:pt x="20521" y="21299"/>
                    <a:pt x="20744" y="21474"/>
                  </a:cubicBezTo>
                  <a:cubicBezTo>
                    <a:pt x="20833" y="21556"/>
                    <a:pt x="20952" y="21600"/>
                    <a:pt x="21084" y="21600"/>
                  </a:cubicBezTo>
                  <a:cubicBezTo>
                    <a:pt x="21148" y="21600"/>
                    <a:pt x="21212" y="21591"/>
                    <a:pt x="21276" y="21569"/>
                  </a:cubicBezTo>
                  <a:cubicBezTo>
                    <a:pt x="21500" y="21500"/>
                    <a:pt x="21524" y="21365"/>
                    <a:pt x="21457" y="21245"/>
                  </a:cubicBezTo>
                  <a:cubicBezTo>
                    <a:pt x="21389" y="21123"/>
                    <a:pt x="21276" y="21003"/>
                    <a:pt x="21166" y="20881"/>
                  </a:cubicBezTo>
                  <a:cubicBezTo>
                    <a:pt x="17823" y="17458"/>
                    <a:pt x="5830" y="5261"/>
                    <a:pt x="3203" y="2580"/>
                  </a:cubicBezTo>
                  <a:cubicBezTo>
                    <a:pt x="2444" y="1799"/>
                    <a:pt x="1664" y="1017"/>
                    <a:pt x="906" y="250"/>
                  </a:cubicBezTo>
                  <a:cubicBezTo>
                    <a:pt x="744" y="81"/>
                    <a:pt x="582" y="0"/>
                    <a:pt x="40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063" name="Google Shape;1970;p26"/>
            <p:cNvSpPr/>
            <p:nvPr/>
          </p:nvSpPr>
          <p:spPr>
            <a:xfrm rot="8893191">
              <a:off x="360810" y="360658"/>
              <a:ext cx="336866" cy="5227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600" extrusionOk="0">
                  <a:moveTo>
                    <a:pt x="337" y="0"/>
                  </a:moveTo>
                  <a:cubicBezTo>
                    <a:pt x="289" y="0"/>
                    <a:pt x="245" y="4"/>
                    <a:pt x="213" y="18"/>
                  </a:cubicBezTo>
                  <a:cubicBezTo>
                    <a:pt x="95" y="45"/>
                    <a:pt x="-19" y="188"/>
                    <a:pt x="3" y="274"/>
                  </a:cubicBezTo>
                  <a:cubicBezTo>
                    <a:pt x="3" y="387"/>
                    <a:pt x="121" y="487"/>
                    <a:pt x="213" y="602"/>
                  </a:cubicBezTo>
                  <a:cubicBezTo>
                    <a:pt x="1255" y="1657"/>
                    <a:pt x="2297" y="2698"/>
                    <a:pt x="3314" y="3752"/>
                  </a:cubicBezTo>
                  <a:cubicBezTo>
                    <a:pt x="5652" y="6146"/>
                    <a:pt x="7990" y="8527"/>
                    <a:pt x="10814" y="11420"/>
                  </a:cubicBezTo>
                  <a:cubicBezTo>
                    <a:pt x="13153" y="13801"/>
                    <a:pt x="15977" y="16680"/>
                    <a:pt x="18801" y="19560"/>
                  </a:cubicBezTo>
                  <a:cubicBezTo>
                    <a:pt x="19217" y="20002"/>
                    <a:pt x="19659" y="20444"/>
                    <a:pt x="20097" y="20872"/>
                  </a:cubicBezTo>
                  <a:cubicBezTo>
                    <a:pt x="20307" y="21072"/>
                    <a:pt x="20514" y="21285"/>
                    <a:pt x="20745" y="21471"/>
                  </a:cubicBezTo>
                  <a:cubicBezTo>
                    <a:pt x="20850" y="21553"/>
                    <a:pt x="20974" y="21600"/>
                    <a:pt x="21111" y="21600"/>
                  </a:cubicBezTo>
                  <a:cubicBezTo>
                    <a:pt x="21187" y="21600"/>
                    <a:pt x="21266" y="21586"/>
                    <a:pt x="21349" y="21557"/>
                  </a:cubicBezTo>
                  <a:cubicBezTo>
                    <a:pt x="21556" y="21485"/>
                    <a:pt x="21581" y="21342"/>
                    <a:pt x="21511" y="21215"/>
                  </a:cubicBezTo>
                  <a:cubicBezTo>
                    <a:pt x="21441" y="21099"/>
                    <a:pt x="21327" y="20999"/>
                    <a:pt x="21232" y="20900"/>
                  </a:cubicBezTo>
                  <a:cubicBezTo>
                    <a:pt x="19519" y="19147"/>
                    <a:pt x="17829" y="17408"/>
                    <a:pt x="16117" y="15655"/>
                  </a:cubicBezTo>
                  <a:cubicBezTo>
                    <a:pt x="12527" y="12021"/>
                    <a:pt x="8962" y="8400"/>
                    <a:pt x="5375" y="4763"/>
                  </a:cubicBezTo>
                  <a:cubicBezTo>
                    <a:pt x="3892" y="3253"/>
                    <a:pt x="2389" y="1757"/>
                    <a:pt x="905" y="245"/>
                  </a:cubicBezTo>
                  <a:cubicBezTo>
                    <a:pt x="836" y="174"/>
                    <a:pt x="791" y="88"/>
                    <a:pt x="699" y="61"/>
                  </a:cubicBezTo>
                  <a:cubicBezTo>
                    <a:pt x="601" y="29"/>
                    <a:pt x="454" y="0"/>
                    <a:pt x="33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064" name="Google Shape;1971;p26"/>
            <p:cNvSpPr/>
            <p:nvPr/>
          </p:nvSpPr>
          <p:spPr>
            <a:xfrm rot="8893191">
              <a:off x="407247" y="306325"/>
              <a:ext cx="333371" cy="5337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600" extrusionOk="0">
                  <a:moveTo>
                    <a:pt x="424" y="0"/>
                  </a:moveTo>
                  <a:cubicBezTo>
                    <a:pt x="363" y="0"/>
                    <a:pt x="311" y="8"/>
                    <a:pt x="263" y="15"/>
                  </a:cubicBezTo>
                  <a:cubicBezTo>
                    <a:pt x="7" y="44"/>
                    <a:pt x="-41" y="184"/>
                    <a:pt x="29" y="322"/>
                  </a:cubicBezTo>
                  <a:cubicBezTo>
                    <a:pt x="55" y="420"/>
                    <a:pt x="148" y="504"/>
                    <a:pt x="241" y="588"/>
                  </a:cubicBezTo>
                  <a:cubicBezTo>
                    <a:pt x="2295" y="2695"/>
                    <a:pt x="4349" y="4805"/>
                    <a:pt x="6406" y="6912"/>
                  </a:cubicBezTo>
                  <a:cubicBezTo>
                    <a:pt x="11075" y="11686"/>
                    <a:pt x="15746" y="16475"/>
                    <a:pt x="20415" y="21249"/>
                  </a:cubicBezTo>
                  <a:cubicBezTo>
                    <a:pt x="20486" y="21334"/>
                    <a:pt x="20556" y="21403"/>
                    <a:pt x="20649" y="21472"/>
                  </a:cubicBezTo>
                  <a:cubicBezTo>
                    <a:pt x="20761" y="21550"/>
                    <a:pt x="20899" y="21600"/>
                    <a:pt x="21050" y="21600"/>
                  </a:cubicBezTo>
                  <a:cubicBezTo>
                    <a:pt x="21117" y="21600"/>
                    <a:pt x="21184" y="21590"/>
                    <a:pt x="21255" y="21569"/>
                  </a:cubicBezTo>
                  <a:cubicBezTo>
                    <a:pt x="21489" y="21487"/>
                    <a:pt x="21559" y="21347"/>
                    <a:pt x="21466" y="21207"/>
                  </a:cubicBezTo>
                  <a:cubicBezTo>
                    <a:pt x="21373" y="21067"/>
                    <a:pt x="21255" y="20941"/>
                    <a:pt x="21139" y="20803"/>
                  </a:cubicBezTo>
                  <a:cubicBezTo>
                    <a:pt x="17775" y="17424"/>
                    <a:pt x="4349" y="3688"/>
                    <a:pt x="917" y="224"/>
                  </a:cubicBezTo>
                  <a:cubicBezTo>
                    <a:pt x="750" y="44"/>
                    <a:pt x="571" y="0"/>
                    <a:pt x="42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065" name="Google Shape;1972;p26"/>
            <p:cNvSpPr/>
            <p:nvPr/>
          </p:nvSpPr>
          <p:spPr>
            <a:xfrm rot="8893191">
              <a:off x="823625" y="748562"/>
              <a:ext cx="137180" cy="84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9" h="21600" extrusionOk="0">
                  <a:moveTo>
                    <a:pt x="20294" y="0"/>
                  </a:moveTo>
                  <a:cubicBezTo>
                    <a:pt x="19994" y="0"/>
                    <a:pt x="19678" y="242"/>
                    <a:pt x="19363" y="533"/>
                  </a:cubicBezTo>
                  <a:cubicBezTo>
                    <a:pt x="19085" y="884"/>
                    <a:pt x="18747" y="1235"/>
                    <a:pt x="18470" y="1586"/>
                  </a:cubicBezTo>
                  <a:cubicBezTo>
                    <a:pt x="15883" y="4589"/>
                    <a:pt x="13420" y="7858"/>
                    <a:pt x="10556" y="10243"/>
                  </a:cubicBezTo>
                  <a:cubicBezTo>
                    <a:pt x="9887" y="10764"/>
                    <a:pt x="9263" y="11478"/>
                    <a:pt x="8593" y="12096"/>
                  </a:cubicBezTo>
                  <a:cubicBezTo>
                    <a:pt x="6908" y="13597"/>
                    <a:pt x="5283" y="15183"/>
                    <a:pt x="3598" y="16684"/>
                  </a:cubicBezTo>
                  <a:cubicBezTo>
                    <a:pt x="2705" y="17471"/>
                    <a:pt x="1696" y="18174"/>
                    <a:pt x="742" y="18888"/>
                  </a:cubicBezTo>
                  <a:cubicBezTo>
                    <a:pt x="234" y="19324"/>
                    <a:pt x="-159" y="19857"/>
                    <a:pt x="64" y="20825"/>
                  </a:cubicBezTo>
                  <a:cubicBezTo>
                    <a:pt x="249" y="21394"/>
                    <a:pt x="549" y="21600"/>
                    <a:pt x="873" y="21600"/>
                  </a:cubicBezTo>
                  <a:cubicBezTo>
                    <a:pt x="1050" y="21600"/>
                    <a:pt x="1234" y="21539"/>
                    <a:pt x="1411" y="21443"/>
                  </a:cubicBezTo>
                  <a:cubicBezTo>
                    <a:pt x="2258" y="21007"/>
                    <a:pt x="3151" y="20559"/>
                    <a:pt x="3936" y="19857"/>
                  </a:cubicBezTo>
                  <a:cubicBezTo>
                    <a:pt x="8986" y="15183"/>
                    <a:pt x="14259" y="11115"/>
                    <a:pt x="18916" y="5473"/>
                  </a:cubicBezTo>
                  <a:cubicBezTo>
                    <a:pt x="19478" y="4770"/>
                    <a:pt x="20094" y="3971"/>
                    <a:pt x="20656" y="3184"/>
                  </a:cubicBezTo>
                  <a:cubicBezTo>
                    <a:pt x="21326" y="2204"/>
                    <a:pt x="21441" y="1150"/>
                    <a:pt x="20987" y="533"/>
                  </a:cubicBezTo>
                  <a:cubicBezTo>
                    <a:pt x="20771" y="145"/>
                    <a:pt x="20533" y="0"/>
                    <a:pt x="2029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sp>
        <p:nvSpPr>
          <p:cNvPr id="206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_ONLY_1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9" name="Google Shape;1974;p27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2074" name="Google Shape;1975;p27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75" name="Google Shape;1976;p27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76" name="Google Shape;1977;p27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77" name="Google Shape;1978;p27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78" name="Google Shape;1979;p27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79" name="Google Shape;1980;p27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0" name="Google Shape;1981;p27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1" name="Google Shape;1982;p27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2" name="Google Shape;1983;p27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3" name="Google Shape;1984;p27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4" name="Google Shape;1985;p27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5" name="Google Shape;1986;p27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6" name="Google Shape;1987;p27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7" name="Google Shape;1988;p27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8" name="Google Shape;1989;p27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89" name="Google Shape;1990;p27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0" name="Google Shape;1991;p27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1" name="Google Shape;1992;p27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2" name="Google Shape;1993;p27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3" name="Google Shape;1994;p27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4" name="Google Shape;1995;p27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5" name="Google Shape;1996;p27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6" name="Google Shape;1997;p27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7" name="Google Shape;1998;p27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8" name="Google Shape;1999;p27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99" name="Google Shape;2000;p27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0" name="Google Shape;2001;p27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1" name="Google Shape;2002;p27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2" name="Google Shape;2003;p27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3" name="Google Shape;2004;p27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4" name="Google Shape;2005;p27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5" name="Google Shape;2006;p27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6" name="Google Shape;2007;p27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7" name="Google Shape;2008;p27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8" name="Google Shape;2009;p27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09" name="Google Shape;2010;p27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0" name="Google Shape;2011;p27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1" name="Google Shape;2012;p27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2" name="Google Shape;2013;p27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3" name="Google Shape;2014;p27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4" name="Google Shape;2015;p27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5" name="Google Shape;2016;p27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6" name="Google Shape;2017;p27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7" name="Google Shape;2018;p27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8" name="Google Shape;2019;p27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19" name="Google Shape;2020;p27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0" name="Google Shape;2021;p27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1" name="Google Shape;2022;p27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2" name="Google Shape;2023;p27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3" name="Google Shape;2024;p27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4" name="Google Shape;2025;p27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5" name="Google Shape;2026;p27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6" name="Google Shape;2027;p27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7" name="Google Shape;2028;p27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8" name="Google Shape;2029;p27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29" name="Google Shape;2030;p27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0" name="Google Shape;2031;p27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1" name="Google Shape;2032;p27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2" name="Google Shape;2033;p27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3" name="Google Shape;2034;p27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4" name="Google Shape;2035;p27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5" name="Google Shape;2036;p27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6" name="Google Shape;2037;p27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7" name="Google Shape;2038;p27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38" name="Google Shape;2039;p27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14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3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3" name="Google Shape;2042;p28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2148" name="Google Shape;2043;p28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49" name="Google Shape;2044;p28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0" name="Google Shape;2045;p28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1" name="Google Shape;2046;p28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2" name="Google Shape;2047;p28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3" name="Google Shape;2048;p28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4" name="Google Shape;2049;p28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5" name="Google Shape;2050;p28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6" name="Google Shape;2051;p28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7" name="Google Shape;2052;p28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8" name="Google Shape;2053;p28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59" name="Google Shape;2054;p28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0" name="Google Shape;2055;p28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1" name="Google Shape;2056;p28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2" name="Google Shape;2057;p28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3" name="Google Shape;2058;p28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4" name="Google Shape;2059;p28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5" name="Google Shape;2060;p28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6" name="Google Shape;2061;p28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7" name="Google Shape;2062;p28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8" name="Google Shape;2063;p28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69" name="Google Shape;2064;p28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0" name="Google Shape;2065;p28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1" name="Google Shape;2066;p28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2" name="Google Shape;2067;p28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3" name="Google Shape;2068;p28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4" name="Google Shape;2069;p28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5" name="Google Shape;2070;p28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6" name="Google Shape;2071;p28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7" name="Google Shape;2072;p28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8" name="Google Shape;2073;p28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79" name="Google Shape;2074;p28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0" name="Google Shape;2075;p28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1" name="Google Shape;2076;p28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2" name="Google Shape;2077;p28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3" name="Google Shape;2078;p28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4" name="Google Shape;2079;p28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5" name="Google Shape;2080;p28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6" name="Google Shape;2081;p28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7" name="Google Shape;2082;p28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8" name="Google Shape;2083;p28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89" name="Google Shape;2084;p28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0" name="Google Shape;2085;p28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1" name="Google Shape;2086;p28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2" name="Google Shape;2087;p28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3" name="Google Shape;2088;p28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4" name="Google Shape;2089;p28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5" name="Google Shape;2090;p28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6" name="Google Shape;2091;p28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7" name="Google Shape;2092;p28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8" name="Google Shape;2093;p28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99" name="Google Shape;2094;p28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0" name="Google Shape;2095;p28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1" name="Google Shape;2096;p28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2" name="Google Shape;2097;p28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3" name="Google Shape;2098;p28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4" name="Google Shape;2099;p28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5" name="Google Shape;2100;p28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6" name="Google Shape;2101;p28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7" name="Google Shape;2102;p28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8" name="Google Shape;2103;p28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09" name="Google Shape;2104;p28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10" name="Google Shape;2105;p28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11" name="Google Shape;2106;p28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12" name="Google Shape;2107;p28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21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13225" y="677525"/>
            <a:ext cx="4448100" cy="1058701"/>
          </a:xfrm>
          <a:prstGeom prst="rect">
            <a:avLst/>
          </a:prstGeom>
        </p:spPr>
        <p:txBody>
          <a:bodyPr/>
          <a:lstStyle>
            <a:lvl1pPr>
              <a:defRPr sz="6000">
                <a:solidFill>
                  <a:srgbClr val="2B6DD5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2215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13225" y="1777700"/>
            <a:ext cx="4448100" cy="1058701"/>
          </a:xfrm>
          <a:prstGeom prst="rect">
            <a:avLst/>
          </a:prstGeom>
        </p:spPr>
        <p:txBody>
          <a:bodyPr anchor="ctr"/>
          <a:lstStyle>
            <a:lvl1pPr marL="317500" indent="-177800">
              <a:buClrTx/>
              <a:buSzTx/>
              <a:buFontTx/>
              <a:buNone/>
            </a:lvl1pPr>
            <a:lvl2pPr marL="317500" indent="279400">
              <a:buClrTx/>
              <a:buSzTx/>
              <a:buFontTx/>
              <a:buNone/>
            </a:lvl2pPr>
            <a:lvl3pPr marL="317500" indent="736600">
              <a:buClrTx/>
              <a:buSzTx/>
              <a:buFontTx/>
              <a:buNone/>
            </a:lvl3pPr>
            <a:lvl4pPr marL="317500" indent="1193800">
              <a:buClrTx/>
              <a:buSzTx/>
              <a:buFontTx/>
              <a:buNone/>
            </a:lvl4pPr>
            <a:lvl5pPr marL="317500" indent="1651000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16" name="Google Shape;2110;p28"/>
          <p:cNvSpPr txBox="1"/>
          <p:nvPr/>
        </p:nvSpPr>
        <p:spPr>
          <a:xfrm>
            <a:off x="713224" y="3777050"/>
            <a:ext cx="4945802" cy="5384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spcBef>
                <a:spcPts val="300"/>
              </a:spcBef>
              <a:defRPr sz="1200" b="1">
                <a:latin typeface="Fredoka"/>
                <a:ea typeface="Fredoka"/>
                <a:cs typeface="Fredoka"/>
                <a:sym typeface="Fredoka"/>
              </a:defRPr>
            </a:pPr>
            <a:r>
              <a:t>CREDITS:</a:t>
            </a:r>
            <a:r>
              <a:rPr b="0"/>
              <a:t> This presentation template was created by </a:t>
            </a:r>
            <a:r>
              <a:rPr u="sng">
                <a:solidFill>
                  <a:srgbClr val="191919"/>
                </a:solidFill>
                <a:uFill>
                  <a:solidFill>
                    <a:srgbClr val="191919"/>
                  </a:solidFill>
                </a:uFill>
                <a:hlinkClick r:id="rId2"/>
              </a:rPr>
              <a:t>Slidesgo</a:t>
            </a:r>
            <a:r>
              <a:rPr b="0"/>
              <a:t>, and includes icons by </a:t>
            </a:r>
            <a:r>
              <a:rPr u="sng">
                <a:solidFill>
                  <a:srgbClr val="191919"/>
                </a:solidFill>
                <a:uFill>
                  <a:solidFill>
                    <a:srgbClr val="191919"/>
                  </a:solidFill>
                </a:uFill>
                <a:hlinkClick r:id="rId3"/>
              </a:rPr>
              <a:t>Flaticon</a:t>
            </a:r>
            <a:r>
              <a:rPr b="0"/>
              <a:t>, and infographics &amp; images by </a:t>
            </a:r>
            <a:r>
              <a:rPr u="sng">
                <a:solidFill>
                  <a:srgbClr val="191919"/>
                </a:solidFill>
                <a:uFill>
                  <a:solidFill>
                    <a:srgbClr val="191919"/>
                  </a:solidFill>
                </a:uFill>
                <a:hlinkClick r:id="rId4"/>
              </a:rPr>
              <a:t>Freepik</a:t>
            </a:r>
            <a:r>
              <a:rPr b="0" u="sng"/>
              <a:t> </a:t>
            </a:r>
          </a:p>
        </p:txBody>
      </p:sp>
      <p:sp>
        <p:nvSpPr>
          <p:cNvPr id="221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9" name="Google Shape;2112;p29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2224" name="Google Shape;2113;p29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25" name="Google Shape;2114;p29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26" name="Google Shape;2115;p29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27" name="Google Shape;2116;p29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28" name="Google Shape;2117;p29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29" name="Google Shape;2118;p29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0" name="Google Shape;2119;p29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1" name="Google Shape;2120;p29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2" name="Google Shape;2121;p29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3" name="Google Shape;2122;p29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4" name="Google Shape;2123;p29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5" name="Google Shape;2124;p29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6" name="Google Shape;2125;p29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7" name="Google Shape;2126;p29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8" name="Google Shape;2127;p29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39" name="Google Shape;2128;p29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0" name="Google Shape;2129;p29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1" name="Google Shape;2130;p29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2" name="Google Shape;2131;p29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3" name="Google Shape;2132;p29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4" name="Google Shape;2133;p29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5" name="Google Shape;2134;p29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6" name="Google Shape;2135;p29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7" name="Google Shape;2136;p29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8" name="Google Shape;2137;p29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49" name="Google Shape;2138;p29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0" name="Google Shape;2139;p29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1" name="Google Shape;2140;p29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2" name="Google Shape;2141;p29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3" name="Google Shape;2142;p29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4" name="Google Shape;2143;p29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5" name="Google Shape;2144;p29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6" name="Google Shape;2145;p29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7" name="Google Shape;2146;p29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8" name="Google Shape;2147;p29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59" name="Google Shape;2148;p29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0" name="Google Shape;2149;p29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1" name="Google Shape;2150;p29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2" name="Google Shape;2151;p29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3" name="Google Shape;2152;p29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4" name="Google Shape;2153;p29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5" name="Google Shape;2154;p29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6" name="Google Shape;2155;p29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7" name="Google Shape;2156;p29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8" name="Google Shape;2157;p29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69" name="Google Shape;2158;p29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0" name="Google Shape;2159;p29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1" name="Google Shape;2160;p29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2" name="Google Shape;2161;p29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3" name="Google Shape;2162;p29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4" name="Google Shape;2163;p29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5" name="Google Shape;2164;p29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6" name="Google Shape;2165;p29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7" name="Google Shape;2166;p29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8" name="Google Shape;2167;p29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79" name="Google Shape;2168;p29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0" name="Google Shape;2169;p29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1" name="Google Shape;2170;p29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2" name="Google Shape;2171;p29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3" name="Google Shape;2172;p29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4" name="Google Shape;2173;p29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5" name="Google Shape;2174;p29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6" name="Google Shape;2175;p29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7" name="Google Shape;2176;p29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88" name="Google Shape;2177;p29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2327" name="Google Shape;2178;p29"/>
          <p:cNvGrpSpPr/>
          <p:nvPr/>
        </p:nvGrpSpPr>
        <p:grpSpPr>
          <a:xfrm>
            <a:off x="-1015212" y="2112515"/>
            <a:ext cx="10075746" cy="3021683"/>
            <a:chOff x="0" y="0"/>
            <a:chExt cx="10075744" cy="3021681"/>
          </a:xfrm>
        </p:grpSpPr>
        <p:grpSp>
          <p:nvGrpSpPr>
            <p:cNvPr id="2296" name="Google Shape;2179;p29"/>
            <p:cNvGrpSpPr/>
            <p:nvPr/>
          </p:nvGrpSpPr>
          <p:grpSpPr>
            <a:xfrm>
              <a:off x="0" y="0"/>
              <a:ext cx="1697136" cy="859524"/>
              <a:chOff x="0" y="0"/>
              <a:chExt cx="1697135" cy="859523"/>
            </a:xfrm>
          </p:grpSpPr>
          <p:sp>
            <p:nvSpPr>
              <p:cNvPr id="2290" name="Google Shape;2180;p29"/>
              <p:cNvSpPr/>
              <p:nvPr/>
            </p:nvSpPr>
            <p:spPr>
              <a:xfrm rot="21052566">
                <a:off x="38127" y="124651"/>
                <a:ext cx="1620882" cy="6102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6" h="21600" extrusionOk="0">
                    <a:moveTo>
                      <a:pt x="20191" y="794"/>
                    </a:moveTo>
                    <a:cubicBezTo>
                      <a:pt x="20321" y="794"/>
                      <a:pt x="20445" y="908"/>
                      <a:pt x="20556" y="1316"/>
                    </a:cubicBezTo>
                    <a:cubicBezTo>
                      <a:pt x="20592" y="1461"/>
                      <a:pt x="20623" y="1621"/>
                      <a:pt x="20647" y="1781"/>
                    </a:cubicBezTo>
                    <a:cubicBezTo>
                      <a:pt x="20881" y="3522"/>
                      <a:pt x="21043" y="5327"/>
                      <a:pt x="21133" y="7165"/>
                    </a:cubicBezTo>
                    <a:cubicBezTo>
                      <a:pt x="21194" y="8461"/>
                      <a:pt x="21260" y="9755"/>
                      <a:pt x="21302" y="11066"/>
                    </a:cubicBezTo>
                    <a:cubicBezTo>
                      <a:pt x="21325" y="11895"/>
                      <a:pt x="21307" y="12744"/>
                      <a:pt x="21302" y="13591"/>
                    </a:cubicBezTo>
                    <a:cubicBezTo>
                      <a:pt x="21296" y="13975"/>
                      <a:pt x="21230" y="14198"/>
                      <a:pt x="21085" y="14277"/>
                    </a:cubicBezTo>
                    <a:cubicBezTo>
                      <a:pt x="20917" y="14374"/>
                      <a:pt x="20749" y="14437"/>
                      <a:pt x="20581" y="14486"/>
                    </a:cubicBezTo>
                    <a:cubicBezTo>
                      <a:pt x="18958" y="14997"/>
                      <a:pt x="17341" y="15508"/>
                      <a:pt x="15725" y="16036"/>
                    </a:cubicBezTo>
                    <a:cubicBezTo>
                      <a:pt x="13879" y="16626"/>
                      <a:pt x="12028" y="17218"/>
                      <a:pt x="10183" y="17826"/>
                    </a:cubicBezTo>
                    <a:cubicBezTo>
                      <a:pt x="8518" y="18352"/>
                      <a:pt x="6848" y="18896"/>
                      <a:pt x="5177" y="19440"/>
                    </a:cubicBezTo>
                    <a:cubicBezTo>
                      <a:pt x="3824" y="19872"/>
                      <a:pt x="2473" y="20304"/>
                      <a:pt x="1114" y="20751"/>
                    </a:cubicBezTo>
                    <a:cubicBezTo>
                      <a:pt x="1048" y="20767"/>
                      <a:pt x="982" y="20797"/>
                      <a:pt x="910" y="20797"/>
                    </a:cubicBezTo>
                    <a:cubicBezTo>
                      <a:pt x="897" y="20802"/>
                      <a:pt x="885" y="20804"/>
                      <a:pt x="874" y="20804"/>
                    </a:cubicBezTo>
                    <a:cubicBezTo>
                      <a:pt x="783" y="20804"/>
                      <a:pt x="731" y="20685"/>
                      <a:pt x="694" y="20416"/>
                    </a:cubicBezTo>
                    <a:cubicBezTo>
                      <a:pt x="681" y="20286"/>
                      <a:pt x="663" y="20159"/>
                      <a:pt x="657" y="20032"/>
                    </a:cubicBezTo>
                    <a:cubicBezTo>
                      <a:pt x="543" y="18337"/>
                      <a:pt x="477" y="16644"/>
                      <a:pt x="441" y="14933"/>
                    </a:cubicBezTo>
                    <a:cubicBezTo>
                      <a:pt x="405" y="12968"/>
                      <a:pt x="339" y="10985"/>
                      <a:pt x="285" y="9020"/>
                    </a:cubicBezTo>
                    <a:cubicBezTo>
                      <a:pt x="279" y="8733"/>
                      <a:pt x="272" y="8428"/>
                      <a:pt x="272" y="8141"/>
                    </a:cubicBezTo>
                    <a:cubicBezTo>
                      <a:pt x="285" y="7661"/>
                      <a:pt x="381" y="7358"/>
                      <a:pt x="567" y="7279"/>
                    </a:cubicBezTo>
                    <a:cubicBezTo>
                      <a:pt x="826" y="7165"/>
                      <a:pt x="1090" y="7086"/>
                      <a:pt x="1349" y="6989"/>
                    </a:cubicBezTo>
                    <a:cubicBezTo>
                      <a:pt x="1391" y="6974"/>
                      <a:pt x="1433" y="6959"/>
                      <a:pt x="1481" y="6959"/>
                    </a:cubicBezTo>
                    <a:cubicBezTo>
                      <a:pt x="1487" y="6954"/>
                      <a:pt x="1493" y="6954"/>
                      <a:pt x="1500" y="6954"/>
                    </a:cubicBezTo>
                    <a:cubicBezTo>
                      <a:pt x="1551" y="6954"/>
                      <a:pt x="1595" y="7071"/>
                      <a:pt x="1595" y="7213"/>
                    </a:cubicBezTo>
                    <a:cubicBezTo>
                      <a:pt x="1601" y="7279"/>
                      <a:pt x="1601" y="7343"/>
                      <a:pt x="1601" y="7391"/>
                    </a:cubicBezTo>
                    <a:cubicBezTo>
                      <a:pt x="1625" y="7821"/>
                      <a:pt x="1643" y="8237"/>
                      <a:pt x="1673" y="8652"/>
                    </a:cubicBezTo>
                    <a:cubicBezTo>
                      <a:pt x="1673" y="8667"/>
                      <a:pt x="1673" y="8700"/>
                      <a:pt x="1679" y="8715"/>
                    </a:cubicBezTo>
                    <a:cubicBezTo>
                      <a:pt x="1690" y="8832"/>
                      <a:pt x="1725" y="8887"/>
                      <a:pt x="1761" y="8887"/>
                    </a:cubicBezTo>
                    <a:cubicBezTo>
                      <a:pt x="1804" y="8887"/>
                      <a:pt x="1848" y="8808"/>
                      <a:pt x="1848" y="8667"/>
                    </a:cubicBezTo>
                    <a:lnTo>
                      <a:pt x="1848" y="8652"/>
                    </a:lnTo>
                    <a:cubicBezTo>
                      <a:pt x="1841" y="8204"/>
                      <a:pt x="1829" y="7757"/>
                      <a:pt x="1817" y="7310"/>
                    </a:cubicBezTo>
                    <a:cubicBezTo>
                      <a:pt x="1811" y="7246"/>
                      <a:pt x="1811" y="7198"/>
                      <a:pt x="1805" y="7134"/>
                    </a:cubicBezTo>
                    <a:cubicBezTo>
                      <a:pt x="1799" y="6974"/>
                      <a:pt x="1841" y="6847"/>
                      <a:pt x="1901" y="6829"/>
                    </a:cubicBezTo>
                    <a:lnTo>
                      <a:pt x="2376" y="6671"/>
                    </a:lnTo>
                    <a:cubicBezTo>
                      <a:pt x="2380" y="6669"/>
                      <a:pt x="2383" y="6669"/>
                      <a:pt x="2386" y="6669"/>
                    </a:cubicBezTo>
                    <a:cubicBezTo>
                      <a:pt x="2442" y="6669"/>
                      <a:pt x="2491" y="6792"/>
                      <a:pt x="2497" y="6941"/>
                    </a:cubicBezTo>
                    <a:cubicBezTo>
                      <a:pt x="2497" y="6989"/>
                      <a:pt x="2497" y="7038"/>
                      <a:pt x="2497" y="7101"/>
                    </a:cubicBezTo>
                    <a:cubicBezTo>
                      <a:pt x="2508" y="7294"/>
                      <a:pt x="2521" y="7485"/>
                      <a:pt x="2544" y="7661"/>
                    </a:cubicBezTo>
                    <a:cubicBezTo>
                      <a:pt x="2565" y="7812"/>
                      <a:pt x="2608" y="7928"/>
                      <a:pt x="2665" y="7928"/>
                    </a:cubicBezTo>
                    <a:cubicBezTo>
                      <a:pt x="2674" y="7928"/>
                      <a:pt x="2685" y="7924"/>
                      <a:pt x="2695" y="7917"/>
                    </a:cubicBezTo>
                    <a:cubicBezTo>
                      <a:pt x="2761" y="7869"/>
                      <a:pt x="2784" y="7709"/>
                      <a:pt x="2779" y="7549"/>
                    </a:cubicBezTo>
                    <a:cubicBezTo>
                      <a:pt x="2779" y="7373"/>
                      <a:pt x="2761" y="7213"/>
                      <a:pt x="2755" y="7038"/>
                    </a:cubicBezTo>
                    <a:cubicBezTo>
                      <a:pt x="2749" y="6974"/>
                      <a:pt x="2749" y="6911"/>
                      <a:pt x="2742" y="6829"/>
                    </a:cubicBezTo>
                    <a:cubicBezTo>
                      <a:pt x="2737" y="6687"/>
                      <a:pt x="2779" y="6542"/>
                      <a:pt x="2833" y="6527"/>
                    </a:cubicBezTo>
                    <a:lnTo>
                      <a:pt x="3212" y="6400"/>
                    </a:lnTo>
                    <a:cubicBezTo>
                      <a:pt x="3215" y="6397"/>
                      <a:pt x="3219" y="6397"/>
                      <a:pt x="3223" y="6397"/>
                    </a:cubicBezTo>
                    <a:cubicBezTo>
                      <a:pt x="3278" y="6397"/>
                      <a:pt x="3321" y="6505"/>
                      <a:pt x="3332" y="6654"/>
                    </a:cubicBezTo>
                    <a:cubicBezTo>
                      <a:pt x="3344" y="7022"/>
                      <a:pt x="3356" y="7373"/>
                      <a:pt x="3380" y="7726"/>
                    </a:cubicBezTo>
                    <a:cubicBezTo>
                      <a:pt x="3391" y="7933"/>
                      <a:pt x="3416" y="8141"/>
                      <a:pt x="3446" y="8316"/>
                    </a:cubicBezTo>
                    <a:cubicBezTo>
                      <a:pt x="3458" y="8397"/>
                      <a:pt x="3506" y="8476"/>
                      <a:pt x="3542" y="8476"/>
                    </a:cubicBezTo>
                    <a:cubicBezTo>
                      <a:pt x="3560" y="8476"/>
                      <a:pt x="3596" y="8349"/>
                      <a:pt x="3602" y="8268"/>
                    </a:cubicBezTo>
                    <a:cubicBezTo>
                      <a:pt x="3614" y="8014"/>
                      <a:pt x="3627" y="7742"/>
                      <a:pt x="3620" y="7470"/>
                    </a:cubicBezTo>
                    <a:cubicBezTo>
                      <a:pt x="3614" y="7182"/>
                      <a:pt x="3602" y="6878"/>
                      <a:pt x="3584" y="6575"/>
                    </a:cubicBezTo>
                    <a:cubicBezTo>
                      <a:pt x="3578" y="6415"/>
                      <a:pt x="3620" y="6270"/>
                      <a:pt x="3680" y="6255"/>
                    </a:cubicBezTo>
                    <a:lnTo>
                      <a:pt x="4089" y="6128"/>
                    </a:lnTo>
                    <a:cubicBezTo>
                      <a:pt x="4092" y="6125"/>
                      <a:pt x="4097" y="6125"/>
                      <a:pt x="4100" y="6125"/>
                    </a:cubicBezTo>
                    <a:cubicBezTo>
                      <a:pt x="4137" y="6125"/>
                      <a:pt x="4167" y="6200"/>
                      <a:pt x="4167" y="6288"/>
                    </a:cubicBezTo>
                    <a:cubicBezTo>
                      <a:pt x="4179" y="6560"/>
                      <a:pt x="4191" y="6829"/>
                      <a:pt x="4203" y="7086"/>
                    </a:cubicBezTo>
                    <a:cubicBezTo>
                      <a:pt x="4215" y="7294"/>
                      <a:pt x="4234" y="7518"/>
                      <a:pt x="4263" y="7709"/>
                    </a:cubicBezTo>
                    <a:cubicBezTo>
                      <a:pt x="4281" y="7799"/>
                      <a:pt x="4328" y="7902"/>
                      <a:pt x="4360" y="7902"/>
                    </a:cubicBezTo>
                    <a:cubicBezTo>
                      <a:pt x="4361" y="7902"/>
                      <a:pt x="4364" y="7902"/>
                      <a:pt x="4365" y="7902"/>
                    </a:cubicBezTo>
                    <a:cubicBezTo>
                      <a:pt x="4395" y="7902"/>
                      <a:pt x="4437" y="7742"/>
                      <a:pt x="4444" y="7661"/>
                    </a:cubicBezTo>
                    <a:cubicBezTo>
                      <a:pt x="4450" y="7325"/>
                      <a:pt x="4450" y="6989"/>
                      <a:pt x="4444" y="6671"/>
                    </a:cubicBezTo>
                    <a:cubicBezTo>
                      <a:pt x="4444" y="6511"/>
                      <a:pt x="4431" y="6367"/>
                      <a:pt x="4426" y="6207"/>
                    </a:cubicBezTo>
                    <a:cubicBezTo>
                      <a:pt x="4420" y="6095"/>
                      <a:pt x="4450" y="6016"/>
                      <a:pt x="4486" y="6000"/>
                    </a:cubicBezTo>
                    <a:lnTo>
                      <a:pt x="4943" y="5856"/>
                    </a:lnTo>
                    <a:cubicBezTo>
                      <a:pt x="4947" y="5853"/>
                      <a:pt x="4951" y="5853"/>
                      <a:pt x="4955" y="5853"/>
                    </a:cubicBezTo>
                    <a:cubicBezTo>
                      <a:pt x="4991" y="5853"/>
                      <a:pt x="5015" y="5913"/>
                      <a:pt x="5020" y="6000"/>
                    </a:cubicBezTo>
                    <a:cubicBezTo>
                      <a:pt x="5038" y="6255"/>
                      <a:pt x="5057" y="6494"/>
                      <a:pt x="5075" y="6750"/>
                    </a:cubicBezTo>
                    <a:cubicBezTo>
                      <a:pt x="5093" y="7007"/>
                      <a:pt x="5099" y="7279"/>
                      <a:pt x="5117" y="7549"/>
                    </a:cubicBezTo>
                    <a:cubicBezTo>
                      <a:pt x="5128" y="7709"/>
                      <a:pt x="5147" y="7884"/>
                      <a:pt x="5177" y="8029"/>
                    </a:cubicBezTo>
                    <a:cubicBezTo>
                      <a:pt x="5195" y="8108"/>
                      <a:pt x="5249" y="8189"/>
                      <a:pt x="5285" y="8189"/>
                    </a:cubicBezTo>
                    <a:cubicBezTo>
                      <a:pt x="5309" y="8189"/>
                      <a:pt x="5351" y="8062"/>
                      <a:pt x="5357" y="7965"/>
                    </a:cubicBezTo>
                    <a:cubicBezTo>
                      <a:pt x="5369" y="7790"/>
                      <a:pt x="5375" y="7614"/>
                      <a:pt x="5369" y="7422"/>
                    </a:cubicBezTo>
                    <a:cubicBezTo>
                      <a:pt x="5345" y="6941"/>
                      <a:pt x="5315" y="6463"/>
                      <a:pt x="5285" y="5983"/>
                    </a:cubicBezTo>
                    <a:cubicBezTo>
                      <a:pt x="5285" y="5952"/>
                      <a:pt x="5285" y="5919"/>
                      <a:pt x="5285" y="5889"/>
                    </a:cubicBezTo>
                    <a:cubicBezTo>
                      <a:pt x="5279" y="5792"/>
                      <a:pt x="5309" y="5696"/>
                      <a:pt x="5345" y="5680"/>
                    </a:cubicBezTo>
                    <a:lnTo>
                      <a:pt x="5976" y="5487"/>
                    </a:lnTo>
                    <a:cubicBezTo>
                      <a:pt x="5980" y="5487"/>
                      <a:pt x="5984" y="5485"/>
                      <a:pt x="5987" y="5485"/>
                    </a:cubicBezTo>
                    <a:cubicBezTo>
                      <a:pt x="6024" y="5485"/>
                      <a:pt x="6055" y="5562"/>
                      <a:pt x="6055" y="5665"/>
                    </a:cubicBezTo>
                    <a:cubicBezTo>
                      <a:pt x="6060" y="5759"/>
                      <a:pt x="6060" y="5871"/>
                      <a:pt x="6066" y="5967"/>
                    </a:cubicBezTo>
                    <a:cubicBezTo>
                      <a:pt x="6090" y="6303"/>
                      <a:pt x="6097" y="6639"/>
                      <a:pt x="6115" y="6989"/>
                    </a:cubicBezTo>
                    <a:cubicBezTo>
                      <a:pt x="6130" y="7222"/>
                      <a:pt x="6177" y="7362"/>
                      <a:pt x="6234" y="7362"/>
                    </a:cubicBezTo>
                    <a:cubicBezTo>
                      <a:pt x="6240" y="7362"/>
                      <a:pt x="6247" y="7360"/>
                      <a:pt x="6252" y="7358"/>
                    </a:cubicBezTo>
                    <a:cubicBezTo>
                      <a:pt x="6337" y="7325"/>
                      <a:pt x="6355" y="7134"/>
                      <a:pt x="6349" y="6941"/>
                    </a:cubicBezTo>
                    <a:cubicBezTo>
                      <a:pt x="6337" y="6511"/>
                      <a:pt x="6318" y="6095"/>
                      <a:pt x="6300" y="5665"/>
                    </a:cubicBezTo>
                    <a:cubicBezTo>
                      <a:pt x="6300" y="5647"/>
                      <a:pt x="6300" y="5617"/>
                      <a:pt x="6300" y="5584"/>
                    </a:cubicBezTo>
                    <a:cubicBezTo>
                      <a:pt x="6295" y="5472"/>
                      <a:pt x="6318" y="5375"/>
                      <a:pt x="6361" y="5375"/>
                    </a:cubicBezTo>
                    <a:lnTo>
                      <a:pt x="6673" y="5281"/>
                    </a:lnTo>
                    <a:cubicBezTo>
                      <a:pt x="6677" y="5279"/>
                      <a:pt x="6681" y="5279"/>
                      <a:pt x="6684" y="5279"/>
                    </a:cubicBezTo>
                    <a:cubicBezTo>
                      <a:pt x="6715" y="5279"/>
                      <a:pt x="6741" y="5338"/>
                      <a:pt x="6751" y="5424"/>
                    </a:cubicBezTo>
                    <a:cubicBezTo>
                      <a:pt x="6781" y="5792"/>
                      <a:pt x="6817" y="6158"/>
                      <a:pt x="6848" y="6527"/>
                    </a:cubicBezTo>
                    <a:cubicBezTo>
                      <a:pt x="6872" y="6829"/>
                      <a:pt x="6890" y="7134"/>
                      <a:pt x="6914" y="7437"/>
                    </a:cubicBezTo>
                    <a:cubicBezTo>
                      <a:pt x="6925" y="7518"/>
                      <a:pt x="6938" y="7597"/>
                      <a:pt x="6949" y="7678"/>
                    </a:cubicBezTo>
                    <a:cubicBezTo>
                      <a:pt x="6967" y="7801"/>
                      <a:pt x="7005" y="7884"/>
                      <a:pt x="7046" y="7884"/>
                    </a:cubicBezTo>
                    <a:cubicBezTo>
                      <a:pt x="7064" y="7884"/>
                      <a:pt x="7082" y="7871"/>
                      <a:pt x="7100" y="7838"/>
                    </a:cubicBezTo>
                    <a:cubicBezTo>
                      <a:pt x="7136" y="7772"/>
                      <a:pt x="7154" y="7661"/>
                      <a:pt x="7160" y="7566"/>
                    </a:cubicBezTo>
                    <a:cubicBezTo>
                      <a:pt x="7166" y="7358"/>
                      <a:pt x="7154" y="7165"/>
                      <a:pt x="7142" y="6959"/>
                    </a:cubicBezTo>
                    <a:cubicBezTo>
                      <a:pt x="7100" y="6430"/>
                      <a:pt x="7052" y="5889"/>
                      <a:pt x="7004" y="5360"/>
                    </a:cubicBezTo>
                    <a:cubicBezTo>
                      <a:pt x="6998" y="5248"/>
                      <a:pt x="7028" y="5152"/>
                      <a:pt x="7064" y="5136"/>
                    </a:cubicBezTo>
                    <a:lnTo>
                      <a:pt x="7701" y="4945"/>
                    </a:lnTo>
                    <a:cubicBezTo>
                      <a:pt x="7706" y="4943"/>
                      <a:pt x="7710" y="4943"/>
                      <a:pt x="7714" y="4943"/>
                    </a:cubicBezTo>
                    <a:cubicBezTo>
                      <a:pt x="7768" y="4943"/>
                      <a:pt x="7815" y="5035"/>
                      <a:pt x="7821" y="5169"/>
                    </a:cubicBezTo>
                    <a:cubicBezTo>
                      <a:pt x="7827" y="5233"/>
                      <a:pt x="7834" y="5296"/>
                      <a:pt x="7839" y="5360"/>
                    </a:cubicBezTo>
                    <a:cubicBezTo>
                      <a:pt x="7857" y="5696"/>
                      <a:pt x="7869" y="6016"/>
                      <a:pt x="7893" y="6351"/>
                    </a:cubicBezTo>
                    <a:cubicBezTo>
                      <a:pt x="7909" y="6564"/>
                      <a:pt x="7959" y="6676"/>
                      <a:pt x="8012" y="6676"/>
                    </a:cubicBezTo>
                    <a:cubicBezTo>
                      <a:pt x="8018" y="6676"/>
                      <a:pt x="8025" y="6674"/>
                      <a:pt x="8031" y="6671"/>
                    </a:cubicBezTo>
                    <a:cubicBezTo>
                      <a:pt x="8092" y="6654"/>
                      <a:pt x="8140" y="6478"/>
                      <a:pt x="8134" y="6255"/>
                    </a:cubicBezTo>
                    <a:cubicBezTo>
                      <a:pt x="8116" y="5871"/>
                      <a:pt x="8086" y="5505"/>
                      <a:pt x="8055" y="5136"/>
                    </a:cubicBezTo>
                    <a:cubicBezTo>
                      <a:pt x="8050" y="4961"/>
                      <a:pt x="8092" y="4801"/>
                      <a:pt x="8152" y="4785"/>
                    </a:cubicBezTo>
                    <a:lnTo>
                      <a:pt x="8350" y="4722"/>
                    </a:lnTo>
                    <a:cubicBezTo>
                      <a:pt x="8354" y="4720"/>
                      <a:pt x="8357" y="4720"/>
                      <a:pt x="8361" y="4720"/>
                    </a:cubicBezTo>
                    <a:cubicBezTo>
                      <a:pt x="8411" y="4720"/>
                      <a:pt x="8459" y="4825"/>
                      <a:pt x="8470" y="4961"/>
                    </a:cubicBezTo>
                    <a:cubicBezTo>
                      <a:pt x="8470" y="5009"/>
                      <a:pt x="8476" y="5040"/>
                      <a:pt x="8476" y="5073"/>
                    </a:cubicBezTo>
                    <a:cubicBezTo>
                      <a:pt x="8494" y="5393"/>
                      <a:pt x="8500" y="5711"/>
                      <a:pt x="8518" y="6031"/>
                    </a:cubicBezTo>
                    <a:cubicBezTo>
                      <a:pt x="8525" y="6143"/>
                      <a:pt x="8536" y="6255"/>
                      <a:pt x="8554" y="6382"/>
                    </a:cubicBezTo>
                    <a:cubicBezTo>
                      <a:pt x="8577" y="6516"/>
                      <a:pt x="8615" y="6608"/>
                      <a:pt x="8668" y="6608"/>
                    </a:cubicBezTo>
                    <a:cubicBezTo>
                      <a:pt x="8672" y="6608"/>
                      <a:pt x="8676" y="6608"/>
                      <a:pt x="8681" y="6606"/>
                    </a:cubicBezTo>
                    <a:cubicBezTo>
                      <a:pt x="8747" y="6590"/>
                      <a:pt x="8777" y="6448"/>
                      <a:pt x="8777" y="6288"/>
                    </a:cubicBezTo>
                    <a:cubicBezTo>
                      <a:pt x="8777" y="5967"/>
                      <a:pt x="8765" y="5632"/>
                      <a:pt x="8759" y="5312"/>
                    </a:cubicBezTo>
                    <a:cubicBezTo>
                      <a:pt x="8753" y="5169"/>
                      <a:pt x="8747" y="5024"/>
                      <a:pt x="8741" y="4880"/>
                    </a:cubicBezTo>
                    <a:cubicBezTo>
                      <a:pt x="8735" y="4722"/>
                      <a:pt x="8777" y="4577"/>
                      <a:pt x="8837" y="4544"/>
                    </a:cubicBezTo>
                    <a:lnTo>
                      <a:pt x="9306" y="4402"/>
                    </a:lnTo>
                    <a:cubicBezTo>
                      <a:pt x="9310" y="4399"/>
                      <a:pt x="9313" y="4399"/>
                      <a:pt x="9317" y="4399"/>
                    </a:cubicBezTo>
                    <a:cubicBezTo>
                      <a:pt x="9372" y="4399"/>
                      <a:pt x="9420" y="4507"/>
                      <a:pt x="9426" y="4656"/>
                    </a:cubicBezTo>
                    <a:cubicBezTo>
                      <a:pt x="9432" y="4752"/>
                      <a:pt x="9432" y="4834"/>
                      <a:pt x="9438" y="4928"/>
                    </a:cubicBezTo>
                    <a:cubicBezTo>
                      <a:pt x="9468" y="5424"/>
                      <a:pt x="9498" y="5904"/>
                      <a:pt x="9534" y="6400"/>
                    </a:cubicBezTo>
                    <a:cubicBezTo>
                      <a:pt x="9546" y="6511"/>
                      <a:pt x="9564" y="6639"/>
                      <a:pt x="9588" y="6735"/>
                    </a:cubicBezTo>
                    <a:cubicBezTo>
                      <a:pt x="9612" y="6807"/>
                      <a:pt x="9645" y="6840"/>
                      <a:pt x="9675" y="6840"/>
                    </a:cubicBezTo>
                    <a:cubicBezTo>
                      <a:pt x="9719" y="6840"/>
                      <a:pt x="9760" y="6770"/>
                      <a:pt x="9774" y="6639"/>
                    </a:cubicBezTo>
                    <a:cubicBezTo>
                      <a:pt x="9787" y="6494"/>
                      <a:pt x="9781" y="6336"/>
                      <a:pt x="9768" y="6207"/>
                    </a:cubicBezTo>
                    <a:cubicBezTo>
                      <a:pt x="9739" y="5680"/>
                      <a:pt x="9697" y="5169"/>
                      <a:pt x="9660" y="4656"/>
                    </a:cubicBezTo>
                    <a:cubicBezTo>
                      <a:pt x="9660" y="4625"/>
                      <a:pt x="9660" y="4592"/>
                      <a:pt x="9660" y="4577"/>
                    </a:cubicBezTo>
                    <a:cubicBezTo>
                      <a:pt x="9648" y="4417"/>
                      <a:pt x="9690" y="4257"/>
                      <a:pt x="9757" y="4241"/>
                    </a:cubicBezTo>
                    <a:lnTo>
                      <a:pt x="10111" y="4130"/>
                    </a:lnTo>
                    <a:cubicBezTo>
                      <a:pt x="10115" y="4130"/>
                      <a:pt x="10118" y="4127"/>
                      <a:pt x="10122" y="4127"/>
                    </a:cubicBezTo>
                    <a:cubicBezTo>
                      <a:pt x="10184" y="4127"/>
                      <a:pt x="10238" y="4250"/>
                      <a:pt x="10243" y="4417"/>
                    </a:cubicBezTo>
                    <a:lnTo>
                      <a:pt x="10249" y="4417"/>
                    </a:lnTo>
                    <a:cubicBezTo>
                      <a:pt x="10267" y="4928"/>
                      <a:pt x="10291" y="5456"/>
                      <a:pt x="10315" y="5983"/>
                    </a:cubicBezTo>
                    <a:cubicBezTo>
                      <a:pt x="10321" y="6095"/>
                      <a:pt x="10333" y="6224"/>
                      <a:pt x="10357" y="6318"/>
                    </a:cubicBezTo>
                    <a:cubicBezTo>
                      <a:pt x="10381" y="6400"/>
                      <a:pt x="10430" y="6448"/>
                      <a:pt x="10460" y="6448"/>
                    </a:cubicBezTo>
                    <a:cubicBezTo>
                      <a:pt x="10496" y="6430"/>
                      <a:pt x="10532" y="6336"/>
                      <a:pt x="10544" y="6239"/>
                    </a:cubicBezTo>
                    <a:cubicBezTo>
                      <a:pt x="10562" y="6143"/>
                      <a:pt x="10556" y="6031"/>
                      <a:pt x="10556" y="5919"/>
                    </a:cubicBezTo>
                    <a:cubicBezTo>
                      <a:pt x="10532" y="5408"/>
                      <a:pt x="10507" y="4897"/>
                      <a:pt x="10483" y="4402"/>
                    </a:cubicBezTo>
                    <a:cubicBezTo>
                      <a:pt x="10483" y="4369"/>
                      <a:pt x="10483" y="4353"/>
                      <a:pt x="10483" y="4338"/>
                    </a:cubicBezTo>
                    <a:cubicBezTo>
                      <a:pt x="10478" y="4163"/>
                      <a:pt x="10525" y="4002"/>
                      <a:pt x="10591" y="3985"/>
                    </a:cubicBezTo>
                    <a:lnTo>
                      <a:pt x="10862" y="3891"/>
                    </a:lnTo>
                    <a:cubicBezTo>
                      <a:pt x="10866" y="3888"/>
                      <a:pt x="10869" y="3888"/>
                      <a:pt x="10874" y="3888"/>
                    </a:cubicBezTo>
                    <a:cubicBezTo>
                      <a:pt x="10935" y="3888"/>
                      <a:pt x="10989" y="4011"/>
                      <a:pt x="10995" y="4163"/>
                    </a:cubicBezTo>
                    <a:cubicBezTo>
                      <a:pt x="11006" y="4290"/>
                      <a:pt x="11013" y="4417"/>
                      <a:pt x="11013" y="4562"/>
                    </a:cubicBezTo>
                    <a:cubicBezTo>
                      <a:pt x="11013" y="4849"/>
                      <a:pt x="11037" y="5121"/>
                      <a:pt x="11061" y="5408"/>
                    </a:cubicBezTo>
                    <a:cubicBezTo>
                      <a:pt x="11079" y="5551"/>
                      <a:pt x="11079" y="5759"/>
                      <a:pt x="11103" y="5919"/>
                    </a:cubicBezTo>
                    <a:cubicBezTo>
                      <a:pt x="11129" y="6114"/>
                      <a:pt x="11178" y="6213"/>
                      <a:pt x="11235" y="6213"/>
                    </a:cubicBezTo>
                    <a:cubicBezTo>
                      <a:pt x="11242" y="6213"/>
                      <a:pt x="11250" y="6211"/>
                      <a:pt x="11259" y="6207"/>
                    </a:cubicBezTo>
                    <a:cubicBezTo>
                      <a:pt x="11337" y="6158"/>
                      <a:pt x="11355" y="6000"/>
                      <a:pt x="11355" y="5807"/>
                    </a:cubicBezTo>
                    <a:cubicBezTo>
                      <a:pt x="11355" y="5696"/>
                      <a:pt x="11349" y="5568"/>
                      <a:pt x="11343" y="5439"/>
                    </a:cubicBezTo>
                    <a:cubicBezTo>
                      <a:pt x="11319" y="4992"/>
                      <a:pt x="11301" y="4544"/>
                      <a:pt x="11283" y="4066"/>
                    </a:cubicBezTo>
                    <a:cubicBezTo>
                      <a:pt x="11271" y="3891"/>
                      <a:pt x="11319" y="3730"/>
                      <a:pt x="11385" y="3698"/>
                    </a:cubicBezTo>
                    <a:cubicBezTo>
                      <a:pt x="11481" y="3667"/>
                      <a:pt x="11584" y="3634"/>
                      <a:pt x="11686" y="3601"/>
                    </a:cubicBezTo>
                    <a:cubicBezTo>
                      <a:pt x="11689" y="3601"/>
                      <a:pt x="11693" y="3601"/>
                      <a:pt x="11697" y="3601"/>
                    </a:cubicBezTo>
                    <a:cubicBezTo>
                      <a:pt x="11758" y="3601"/>
                      <a:pt x="11812" y="3724"/>
                      <a:pt x="11818" y="3891"/>
                    </a:cubicBezTo>
                    <a:cubicBezTo>
                      <a:pt x="11818" y="3921"/>
                      <a:pt x="11818" y="3939"/>
                      <a:pt x="11824" y="3970"/>
                    </a:cubicBezTo>
                    <a:cubicBezTo>
                      <a:pt x="11842" y="4529"/>
                      <a:pt x="11866" y="5088"/>
                      <a:pt x="11890" y="5647"/>
                    </a:cubicBezTo>
                    <a:cubicBezTo>
                      <a:pt x="11896" y="5759"/>
                      <a:pt x="11902" y="5889"/>
                      <a:pt x="11914" y="6000"/>
                    </a:cubicBezTo>
                    <a:cubicBezTo>
                      <a:pt x="11938" y="6288"/>
                      <a:pt x="11986" y="6400"/>
                      <a:pt x="12052" y="6400"/>
                    </a:cubicBezTo>
                    <a:cubicBezTo>
                      <a:pt x="12118" y="6382"/>
                      <a:pt x="12154" y="6239"/>
                      <a:pt x="12160" y="5952"/>
                    </a:cubicBezTo>
                    <a:cubicBezTo>
                      <a:pt x="12167" y="5728"/>
                      <a:pt x="12160" y="5487"/>
                      <a:pt x="12154" y="5263"/>
                    </a:cubicBezTo>
                    <a:cubicBezTo>
                      <a:pt x="12136" y="4785"/>
                      <a:pt x="12112" y="4305"/>
                      <a:pt x="12088" y="3809"/>
                    </a:cubicBezTo>
                    <a:cubicBezTo>
                      <a:pt x="12083" y="3634"/>
                      <a:pt x="12130" y="3474"/>
                      <a:pt x="12191" y="3443"/>
                    </a:cubicBezTo>
                    <a:cubicBezTo>
                      <a:pt x="12347" y="3377"/>
                      <a:pt x="12503" y="3314"/>
                      <a:pt x="12665" y="3266"/>
                    </a:cubicBezTo>
                    <a:cubicBezTo>
                      <a:pt x="12701" y="3266"/>
                      <a:pt x="12732" y="3331"/>
                      <a:pt x="12737" y="3426"/>
                    </a:cubicBezTo>
                    <a:cubicBezTo>
                      <a:pt x="12756" y="3873"/>
                      <a:pt x="12774" y="4305"/>
                      <a:pt x="12798" y="4737"/>
                    </a:cubicBezTo>
                    <a:cubicBezTo>
                      <a:pt x="12803" y="4897"/>
                      <a:pt x="12816" y="5057"/>
                      <a:pt x="12840" y="5200"/>
                    </a:cubicBezTo>
                    <a:cubicBezTo>
                      <a:pt x="12854" y="5329"/>
                      <a:pt x="12892" y="5406"/>
                      <a:pt x="12938" y="5406"/>
                    </a:cubicBezTo>
                    <a:cubicBezTo>
                      <a:pt x="12949" y="5406"/>
                      <a:pt x="12960" y="5402"/>
                      <a:pt x="12972" y="5393"/>
                    </a:cubicBezTo>
                    <a:cubicBezTo>
                      <a:pt x="13008" y="5345"/>
                      <a:pt x="13050" y="5215"/>
                      <a:pt x="13062" y="5103"/>
                    </a:cubicBezTo>
                    <a:cubicBezTo>
                      <a:pt x="13074" y="4961"/>
                      <a:pt x="13062" y="4801"/>
                      <a:pt x="13056" y="4641"/>
                    </a:cubicBezTo>
                    <a:cubicBezTo>
                      <a:pt x="13038" y="4226"/>
                      <a:pt x="13020" y="3794"/>
                      <a:pt x="13002" y="3347"/>
                    </a:cubicBezTo>
                    <a:cubicBezTo>
                      <a:pt x="12996" y="3266"/>
                      <a:pt x="13020" y="3187"/>
                      <a:pt x="13056" y="3171"/>
                    </a:cubicBezTo>
                    <a:lnTo>
                      <a:pt x="13465" y="3042"/>
                    </a:lnTo>
                    <a:cubicBezTo>
                      <a:pt x="13467" y="3042"/>
                      <a:pt x="13471" y="3040"/>
                      <a:pt x="13474" y="3040"/>
                    </a:cubicBezTo>
                    <a:cubicBezTo>
                      <a:pt x="13500" y="3040"/>
                      <a:pt x="13526" y="3099"/>
                      <a:pt x="13537" y="3171"/>
                    </a:cubicBezTo>
                    <a:cubicBezTo>
                      <a:pt x="13549" y="3314"/>
                      <a:pt x="13561" y="3474"/>
                      <a:pt x="13573" y="3619"/>
                    </a:cubicBezTo>
                    <a:cubicBezTo>
                      <a:pt x="13603" y="4257"/>
                      <a:pt x="13627" y="4913"/>
                      <a:pt x="13657" y="5551"/>
                    </a:cubicBezTo>
                    <a:cubicBezTo>
                      <a:pt x="13663" y="5680"/>
                      <a:pt x="13675" y="5823"/>
                      <a:pt x="13705" y="5919"/>
                    </a:cubicBezTo>
                    <a:cubicBezTo>
                      <a:pt x="13726" y="5992"/>
                      <a:pt x="13772" y="6051"/>
                      <a:pt x="13807" y="6051"/>
                    </a:cubicBezTo>
                    <a:cubicBezTo>
                      <a:pt x="13811" y="6051"/>
                      <a:pt x="13815" y="6049"/>
                      <a:pt x="13820" y="6046"/>
                    </a:cubicBezTo>
                    <a:cubicBezTo>
                      <a:pt x="13849" y="6046"/>
                      <a:pt x="13891" y="5935"/>
                      <a:pt x="13904" y="5840"/>
                    </a:cubicBezTo>
                    <a:cubicBezTo>
                      <a:pt x="13915" y="5711"/>
                      <a:pt x="13915" y="5551"/>
                      <a:pt x="13909" y="5408"/>
                    </a:cubicBezTo>
                    <a:cubicBezTo>
                      <a:pt x="13867" y="4641"/>
                      <a:pt x="13825" y="3858"/>
                      <a:pt x="13783" y="3090"/>
                    </a:cubicBezTo>
                    <a:cubicBezTo>
                      <a:pt x="13777" y="2996"/>
                      <a:pt x="13801" y="2915"/>
                      <a:pt x="13837" y="2915"/>
                    </a:cubicBezTo>
                    <a:lnTo>
                      <a:pt x="14558" y="2691"/>
                    </a:lnTo>
                    <a:cubicBezTo>
                      <a:pt x="14562" y="2689"/>
                      <a:pt x="14565" y="2689"/>
                      <a:pt x="14568" y="2689"/>
                    </a:cubicBezTo>
                    <a:cubicBezTo>
                      <a:pt x="14595" y="2689"/>
                      <a:pt x="14620" y="2748"/>
                      <a:pt x="14624" y="2818"/>
                    </a:cubicBezTo>
                    <a:cubicBezTo>
                      <a:pt x="14643" y="3027"/>
                      <a:pt x="14655" y="3235"/>
                      <a:pt x="14672" y="3443"/>
                    </a:cubicBezTo>
                    <a:cubicBezTo>
                      <a:pt x="14690" y="3698"/>
                      <a:pt x="14714" y="3970"/>
                      <a:pt x="14739" y="4226"/>
                    </a:cubicBezTo>
                    <a:cubicBezTo>
                      <a:pt x="14751" y="4338"/>
                      <a:pt x="14769" y="4450"/>
                      <a:pt x="14793" y="4513"/>
                    </a:cubicBezTo>
                    <a:cubicBezTo>
                      <a:pt x="14817" y="4566"/>
                      <a:pt x="14854" y="4617"/>
                      <a:pt x="14883" y="4617"/>
                    </a:cubicBezTo>
                    <a:cubicBezTo>
                      <a:pt x="14889" y="4617"/>
                      <a:pt x="14896" y="4614"/>
                      <a:pt x="14901" y="4610"/>
                    </a:cubicBezTo>
                    <a:cubicBezTo>
                      <a:pt x="14937" y="4592"/>
                      <a:pt x="14973" y="4481"/>
                      <a:pt x="14979" y="4402"/>
                    </a:cubicBezTo>
                    <a:cubicBezTo>
                      <a:pt x="14991" y="4257"/>
                      <a:pt x="14979" y="4114"/>
                      <a:pt x="14973" y="3970"/>
                    </a:cubicBezTo>
                    <a:cubicBezTo>
                      <a:pt x="14943" y="3570"/>
                      <a:pt x="14907" y="3171"/>
                      <a:pt x="14877" y="2755"/>
                    </a:cubicBezTo>
                    <a:cubicBezTo>
                      <a:pt x="14865" y="2676"/>
                      <a:pt x="14889" y="2579"/>
                      <a:pt x="14925" y="2564"/>
                    </a:cubicBezTo>
                    <a:lnTo>
                      <a:pt x="15334" y="2437"/>
                    </a:lnTo>
                    <a:cubicBezTo>
                      <a:pt x="15370" y="2437"/>
                      <a:pt x="15400" y="2500"/>
                      <a:pt x="15400" y="2594"/>
                    </a:cubicBezTo>
                    <a:cubicBezTo>
                      <a:pt x="15400" y="2836"/>
                      <a:pt x="15400" y="3042"/>
                      <a:pt x="15405" y="3266"/>
                    </a:cubicBezTo>
                    <a:cubicBezTo>
                      <a:pt x="15418" y="3667"/>
                      <a:pt x="15424" y="4066"/>
                      <a:pt x="15448" y="4465"/>
                    </a:cubicBezTo>
                    <a:cubicBezTo>
                      <a:pt x="15470" y="4757"/>
                      <a:pt x="15528" y="4917"/>
                      <a:pt x="15597" y="4917"/>
                    </a:cubicBezTo>
                    <a:cubicBezTo>
                      <a:pt x="15603" y="4917"/>
                      <a:pt x="15610" y="4915"/>
                      <a:pt x="15616" y="4913"/>
                    </a:cubicBezTo>
                    <a:cubicBezTo>
                      <a:pt x="15688" y="4880"/>
                      <a:pt x="15718" y="4689"/>
                      <a:pt x="15707" y="4338"/>
                    </a:cubicBezTo>
                    <a:cubicBezTo>
                      <a:pt x="15688" y="3779"/>
                      <a:pt x="15670" y="3202"/>
                      <a:pt x="15658" y="2627"/>
                    </a:cubicBezTo>
                    <a:cubicBezTo>
                      <a:pt x="15658" y="2564"/>
                      <a:pt x="15658" y="2516"/>
                      <a:pt x="15658" y="2452"/>
                    </a:cubicBezTo>
                    <a:cubicBezTo>
                      <a:pt x="15664" y="2371"/>
                      <a:pt x="15688" y="2307"/>
                      <a:pt x="15712" y="2307"/>
                    </a:cubicBezTo>
                    <a:lnTo>
                      <a:pt x="16145" y="2165"/>
                    </a:lnTo>
                    <a:cubicBezTo>
                      <a:pt x="16149" y="2162"/>
                      <a:pt x="16154" y="2162"/>
                      <a:pt x="16158" y="2162"/>
                    </a:cubicBezTo>
                    <a:cubicBezTo>
                      <a:pt x="16237" y="2162"/>
                      <a:pt x="16308" y="2303"/>
                      <a:pt x="16319" y="2516"/>
                    </a:cubicBezTo>
                    <a:cubicBezTo>
                      <a:pt x="16325" y="2548"/>
                      <a:pt x="16325" y="2579"/>
                      <a:pt x="16325" y="2612"/>
                    </a:cubicBezTo>
                    <a:cubicBezTo>
                      <a:pt x="16343" y="2948"/>
                      <a:pt x="16356" y="3266"/>
                      <a:pt x="16385" y="3586"/>
                    </a:cubicBezTo>
                    <a:cubicBezTo>
                      <a:pt x="16402" y="3831"/>
                      <a:pt x="16462" y="3959"/>
                      <a:pt x="16526" y="3959"/>
                    </a:cubicBezTo>
                    <a:cubicBezTo>
                      <a:pt x="16533" y="3959"/>
                      <a:pt x="16540" y="3956"/>
                      <a:pt x="16548" y="3954"/>
                    </a:cubicBezTo>
                    <a:cubicBezTo>
                      <a:pt x="16608" y="3921"/>
                      <a:pt x="16656" y="3746"/>
                      <a:pt x="16650" y="3489"/>
                    </a:cubicBezTo>
                    <a:cubicBezTo>
                      <a:pt x="16644" y="3283"/>
                      <a:pt x="16626" y="3059"/>
                      <a:pt x="16614" y="2836"/>
                    </a:cubicBezTo>
                    <a:cubicBezTo>
                      <a:pt x="16608" y="2706"/>
                      <a:pt x="16602" y="2579"/>
                      <a:pt x="16590" y="2452"/>
                    </a:cubicBezTo>
                    <a:cubicBezTo>
                      <a:pt x="16577" y="2211"/>
                      <a:pt x="16638" y="1987"/>
                      <a:pt x="16728" y="1972"/>
                    </a:cubicBezTo>
                    <a:lnTo>
                      <a:pt x="16860" y="1923"/>
                    </a:lnTo>
                    <a:cubicBezTo>
                      <a:pt x="16864" y="1923"/>
                      <a:pt x="16869" y="1923"/>
                      <a:pt x="16874" y="1923"/>
                    </a:cubicBezTo>
                    <a:cubicBezTo>
                      <a:pt x="16946" y="1923"/>
                      <a:pt x="17011" y="2048"/>
                      <a:pt x="17029" y="2259"/>
                    </a:cubicBezTo>
                    <a:cubicBezTo>
                      <a:pt x="17034" y="2276"/>
                      <a:pt x="17034" y="2292"/>
                      <a:pt x="17034" y="2307"/>
                    </a:cubicBezTo>
                    <a:cubicBezTo>
                      <a:pt x="17065" y="2755"/>
                      <a:pt x="17095" y="3202"/>
                      <a:pt x="17131" y="3649"/>
                    </a:cubicBezTo>
                    <a:cubicBezTo>
                      <a:pt x="17137" y="3794"/>
                      <a:pt x="17155" y="3970"/>
                      <a:pt x="17184" y="4097"/>
                    </a:cubicBezTo>
                    <a:cubicBezTo>
                      <a:pt x="17207" y="4187"/>
                      <a:pt x="17255" y="4274"/>
                      <a:pt x="17291" y="4274"/>
                    </a:cubicBezTo>
                    <a:cubicBezTo>
                      <a:pt x="17293" y="4274"/>
                      <a:pt x="17297" y="4274"/>
                      <a:pt x="17299" y="4274"/>
                    </a:cubicBezTo>
                    <a:cubicBezTo>
                      <a:pt x="17335" y="4257"/>
                      <a:pt x="17389" y="4114"/>
                      <a:pt x="17395" y="4018"/>
                    </a:cubicBezTo>
                    <a:cubicBezTo>
                      <a:pt x="17401" y="3794"/>
                      <a:pt x="17401" y="3570"/>
                      <a:pt x="17383" y="3362"/>
                    </a:cubicBezTo>
                    <a:cubicBezTo>
                      <a:pt x="17365" y="2978"/>
                      <a:pt x="17335" y="2612"/>
                      <a:pt x="17311" y="2228"/>
                    </a:cubicBezTo>
                    <a:cubicBezTo>
                      <a:pt x="17293" y="1987"/>
                      <a:pt x="17359" y="1763"/>
                      <a:pt x="17449" y="1733"/>
                    </a:cubicBezTo>
                    <a:lnTo>
                      <a:pt x="17749" y="1636"/>
                    </a:lnTo>
                    <a:cubicBezTo>
                      <a:pt x="17754" y="1636"/>
                      <a:pt x="17758" y="1636"/>
                      <a:pt x="17763" y="1636"/>
                    </a:cubicBezTo>
                    <a:cubicBezTo>
                      <a:pt x="17836" y="1636"/>
                      <a:pt x="17901" y="1761"/>
                      <a:pt x="17918" y="1972"/>
                    </a:cubicBezTo>
                    <a:cubicBezTo>
                      <a:pt x="17954" y="2404"/>
                      <a:pt x="17984" y="2836"/>
                      <a:pt x="18020" y="3266"/>
                    </a:cubicBezTo>
                    <a:cubicBezTo>
                      <a:pt x="18032" y="3377"/>
                      <a:pt x="18044" y="3507"/>
                      <a:pt x="18074" y="3601"/>
                    </a:cubicBezTo>
                    <a:cubicBezTo>
                      <a:pt x="18092" y="3669"/>
                      <a:pt x="18119" y="3700"/>
                      <a:pt x="18146" y="3700"/>
                    </a:cubicBezTo>
                    <a:cubicBezTo>
                      <a:pt x="18184" y="3700"/>
                      <a:pt x="18223" y="3641"/>
                      <a:pt x="18237" y="3537"/>
                    </a:cubicBezTo>
                    <a:cubicBezTo>
                      <a:pt x="18248" y="3410"/>
                      <a:pt x="18261" y="3266"/>
                      <a:pt x="18248" y="3154"/>
                    </a:cubicBezTo>
                    <a:cubicBezTo>
                      <a:pt x="18224" y="2755"/>
                      <a:pt x="18188" y="2355"/>
                      <a:pt x="18158" y="1972"/>
                    </a:cubicBezTo>
                    <a:cubicBezTo>
                      <a:pt x="18158" y="1972"/>
                      <a:pt x="18158" y="1972"/>
                      <a:pt x="18158" y="1956"/>
                    </a:cubicBezTo>
                    <a:cubicBezTo>
                      <a:pt x="18140" y="1717"/>
                      <a:pt x="18201" y="1494"/>
                      <a:pt x="18297" y="1461"/>
                    </a:cubicBezTo>
                    <a:lnTo>
                      <a:pt x="18555" y="1382"/>
                    </a:lnTo>
                    <a:cubicBezTo>
                      <a:pt x="18563" y="1377"/>
                      <a:pt x="18570" y="1377"/>
                      <a:pt x="18578" y="1377"/>
                    </a:cubicBezTo>
                    <a:cubicBezTo>
                      <a:pt x="18658" y="1377"/>
                      <a:pt x="18724" y="1529"/>
                      <a:pt x="18729" y="1748"/>
                    </a:cubicBezTo>
                    <a:lnTo>
                      <a:pt x="18729" y="1763"/>
                    </a:lnTo>
                    <a:cubicBezTo>
                      <a:pt x="18753" y="2228"/>
                      <a:pt x="18777" y="2691"/>
                      <a:pt x="18795" y="3138"/>
                    </a:cubicBezTo>
                    <a:cubicBezTo>
                      <a:pt x="18808" y="3283"/>
                      <a:pt x="18813" y="3410"/>
                      <a:pt x="18831" y="3537"/>
                    </a:cubicBezTo>
                    <a:cubicBezTo>
                      <a:pt x="18856" y="3724"/>
                      <a:pt x="18902" y="3823"/>
                      <a:pt x="18955" y="3823"/>
                    </a:cubicBezTo>
                    <a:cubicBezTo>
                      <a:pt x="18966" y="3823"/>
                      <a:pt x="18977" y="3818"/>
                      <a:pt x="18988" y="3809"/>
                    </a:cubicBezTo>
                    <a:cubicBezTo>
                      <a:pt x="19066" y="3761"/>
                      <a:pt x="19090" y="3601"/>
                      <a:pt x="19090" y="3426"/>
                    </a:cubicBezTo>
                    <a:cubicBezTo>
                      <a:pt x="19090" y="3202"/>
                      <a:pt x="19072" y="2963"/>
                      <a:pt x="19066" y="2739"/>
                    </a:cubicBezTo>
                    <a:cubicBezTo>
                      <a:pt x="19048" y="2371"/>
                      <a:pt x="19030" y="2020"/>
                      <a:pt x="19018" y="1636"/>
                    </a:cubicBezTo>
                    <a:cubicBezTo>
                      <a:pt x="19005" y="1412"/>
                      <a:pt x="19066" y="1204"/>
                      <a:pt x="19156" y="1173"/>
                    </a:cubicBezTo>
                    <a:lnTo>
                      <a:pt x="19391" y="1110"/>
                    </a:lnTo>
                    <a:cubicBezTo>
                      <a:pt x="19398" y="1105"/>
                      <a:pt x="19405" y="1105"/>
                      <a:pt x="19412" y="1105"/>
                    </a:cubicBezTo>
                    <a:cubicBezTo>
                      <a:pt x="19487" y="1105"/>
                      <a:pt x="19554" y="1257"/>
                      <a:pt x="19565" y="1461"/>
                    </a:cubicBezTo>
                    <a:cubicBezTo>
                      <a:pt x="19589" y="1941"/>
                      <a:pt x="19607" y="2419"/>
                      <a:pt x="19631" y="2884"/>
                    </a:cubicBezTo>
                    <a:cubicBezTo>
                      <a:pt x="19637" y="3027"/>
                      <a:pt x="19643" y="3187"/>
                      <a:pt x="19673" y="3298"/>
                    </a:cubicBezTo>
                    <a:cubicBezTo>
                      <a:pt x="19691" y="3395"/>
                      <a:pt x="19751" y="3489"/>
                      <a:pt x="19787" y="3489"/>
                    </a:cubicBezTo>
                    <a:cubicBezTo>
                      <a:pt x="19829" y="3474"/>
                      <a:pt x="19877" y="3362"/>
                      <a:pt x="19895" y="3266"/>
                    </a:cubicBezTo>
                    <a:cubicBezTo>
                      <a:pt x="19914" y="3138"/>
                      <a:pt x="19907" y="2978"/>
                      <a:pt x="19901" y="2836"/>
                    </a:cubicBezTo>
                    <a:cubicBezTo>
                      <a:pt x="19883" y="2340"/>
                      <a:pt x="19865" y="1844"/>
                      <a:pt x="19841" y="1333"/>
                    </a:cubicBezTo>
                    <a:cubicBezTo>
                      <a:pt x="19829" y="1110"/>
                      <a:pt x="19890" y="901"/>
                      <a:pt x="19967" y="868"/>
                    </a:cubicBezTo>
                    <a:cubicBezTo>
                      <a:pt x="20043" y="829"/>
                      <a:pt x="20118" y="794"/>
                      <a:pt x="20191" y="794"/>
                    </a:cubicBezTo>
                    <a:close/>
                    <a:moveTo>
                      <a:pt x="20535" y="0"/>
                    </a:moveTo>
                    <a:cubicBezTo>
                      <a:pt x="20522" y="0"/>
                      <a:pt x="20509" y="2"/>
                      <a:pt x="20497" y="7"/>
                    </a:cubicBezTo>
                    <a:cubicBezTo>
                      <a:pt x="20448" y="22"/>
                      <a:pt x="20400" y="22"/>
                      <a:pt x="20358" y="37"/>
                    </a:cubicBezTo>
                    <a:cubicBezTo>
                      <a:pt x="19583" y="294"/>
                      <a:pt x="18808" y="550"/>
                      <a:pt x="18032" y="805"/>
                    </a:cubicBezTo>
                    <a:cubicBezTo>
                      <a:pt x="16686" y="1252"/>
                      <a:pt x="15340" y="1684"/>
                      <a:pt x="13999" y="2132"/>
                    </a:cubicBezTo>
                    <a:cubicBezTo>
                      <a:pt x="12665" y="2564"/>
                      <a:pt x="11337" y="2996"/>
                      <a:pt x="10003" y="3426"/>
                    </a:cubicBezTo>
                    <a:cubicBezTo>
                      <a:pt x="8693" y="3858"/>
                      <a:pt x="7377" y="4290"/>
                      <a:pt x="6066" y="4722"/>
                    </a:cubicBezTo>
                    <a:cubicBezTo>
                      <a:pt x="4720" y="5152"/>
                      <a:pt x="3374" y="5599"/>
                      <a:pt x="2034" y="6031"/>
                    </a:cubicBezTo>
                    <a:cubicBezTo>
                      <a:pt x="1433" y="6239"/>
                      <a:pt x="837" y="6415"/>
                      <a:pt x="243" y="6623"/>
                    </a:cubicBezTo>
                    <a:cubicBezTo>
                      <a:pt x="56" y="6671"/>
                      <a:pt x="8" y="6814"/>
                      <a:pt x="3" y="7294"/>
                    </a:cubicBezTo>
                    <a:cubicBezTo>
                      <a:pt x="-4" y="7838"/>
                      <a:pt x="3" y="8365"/>
                      <a:pt x="20" y="8908"/>
                    </a:cubicBezTo>
                    <a:cubicBezTo>
                      <a:pt x="45" y="9930"/>
                      <a:pt x="87" y="10955"/>
                      <a:pt x="116" y="11977"/>
                    </a:cubicBezTo>
                    <a:cubicBezTo>
                      <a:pt x="146" y="12950"/>
                      <a:pt x="171" y="13942"/>
                      <a:pt x="188" y="14933"/>
                    </a:cubicBezTo>
                    <a:cubicBezTo>
                      <a:pt x="219" y="16707"/>
                      <a:pt x="279" y="18464"/>
                      <a:pt x="398" y="20207"/>
                    </a:cubicBezTo>
                    <a:cubicBezTo>
                      <a:pt x="423" y="20543"/>
                      <a:pt x="459" y="20878"/>
                      <a:pt x="501" y="21199"/>
                    </a:cubicBezTo>
                    <a:cubicBezTo>
                      <a:pt x="535" y="21495"/>
                      <a:pt x="594" y="21600"/>
                      <a:pt x="704" y="21600"/>
                    </a:cubicBezTo>
                    <a:cubicBezTo>
                      <a:pt x="712" y="21600"/>
                      <a:pt x="721" y="21598"/>
                      <a:pt x="729" y="21598"/>
                    </a:cubicBezTo>
                    <a:cubicBezTo>
                      <a:pt x="778" y="21598"/>
                      <a:pt x="820" y="21580"/>
                      <a:pt x="868" y="21565"/>
                    </a:cubicBezTo>
                    <a:cubicBezTo>
                      <a:pt x="1877" y="21229"/>
                      <a:pt x="2893" y="20909"/>
                      <a:pt x="3903" y="20574"/>
                    </a:cubicBezTo>
                    <a:cubicBezTo>
                      <a:pt x="5490" y="20063"/>
                      <a:pt x="7076" y="19552"/>
                      <a:pt x="8662" y="19041"/>
                    </a:cubicBezTo>
                    <a:cubicBezTo>
                      <a:pt x="9450" y="18784"/>
                      <a:pt x="12533" y="17777"/>
                      <a:pt x="13284" y="17538"/>
                    </a:cubicBezTo>
                    <a:cubicBezTo>
                      <a:pt x="15334" y="16883"/>
                      <a:pt x="17377" y="16212"/>
                      <a:pt x="19426" y="15556"/>
                    </a:cubicBezTo>
                    <a:cubicBezTo>
                      <a:pt x="20040" y="15350"/>
                      <a:pt x="20647" y="15157"/>
                      <a:pt x="21260" y="14966"/>
                    </a:cubicBezTo>
                    <a:cubicBezTo>
                      <a:pt x="21488" y="14885"/>
                      <a:pt x="21518" y="14821"/>
                      <a:pt x="21536" y="14229"/>
                    </a:cubicBezTo>
                    <a:cubicBezTo>
                      <a:pt x="21572" y="13095"/>
                      <a:pt x="21596" y="11977"/>
                      <a:pt x="21554" y="10858"/>
                    </a:cubicBezTo>
                    <a:cubicBezTo>
                      <a:pt x="21518" y="9788"/>
                      <a:pt x="21470" y="8715"/>
                      <a:pt x="21422" y="7661"/>
                    </a:cubicBezTo>
                    <a:cubicBezTo>
                      <a:pt x="21338" y="5792"/>
                      <a:pt x="21181" y="3954"/>
                      <a:pt x="20983" y="2147"/>
                    </a:cubicBezTo>
                    <a:cubicBezTo>
                      <a:pt x="20911" y="1524"/>
                      <a:pt x="20803" y="934"/>
                      <a:pt x="20713" y="327"/>
                    </a:cubicBezTo>
                    <a:cubicBezTo>
                      <a:pt x="20681" y="92"/>
                      <a:pt x="20615" y="0"/>
                      <a:pt x="2053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291" name="Google Shape;2181;p29"/>
              <p:cNvSpPr/>
              <p:nvPr/>
            </p:nvSpPr>
            <p:spPr>
              <a:xfrm rot="21052566">
                <a:off x="58565" y="147023"/>
                <a:ext cx="1580700" cy="5653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88" h="21600" extrusionOk="0">
                    <a:moveTo>
                      <a:pt x="1815" y="12135"/>
                    </a:moveTo>
                    <a:cubicBezTo>
                      <a:pt x="1834" y="12135"/>
                      <a:pt x="1851" y="12138"/>
                      <a:pt x="1868" y="12140"/>
                    </a:cubicBezTo>
                    <a:cubicBezTo>
                      <a:pt x="2368" y="12192"/>
                      <a:pt x="2738" y="13383"/>
                      <a:pt x="2714" y="14780"/>
                    </a:cubicBezTo>
                    <a:cubicBezTo>
                      <a:pt x="2701" y="15487"/>
                      <a:pt x="2621" y="16143"/>
                      <a:pt x="2485" y="16747"/>
                    </a:cubicBezTo>
                    <a:cubicBezTo>
                      <a:pt x="2326" y="17476"/>
                      <a:pt x="2109" y="18018"/>
                      <a:pt x="1797" y="18018"/>
                    </a:cubicBezTo>
                    <a:cubicBezTo>
                      <a:pt x="1770" y="18018"/>
                      <a:pt x="1743" y="18013"/>
                      <a:pt x="1714" y="18006"/>
                    </a:cubicBezTo>
                    <a:cubicBezTo>
                      <a:pt x="1357" y="17902"/>
                      <a:pt x="1135" y="17263"/>
                      <a:pt x="993" y="16366"/>
                    </a:cubicBezTo>
                    <a:cubicBezTo>
                      <a:pt x="956" y="16143"/>
                      <a:pt x="943" y="15902"/>
                      <a:pt x="925" y="15677"/>
                    </a:cubicBezTo>
                    <a:cubicBezTo>
                      <a:pt x="900" y="14228"/>
                      <a:pt x="1080" y="13089"/>
                      <a:pt x="1511" y="12329"/>
                    </a:cubicBezTo>
                    <a:cubicBezTo>
                      <a:pt x="1595" y="12183"/>
                      <a:pt x="1710" y="12135"/>
                      <a:pt x="1815" y="12135"/>
                    </a:cubicBezTo>
                    <a:close/>
                    <a:moveTo>
                      <a:pt x="20436" y="0"/>
                    </a:moveTo>
                    <a:cubicBezTo>
                      <a:pt x="20361" y="0"/>
                      <a:pt x="20284" y="38"/>
                      <a:pt x="20206" y="80"/>
                    </a:cubicBezTo>
                    <a:cubicBezTo>
                      <a:pt x="20127" y="116"/>
                      <a:pt x="20065" y="341"/>
                      <a:pt x="20077" y="582"/>
                    </a:cubicBezTo>
                    <a:cubicBezTo>
                      <a:pt x="20101" y="1134"/>
                      <a:pt x="20120" y="1669"/>
                      <a:pt x="20139" y="2204"/>
                    </a:cubicBezTo>
                    <a:cubicBezTo>
                      <a:pt x="20145" y="2358"/>
                      <a:pt x="20151" y="2531"/>
                      <a:pt x="20133" y="2668"/>
                    </a:cubicBezTo>
                    <a:cubicBezTo>
                      <a:pt x="20114" y="2772"/>
                      <a:pt x="20065" y="2893"/>
                      <a:pt x="20022" y="2910"/>
                    </a:cubicBezTo>
                    <a:cubicBezTo>
                      <a:pt x="19985" y="2910"/>
                      <a:pt x="19923" y="2808"/>
                      <a:pt x="19904" y="2704"/>
                    </a:cubicBezTo>
                    <a:cubicBezTo>
                      <a:pt x="19874" y="2583"/>
                      <a:pt x="19868" y="2410"/>
                      <a:pt x="19861" y="2256"/>
                    </a:cubicBezTo>
                    <a:cubicBezTo>
                      <a:pt x="19837" y="1754"/>
                      <a:pt x="19818" y="1238"/>
                      <a:pt x="19793" y="720"/>
                    </a:cubicBezTo>
                    <a:cubicBezTo>
                      <a:pt x="19782" y="500"/>
                      <a:pt x="19714" y="336"/>
                      <a:pt x="19637" y="336"/>
                    </a:cubicBezTo>
                    <a:cubicBezTo>
                      <a:pt x="19629" y="336"/>
                      <a:pt x="19623" y="336"/>
                      <a:pt x="19615" y="341"/>
                    </a:cubicBezTo>
                    <a:lnTo>
                      <a:pt x="19375" y="410"/>
                    </a:lnTo>
                    <a:cubicBezTo>
                      <a:pt x="19282" y="443"/>
                      <a:pt x="19220" y="668"/>
                      <a:pt x="19232" y="909"/>
                    </a:cubicBezTo>
                    <a:cubicBezTo>
                      <a:pt x="19245" y="1323"/>
                      <a:pt x="19263" y="1702"/>
                      <a:pt x="19282" y="2100"/>
                    </a:cubicBezTo>
                    <a:cubicBezTo>
                      <a:pt x="19288" y="2341"/>
                      <a:pt x="19306" y="2599"/>
                      <a:pt x="19306" y="2841"/>
                    </a:cubicBezTo>
                    <a:cubicBezTo>
                      <a:pt x="19306" y="3030"/>
                      <a:pt x="19282" y="3203"/>
                      <a:pt x="19202" y="3255"/>
                    </a:cubicBezTo>
                    <a:cubicBezTo>
                      <a:pt x="19190" y="3265"/>
                      <a:pt x="19179" y="3269"/>
                      <a:pt x="19168" y="3269"/>
                    </a:cubicBezTo>
                    <a:cubicBezTo>
                      <a:pt x="19114" y="3269"/>
                      <a:pt x="19067" y="3163"/>
                      <a:pt x="19041" y="2962"/>
                    </a:cubicBezTo>
                    <a:cubicBezTo>
                      <a:pt x="19023" y="2824"/>
                      <a:pt x="19017" y="2687"/>
                      <a:pt x="19004" y="2531"/>
                    </a:cubicBezTo>
                    <a:cubicBezTo>
                      <a:pt x="18985" y="2048"/>
                      <a:pt x="18961" y="1548"/>
                      <a:pt x="18936" y="1046"/>
                    </a:cubicBezTo>
                    <a:lnTo>
                      <a:pt x="18936" y="1030"/>
                    </a:lnTo>
                    <a:cubicBezTo>
                      <a:pt x="18931" y="793"/>
                      <a:pt x="18864" y="630"/>
                      <a:pt x="18781" y="630"/>
                    </a:cubicBezTo>
                    <a:cubicBezTo>
                      <a:pt x="18773" y="630"/>
                      <a:pt x="18765" y="630"/>
                      <a:pt x="18758" y="634"/>
                    </a:cubicBezTo>
                    <a:lnTo>
                      <a:pt x="18493" y="720"/>
                    </a:lnTo>
                    <a:cubicBezTo>
                      <a:pt x="18394" y="755"/>
                      <a:pt x="18332" y="997"/>
                      <a:pt x="18351" y="1255"/>
                    </a:cubicBezTo>
                    <a:cubicBezTo>
                      <a:pt x="18351" y="1271"/>
                      <a:pt x="18351" y="1271"/>
                      <a:pt x="18351" y="1271"/>
                    </a:cubicBezTo>
                    <a:cubicBezTo>
                      <a:pt x="18381" y="1686"/>
                      <a:pt x="18418" y="2116"/>
                      <a:pt x="18443" y="2547"/>
                    </a:cubicBezTo>
                    <a:cubicBezTo>
                      <a:pt x="18456" y="2668"/>
                      <a:pt x="18443" y="2824"/>
                      <a:pt x="18431" y="2962"/>
                    </a:cubicBezTo>
                    <a:cubicBezTo>
                      <a:pt x="18417" y="3073"/>
                      <a:pt x="18377" y="3137"/>
                      <a:pt x="18338" y="3137"/>
                    </a:cubicBezTo>
                    <a:cubicBezTo>
                      <a:pt x="18310" y="3137"/>
                      <a:pt x="18282" y="3104"/>
                      <a:pt x="18264" y="3030"/>
                    </a:cubicBezTo>
                    <a:cubicBezTo>
                      <a:pt x="18233" y="2928"/>
                      <a:pt x="18221" y="2789"/>
                      <a:pt x="18209" y="2668"/>
                    </a:cubicBezTo>
                    <a:cubicBezTo>
                      <a:pt x="18172" y="2204"/>
                      <a:pt x="18141" y="1738"/>
                      <a:pt x="18104" y="1271"/>
                    </a:cubicBezTo>
                    <a:cubicBezTo>
                      <a:pt x="18088" y="1053"/>
                      <a:pt x="18025" y="904"/>
                      <a:pt x="17954" y="904"/>
                    </a:cubicBezTo>
                    <a:cubicBezTo>
                      <a:pt x="17946" y="904"/>
                      <a:pt x="17939" y="907"/>
                      <a:pt x="17931" y="909"/>
                    </a:cubicBezTo>
                    <a:lnTo>
                      <a:pt x="17623" y="1013"/>
                    </a:lnTo>
                    <a:cubicBezTo>
                      <a:pt x="17531" y="1046"/>
                      <a:pt x="17463" y="1288"/>
                      <a:pt x="17481" y="1548"/>
                    </a:cubicBezTo>
                    <a:cubicBezTo>
                      <a:pt x="17506" y="1963"/>
                      <a:pt x="17537" y="2358"/>
                      <a:pt x="17555" y="2772"/>
                    </a:cubicBezTo>
                    <a:cubicBezTo>
                      <a:pt x="17574" y="2997"/>
                      <a:pt x="17574" y="3239"/>
                      <a:pt x="17561" y="3480"/>
                    </a:cubicBezTo>
                    <a:cubicBezTo>
                      <a:pt x="17561" y="3584"/>
                      <a:pt x="17506" y="3738"/>
                      <a:pt x="17469" y="3757"/>
                    </a:cubicBezTo>
                    <a:cubicBezTo>
                      <a:pt x="17466" y="3757"/>
                      <a:pt x="17463" y="3757"/>
                      <a:pt x="17461" y="3757"/>
                    </a:cubicBezTo>
                    <a:cubicBezTo>
                      <a:pt x="17424" y="3757"/>
                      <a:pt x="17374" y="3662"/>
                      <a:pt x="17351" y="3565"/>
                    </a:cubicBezTo>
                    <a:cubicBezTo>
                      <a:pt x="17321" y="3428"/>
                      <a:pt x="17302" y="3239"/>
                      <a:pt x="17296" y="3082"/>
                    </a:cubicBezTo>
                    <a:cubicBezTo>
                      <a:pt x="17259" y="2599"/>
                      <a:pt x="17229" y="2116"/>
                      <a:pt x="17197" y="1633"/>
                    </a:cubicBezTo>
                    <a:cubicBezTo>
                      <a:pt x="17197" y="1617"/>
                      <a:pt x="17197" y="1600"/>
                      <a:pt x="17191" y="1581"/>
                    </a:cubicBezTo>
                    <a:cubicBezTo>
                      <a:pt x="17174" y="1354"/>
                      <a:pt x="17107" y="1219"/>
                      <a:pt x="17032" y="1219"/>
                    </a:cubicBezTo>
                    <a:cubicBezTo>
                      <a:pt x="17027" y="1219"/>
                      <a:pt x="17023" y="1219"/>
                      <a:pt x="17019" y="1219"/>
                    </a:cubicBezTo>
                    <a:lnTo>
                      <a:pt x="16883" y="1271"/>
                    </a:lnTo>
                    <a:cubicBezTo>
                      <a:pt x="16790" y="1288"/>
                      <a:pt x="16729" y="1529"/>
                      <a:pt x="16741" y="1790"/>
                    </a:cubicBezTo>
                    <a:cubicBezTo>
                      <a:pt x="16754" y="1927"/>
                      <a:pt x="16760" y="2064"/>
                      <a:pt x="16766" y="2204"/>
                    </a:cubicBezTo>
                    <a:cubicBezTo>
                      <a:pt x="16779" y="2446"/>
                      <a:pt x="16797" y="2687"/>
                      <a:pt x="16803" y="2910"/>
                    </a:cubicBezTo>
                    <a:cubicBezTo>
                      <a:pt x="16809" y="3186"/>
                      <a:pt x="16760" y="3376"/>
                      <a:pt x="16698" y="3411"/>
                    </a:cubicBezTo>
                    <a:cubicBezTo>
                      <a:pt x="16691" y="3414"/>
                      <a:pt x="16685" y="3416"/>
                      <a:pt x="16678" y="3416"/>
                    </a:cubicBezTo>
                    <a:cubicBezTo>
                      <a:pt x="16611" y="3416"/>
                      <a:pt x="16548" y="3265"/>
                      <a:pt x="16531" y="3014"/>
                    </a:cubicBezTo>
                    <a:cubicBezTo>
                      <a:pt x="16501" y="2668"/>
                      <a:pt x="16488" y="2325"/>
                      <a:pt x="16470" y="1963"/>
                    </a:cubicBezTo>
                    <a:cubicBezTo>
                      <a:pt x="16470" y="1927"/>
                      <a:pt x="16470" y="1894"/>
                      <a:pt x="16464" y="1858"/>
                    </a:cubicBezTo>
                    <a:cubicBezTo>
                      <a:pt x="16452" y="1629"/>
                      <a:pt x="16379" y="1477"/>
                      <a:pt x="16298" y="1477"/>
                    </a:cubicBezTo>
                    <a:cubicBezTo>
                      <a:pt x="16294" y="1477"/>
                      <a:pt x="16289" y="1477"/>
                      <a:pt x="16285" y="1480"/>
                    </a:cubicBezTo>
                    <a:lnTo>
                      <a:pt x="15841" y="1633"/>
                    </a:lnTo>
                    <a:cubicBezTo>
                      <a:pt x="15816" y="1633"/>
                      <a:pt x="15792" y="1702"/>
                      <a:pt x="15785" y="1790"/>
                    </a:cubicBezTo>
                    <a:cubicBezTo>
                      <a:pt x="15785" y="1858"/>
                      <a:pt x="15785" y="1910"/>
                      <a:pt x="15785" y="1979"/>
                    </a:cubicBezTo>
                    <a:cubicBezTo>
                      <a:pt x="15798" y="2599"/>
                      <a:pt x="15816" y="3203"/>
                      <a:pt x="15835" y="3826"/>
                    </a:cubicBezTo>
                    <a:cubicBezTo>
                      <a:pt x="15847" y="4204"/>
                      <a:pt x="15816" y="4410"/>
                      <a:pt x="15742" y="4446"/>
                    </a:cubicBezTo>
                    <a:cubicBezTo>
                      <a:pt x="15736" y="4448"/>
                      <a:pt x="15729" y="4451"/>
                      <a:pt x="15723" y="4451"/>
                    </a:cubicBezTo>
                    <a:cubicBezTo>
                      <a:pt x="15651" y="4451"/>
                      <a:pt x="15592" y="4278"/>
                      <a:pt x="15569" y="3963"/>
                    </a:cubicBezTo>
                    <a:cubicBezTo>
                      <a:pt x="15545" y="3532"/>
                      <a:pt x="15539" y="3101"/>
                      <a:pt x="15526" y="2668"/>
                    </a:cubicBezTo>
                    <a:cubicBezTo>
                      <a:pt x="15520" y="2427"/>
                      <a:pt x="15520" y="2204"/>
                      <a:pt x="15520" y="1944"/>
                    </a:cubicBezTo>
                    <a:cubicBezTo>
                      <a:pt x="15520" y="1842"/>
                      <a:pt x="15490" y="1773"/>
                      <a:pt x="15453" y="1773"/>
                    </a:cubicBezTo>
                    <a:lnTo>
                      <a:pt x="15033" y="1910"/>
                    </a:lnTo>
                    <a:cubicBezTo>
                      <a:pt x="14997" y="1927"/>
                      <a:pt x="14972" y="2031"/>
                      <a:pt x="14984" y="2116"/>
                    </a:cubicBezTo>
                    <a:cubicBezTo>
                      <a:pt x="15015" y="2566"/>
                      <a:pt x="15052" y="2997"/>
                      <a:pt x="15083" y="3428"/>
                    </a:cubicBezTo>
                    <a:cubicBezTo>
                      <a:pt x="15089" y="3584"/>
                      <a:pt x="15101" y="3738"/>
                      <a:pt x="15089" y="3894"/>
                    </a:cubicBezTo>
                    <a:cubicBezTo>
                      <a:pt x="15083" y="3980"/>
                      <a:pt x="15046" y="4100"/>
                      <a:pt x="15008" y="4119"/>
                    </a:cubicBezTo>
                    <a:cubicBezTo>
                      <a:pt x="15003" y="4124"/>
                      <a:pt x="14997" y="4126"/>
                      <a:pt x="14990" y="4126"/>
                    </a:cubicBezTo>
                    <a:cubicBezTo>
                      <a:pt x="14960" y="4126"/>
                      <a:pt x="14923" y="4072"/>
                      <a:pt x="14898" y="4015"/>
                    </a:cubicBezTo>
                    <a:cubicBezTo>
                      <a:pt x="14873" y="3946"/>
                      <a:pt x="14854" y="3826"/>
                      <a:pt x="14843" y="3705"/>
                    </a:cubicBezTo>
                    <a:cubicBezTo>
                      <a:pt x="14817" y="3428"/>
                      <a:pt x="14793" y="3134"/>
                      <a:pt x="14774" y="2860"/>
                    </a:cubicBezTo>
                    <a:cubicBezTo>
                      <a:pt x="14756" y="2635"/>
                      <a:pt x="14744" y="2410"/>
                      <a:pt x="14725" y="2185"/>
                    </a:cubicBezTo>
                    <a:cubicBezTo>
                      <a:pt x="14720" y="2109"/>
                      <a:pt x="14694" y="2045"/>
                      <a:pt x="14667" y="2045"/>
                    </a:cubicBezTo>
                    <a:cubicBezTo>
                      <a:pt x="14664" y="2045"/>
                      <a:pt x="14661" y="2045"/>
                      <a:pt x="14657" y="2048"/>
                    </a:cubicBezTo>
                    <a:lnTo>
                      <a:pt x="13917" y="2289"/>
                    </a:lnTo>
                    <a:cubicBezTo>
                      <a:pt x="13880" y="2289"/>
                      <a:pt x="13856" y="2377"/>
                      <a:pt x="13862" y="2479"/>
                    </a:cubicBezTo>
                    <a:cubicBezTo>
                      <a:pt x="13905" y="3307"/>
                      <a:pt x="13948" y="4152"/>
                      <a:pt x="13991" y="4981"/>
                    </a:cubicBezTo>
                    <a:cubicBezTo>
                      <a:pt x="13997" y="5135"/>
                      <a:pt x="13997" y="5308"/>
                      <a:pt x="13985" y="5447"/>
                    </a:cubicBezTo>
                    <a:cubicBezTo>
                      <a:pt x="13973" y="5549"/>
                      <a:pt x="13930" y="5670"/>
                      <a:pt x="13899" y="5670"/>
                    </a:cubicBezTo>
                    <a:cubicBezTo>
                      <a:pt x="13895" y="5672"/>
                      <a:pt x="13891" y="5675"/>
                      <a:pt x="13886" y="5675"/>
                    </a:cubicBezTo>
                    <a:cubicBezTo>
                      <a:pt x="13851" y="5675"/>
                      <a:pt x="13803" y="5611"/>
                      <a:pt x="13781" y="5533"/>
                    </a:cubicBezTo>
                    <a:cubicBezTo>
                      <a:pt x="13751" y="5428"/>
                      <a:pt x="13738" y="5275"/>
                      <a:pt x="13732" y="5135"/>
                    </a:cubicBezTo>
                    <a:cubicBezTo>
                      <a:pt x="13701" y="4446"/>
                      <a:pt x="13677" y="3738"/>
                      <a:pt x="13646" y="3049"/>
                    </a:cubicBezTo>
                    <a:cubicBezTo>
                      <a:pt x="13633" y="2893"/>
                      <a:pt x="13622" y="2720"/>
                      <a:pt x="13609" y="2566"/>
                    </a:cubicBezTo>
                    <a:cubicBezTo>
                      <a:pt x="13598" y="2488"/>
                      <a:pt x="13572" y="2424"/>
                      <a:pt x="13545" y="2424"/>
                    </a:cubicBezTo>
                    <a:cubicBezTo>
                      <a:pt x="13541" y="2424"/>
                      <a:pt x="13538" y="2427"/>
                      <a:pt x="13535" y="2427"/>
                    </a:cubicBezTo>
                    <a:lnTo>
                      <a:pt x="13116" y="2566"/>
                    </a:lnTo>
                    <a:cubicBezTo>
                      <a:pt x="13078" y="2583"/>
                      <a:pt x="13054" y="2668"/>
                      <a:pt x="13061" y="2756"/>
                    </a:cubicBezTo>
                    <a:cubicBezTo>
                      <a:pt x="13078" y="3239"/>
                      <a:pt x="13097" y="3705"/>
                      <a:pt x="13116" y="4152"/>
                    </a:cubicBezTo>
                    <a:cubicBezTo>
                      <a:pt x="13121" y="4325"/>
                      <a:pt x="13134" y="4498"/>
                      <a:pt x="13121" y="4652"/>
                    </a:cubicBezTo>
                    <a:cubicBezTo>
                      <a:pt x="13110" y="4773"/>
                      <a:pt x="13066" y="4912"/>
                      <a:pt x="13029" y="4964"/>
                    </a:cubicBezTo>
                    <a:cubicBezTo>
                      <a:pt x="13017" y="4974"/>
                      <a:pt x="13006" y="4979"/>
                      <a:pt x="12995" y="4979"/>
                    </a:cubicBezTo>
                    <a:cubicBezTo>
                      <a:pt x="12947" y="4979"/>
                      <a:pt x="12908" y="4896"/>
                      <a:pt x="12894" y="4756"/>
                    </a:cubicBezTo>
                    <a:cubicBezTo>
                      <a:pt x="12869" y="4602"/>
                      <a:pt x="12857" y="4429"/>
                      <a:pt x="12845" y="4257"/>
                    </a:cubicBezTo>
                    <a:cubicBezTo>
                      <a:pt x="12826" y="3790"/>
                      <a:pt x="12808" y="3324"/>
                      <a:pt x="12789" y="2841"/>
                    </a:cubicBezTo>
                    <a:cubicBezTo>
                      <a:pt x="12783" y="2739"/>
                      <a:pt x="12752" y="2668"/>
                      <a:pt x="12714" y="2668"/>
                    </a:cubicBezTo>
                    <a:cubicBezTo>
                      <a:pt x="12549" y="2720"/>
                      <a:pt x="12388" y="2789"/>
                      <a:pt x="12228" y="2860"/>
                    </a:cubicBezTo>
                    <a:cubicBezTo>
                      <a:pt x="12166" y="2893"/>
                      <a:pt x="12117" y="3066"/>
                      <a:pt x="12123" y="3255"/>
                    </a:cubicBezTo>
                    <a:cubicBezTo>
                      <a:pt x="12148" y="3790"/>
                      <a:pt x="12172" y="4309"/>
                      <a:pt x="12191" y="4825"/>
                    </a:cubicBezTo>
                    <a:cubicBezTo>
                      <a:pt x="12197" y="5066"/>
                      <a:pt x="12203" y="5327"/>
                      <a:pt x="12197" y="5568"/>
                    </a:cubicBezTo>
                    <a:cubicBezTo>
                      <a:pt x="12191" y="5878"/>
                      <a:pt x="12153" y="6032"/>
                      <a:pt x="12086" y="6051"/>
                    </a:cubicBezTo>
                    <a:cubicBezTo>
                      <a:pt x="12018" y="6051"/>
                      <a:pt x="11969" y="5930"/>
                      <a:pt x="11944" y="5620"/>
                    </a:cubicBezTo>
                    <a:cubicBezTo>
                      <a:pt x="11932" y="5499"/>
                      <a:pt x="11926" y="5360"/>
                      <a:pt x="11919" y="5239"/>
                    </a:cubicBezTo>
                    <a:cubicBezTo>
                      <a:pt x="11895" y="4635"/>
                      <a:pt x="11870" y="4032"/>
                      <a:pt x="11851" y="3428"/>
                    </a:cubicBezTo>
                    <a:cubicBezTo>
                      <a:pt x="11845" y="3395"/>
                      <a:pt x="11845" y="3376"/>
                      <a:pt x="11845" y="3343"/>
                    </a:cubicBezTo>
                    <a:cubicBezTo>
                      <a:pt x="11840" y="3163"/>
                      <a:pt x="11785" y="3030"/>
                      <a:pt x="11721" y="3030"/>
                    </a:cubicBezTo>
                    <a:cubicBezTo>
                      <a:pt x="11718" y="3030"/>
                      <a:pt x="11713" y="3030"/>
                      <a:pt x="11710" y="3030"/>
                    </a:cubicBezTo>
                    <a:cubicBezTo>
                      <a:pt x="11605" y="3066"/>
                      <a:pt x="11500" y="3101"/>
                      <a:pt x="11401" y="3134"/>
                    </a:cubicBezTo>
                    <a:cubicBezTo>
                      <a:pt x="11334" y="3170"/>
                      <a:pt x="11284" y="3343"/>
                      <a:pt x="11296" y="3532"/>
                    </a:cubicBezTo>
                    <a:cubicBezTo>
                      <a:pt x="11315" y="4048"/>
                      <a:pt x="11334" y="4531"/>
                      <a:pt x="11358" y="5014"/>
                    </a:cubicBezTo>
                    <a:cubicBezTo>
                      <a:pt x="11365" y="5154"/>
                      <a:pt x="11371" y="5291"/>
                      <a:pt x="11371" y="5412"/>
                    </a:cubicBezTo>
                    <a:cubicBezTo>
                      <a:pt x="11371" y="5620"/>
                      <a:pt x="11352" y="5791"/>
                      <a:pt x="11272" y="5843"/>
                    </a:cubicBezTo>
                    <a:cubicBezTo>
                      <a:pt x="11263" y="5847"/>
                      <a:pt x="11255" y="5850"/>
                      <a:pt x="11247" y="5850"/>
                    </a:cubicBezTo>
                    <a:cubicBezTo>
                      <a:pt x="11189" y="5850"/>
                      <a:pt x="11139" y="5743"/>
                      <a:pt x="11112" y="5533"/>
                    </a:cubicBezTo>
                    <a:cubicBezTo>
                      <a:pt x="11087" y="5360"/>
                      <a:pt x="11087" y="5135"/>
                      <a:pt x="11069" y="4981"/>
                    </a:cubicBezTo>
                    <a:cubicBezTo>
                      <a:pt x="11044" y="4671"/>
                      <a:pt x="11020" y="4377"/>
                      <a:pt x="11020" y="4067"/>
                    </a:cubicBezTo>
                    <a:cubicBezTo>
                      <a:pt x="11020" y="3911"/>
                      <a:pt x="11013" y="3774"/>
                      <a:pt x="11001" y="3636"/>
                    </a:cubicBezTo>
                    <a:cubicBezTo>
                      <a:pt x="10995" y="3473"/>
                      <a:pt x="10940" y="3340"/>
                      <a:pt x="10877" y="3340"/>
                    </a:cubicBezTo>
                    <a:cubicBezTo>
                      <a:pt x="10872" y="3340"/>
                      <a:pt x="10869" y="3340"/>
                      <a:pt x="10865" y="3343"/>
                    </a:cubicBezTo>
                    <a:lnTo>
                      <a:pt x="10587" y="3445"/>
                    </a:lnTo>
                    <a:cubicBezTo>
                      <a:pt x="10519" y="3463"/>
                      <a:pt x="10470" y="3636"/>
                      <a:pt x="10476" y="3826"/>
                    </a:cubicBezTo>
                    <a:cubicBezTo>
                      <a:pt x="10476" y="3842"/>
                      <a:pt x="10476" y="3859"/>
                      <a:pt x="10476" y="3894"/>
                    </a:cubicBezTo>
                    <a:cubicBezTo>
                      <a:pt x="10501" y="4429"/>
                      <a:pt x="10526" y="4981"/>
                      <a:pt x="10551" y="5533"/>
                    </a:cubicBezTo>
                    <a:cubicBezTo>
                      <a:pt x="10551" y="5653"/>
                      <a:pt x="10557" y="5774"/>
                      <a:pt x="10538" y="5878"/>
                    </a:cubicBezTo>
                    <a:cubicBezTo>
                      <a:pt x="10526" y="5982"/>
                      <a:pt x="10489" y="6084"/>
                      <a:pt x="10452" y="6103"/>
                    </a:cubicBezTo>
                    <a:cubicBezTo>
                      <a:pt x="10421" y="6103"/>
                      <a:pt x="10371" y="6051"/>
                      <a:pt x="10347" y="5963"/>
                    </a:cubicBezTo>
                    <a:cubicBezTo>
                      <a:pt x="10322" y="5862"/>
                      <a:pt x="10310" y="5722"/>
                      <a:pt x="10304" y="5601"/>
                    </a:cubicBezTo>
                    <a:cubicBezTo>
                      <a:pt x="10279" y="5033"/>
                      <a:pt x="10255" y="4463"/>
                      <a:pt x="10236" y="3911"/>
                    </a:cubicBezTo>
                    <a:lnTo>
                      <a:pt x="10230" y="3911"/>
                    </a:lnTo>
                    <a:cubicBezTo>
                      <a:pt x="10224" y="3731"/>
                      <a:pt x="10169" y="3598"/>
                      <a:pt x="10106" y="3598"/>
                    </a:cubicBezTo>
                    <a:cubicBezTo>
                      <a:pt x="10101" y="3598"/>
                      <a:pt x="10098" y="3601"/>
                      <a:pt x="10094" y="3601"/>
                    </a:cubicBezTo>
                    <a:lnTo>
                      <a:pt x="9731" y="3722"/>
                    </a:lnTo>
                    <a:cubicBezTo>
                      <a:pt x="9662" y="3738"/>
                      <a:pt x="9619" y="3911"/>
                      <a:pt x="9632" y="4084"/>
                    </a:cubicBezTo>
                    <a:cubicBezTo>
                      <a:pt x="9632" y="4100"/>
                      <a:pt x="9632" y="4136"/>
                      <a:pt x="9632" y="4169"/>
                    </a:cubicBezTo>
                    <a:cubicBezTo>
                      <a:pt x="9669" y="4723"/>
                      <a:pt x="9712" y="5275"/>
                      <a:pt x="9743" y="5843"/>
                    </a:cubicBezTo>
                    <a:cubicBezTo>
                      <a:pt x="9755" y="5982"/>
                      <a:pt x="9761" y="6153"/>
                      <a:pt x="9749" y="6309"/>
                    </a:cubicBezTo>
                    <a:cubicBezTo>
                      <a:pt x="9734" y="6451"/>
                      <a:pt x="9692" y="6527"/>
                      <a:pt x="9647" y="6527"/>
                    </a:cubicBezTo>
                    <a:cubicBezTo>
                      <a:pt x="9616" y="6527"/>
                      <a:pt x="9583" y="6491"/>
                      <a:pt x="9557" y="6413"/>
                    </a:cubicBezTo>
                    <a:cubicBezTo>
                      <a:pt x="9533" y="6309"/>
                      <a:pt x="9514" y="6172"/>
                      <a:pt x="9502" y="6051"/>
                    </a:cubicBezTo>
                    <a:cubicBezTo>
                      <a:pt x="9465" y="5516"/>
                      <a:pt x="9435" y="4998"/>
                      <a:pt x="9403" y="4463"/>
                    </a:cubicBezTo>
                    <a:cubicBezTo>
                      <a:pt x="9397" y="4361"/>
                      <a:pt x="9397" y="4273"/>
                      <a:pt x="9392" y="4169"/>
                    </a:cubicBezTo>
                    <a:cubicBezTo>
                      <a:pt x="9386" y="4008"/>
                      <a:pt x="9337" y="3892"/>
                      <a:pt x="9280" y="3892"/>
                    </a:cubicBezTo>
                    <a:cubicBezTo>
                      <a:pt x="9276" y="3892"/>
                      <a:pt x="9272" y="3892"/>
                      <a:pt x="9268" y="3894"/>
                    </a:cubicBezTo>
                    <a:lnTo>
                      <a:pt x="8787" y="4048"/>
                    </a:lnTo>
                    <a:cubicBezTo>
                      <a:pt x="8726" y="4084"/>
                      <a:pt x="8682" y="4240"/>
                      <a:pt x="8688" y="4410"/>
                    </a:cubicBezTo>
                    <a:cubicBezTo>
                      <a:pt x="8694" y="4567"/>
                      <a:pt x="8701" y="4723"/>
                      <a:pt x="8707" y="4877"/>
                    </a:cubicBezTo>
                    <a:cubicBezTo>
                      <a:pt x="8713" y="5222"/>
                      <a:pt x="8726" y="5585"/>
                      <a:pt x="8726" y="5930"/>
                    </a:cubicBezTo>
                    <a:cubicBezTo>
                      <a:pt x="8726" y="6103"/>
                      <a:pt x="8694" y="6257"/>
                      <a:pt x="8627" y="6274"/>
                    </a:cubicBezTo>
                    <a:cubicBezTo>
                      <a:pt x="8622" y="6276"/>
                      <a:pt x="8618" y="6276"/>
                      <a:pt x="8614" y="6276"/>
                    </a:cubicBezTo>
                    <a:cubicBezTo>
                      <a:pt x="8559" y="6276"/>
                      <a:pt x="8520" y="6177"/>
                      <a:pt x="8497" y="6032"/>
                    </a:cubicBezTo>
                    <a:cubicBezTo>
                      <a:pt x="8479" y="5895"/>
                      <a:pt x="8467" y="5774"/>
                      <a:pt x="8460" y="5653"/>
                    </a:cubicBezTo>
                    <a:cubicBezTo>
                      <a:pt x="8441" y="5308"/>
                      <a:pt x="8435" y="4964"/>
                      <a:pt x="8417" y="4619"/>
                    </a:cubicBezTo>
                    <a:cubicBezTo>
                      <a:pt x="8417" y="4583"/>
                      <a:pt x="8411" y="4550"/>
                      <a:pt x="8411" y="4498"/>
                    </a:cubicBezTo>
                    <a:cubicBezTo>
                      <a:pt x="8399" y="4351"/>
                      <a:pt x="8350" y="4238"/>
                      <a:pt x="8298" y="4238"/>
                    </a:cubicBezTo>
                    <a:cubicBezTo>
                      <a:pt x="8295" y="4238"/>
                      <a:pt x="8292" y="4238"/>
                      <a:pt x="8287" y="4240"/>
                    </a:cubicBezTo>
                    <a:lnTo>
                      <a:pt x="8084" y="4309"/>
                    </a:lnTo>
                    <a:cubicBezTo>
                      <a:pt x="8022" y="4325"/>
                      <a:pt x="7979" y="4498"/>
                      <a:pt x="7985" y="4687"/>
                    </a:cubicBezTo>
                    <a:cubicBezTo>
                      <a:pt x="8017" y="5085"/>
                      <a:pt x="8047" y="5480"/>
                      <a:pt x="8066" y="5895"/>
                    </a:cubicBezTo>
                    <a:cubicBezTo>
                      <a:pt x="8072" y="6136"/>
                      <a:pt x="8022" y="6326"/>
                      <a:pt x="7961" y="6345"/>
                    </a:cubicBezTo>
                    <a:cubicBezTo>
                      <a:pt x="7954" y="6347"/>
                      <a:pt x="7947" y="6349"/>
                      <a:pt x="7940" y="6349"/>
                    </a:cubicBezTo>
                    <a:cubicBezTo>
                      <a:pt x="7886" y="6349"/>
                      <a:pt x="7835" y="6229"/>
                      <a:pt x="7819" y="5999"/>
                    </a:cubicBezTo>
                    <a:cubicBezTo>
                      <a:pt x="7794" y="5637"/>
                      <a:pt x="7782" y="5291"/>
                      <a:pt x="7764" y="4929"/>
                    </a:cubicBezTo>
                    <a:cubicBezTo>
                      <a:pt x="7758" y="4860"/>
                      <a:pt x="7751" y="4792"/>
                      <a:pt x="7745" y="4723"/>
                    </a:cubicBezTo>
                    <a:cubicBezTo>
                      <a:pt x="7739" y="4579"/>
                      <a:pt x="7691" y="4479"/>
                      <a:pt x="7635" y="4479"/>
                    </a:cubicBezTo>
                    <a:cubicBezTo>
                      <a:pt x="7631" y="4479"/>
                      <a:pt x="7626" y="4479"/>
                      <a:pt x="7621" y="4481"/>
                    </a:cubicBezTo>
                    <a:lnTo>
                      <a:pt x="6968" y="4687"/>
                    </a:lnTo>
                    <a:cubicBezTo>
                      <a:pt x="6931" y="4704"/>
                      <a:pt x="6900" y="4808"/>
                      <a:pt x="6906" y="4929"/>
                    </a:cubicBezTo>
                    <a:cubicBezTo>
                      <a:pt x="6955" y="5499"/>
                      <a:pt x="7005" y="6084"/>
                      <a:pt x="7049" y="6655"/>
                    </a:cubicBezTo>
                    <a:cubicBezTo>
                      <a:pt x="7060" y="6877"/>
                      <a:pt x="7073" y="7086"/>
                      <a:pt x="7066" y="7310"/>
                    </a:cubicBezTo>
                    <a:cubicBezTo>
                      <a:pt x="7060" y="7412"/>
                      <a:pt x="7042" y="7533"/>
                      <a:pt x="7005" y="7604"/>
                    </a:cubicBezTo>
                    <a:cubicBezTo>
                      <a:pt x="6987" y="7640"/>
                      <a:pt x="6968" y="7654"/>
                      <a:pt x="6950" y="7654"/>
                    </a:cubicBezTo>
                    <a:cubicBezTo>
                      <a:pt x="6907" y="7654"/>
                      <a:pt x="6868" y="7564"/>
                      <a:pt x="6851" y="7431"/>
                    </a:cubicBezTo>
                    <a:cubicBezTo>
                      <a:pt x="6839" y="7344"/>
                      <a:pt x="6826" y="7258"/>
                      <a:pt x="6814" y="7171"/>
                    </a:cubicBezTo>
                    <a:cubicBezTo>
                      <a:pt x="6790" y="6844"/>
                      <a:pt x="6771" y="6515"/>
                      <a:pt x="6746" y="6188"/>
                    </a:cubicBezTo>
                    <a:cubicBezTo>
                      <a:pt x="6715" y="5791"/>
                      <a:pt x="6678" y="5395"/>
                      <a:pt x="6647" y="4998"/>
                    </a:cubicBezTo>
                    <a:cubicBezTo>
                      <a:pt x="6636" y="4905"/>
                      <a:pt x="6610" y="4841"/>
                      <a:pt x="6578" y="4841"/>
                    </a:cubicBezTo>
                    <a:cubicBezTo>
                      <a:pt x="6575" y="4841"/>
                      <a:pt x="6571" y="4841"/>
                      <a:pt x="6567" y="4844"/>
                    </a:cubicBezTo>
                    <a:lnTo>
                      <a:pt x="6246" y="4945"/>
                    </a:lnTo>
                    <a:cubicBezTo>
                      <a:pt x="6203" y="4945"/>
                      <a:pt x="6179" y="5050"/>
                      <a:pt x="6185" y="5170"/>
                    </a:cubicBezTo>
                    <a:cubicBezTo>
                      <a:pt x="6185" y="5206"/>
                      <a:pt x="6185" y="5239"/>
                      <a:pt x="6185" y="5258"/>
                    </a:cubicBezTo>
                    <a:cubicBezTo>
                      <a:pt x="6203" y="5722"/>
                      <a:pt x="6222" y="6172"/>
                      <a:pt x="6235" y="6636"/>
                    </a:cubicBezTo>
                    <a:cubicBezTo>
                      <a:pt x="6240" y="6844"/>
                      <a:pt x="6222" y="7050"/>
                      <a:pt x="6136" y="7086"/>
                    </a:cubicBezTo>
                    <a:cubicBezTo>
                      <a:pt x="6130" y="7088"/>
                      <a:pt x="6123" y="7090"/>
                      <a:pt x="6117" y="7090"/>
                    </a:cubicBezTo>
                    <a:cubicBezTo>
                      <a:pt x="6058" y="7090"/>
                      <a:pt x="6010" y="6939"/>
                      <a:pt x="5994" y="6688"/>
                    </a:cubicBezTo>
                    <a:cubicBezTo>
                      <a:pt x="5976" y="6309"/>
                      <a:pt x="5969" y="5947"/>
                      <a:pt x="5944" y="5585"/>
                    </a:cubicBezTo>
                    <a:cubicBezTo>
                      <a:pt x="5938" y="5480"/>
                      <a:pt x="5938" y="5360"/>
                      <a:pt x="5932" y="5258"/>
                    </a:cubicBezTo>
                    <a:cubicBezTo>
                      <a:pt x="5932" y="5147"/>
                      <a:pt x="5901" y="5064"/>
                      <a:pt x="5863" y="5064"/>
                    </a:cubicBezTo>
                    <a:cubicBezTo>
                      <a:pt x="5860" y="5064"/>
                      <a:pt x="5855" y="5066"/>
                      <a:pt x="5852" y="5066"/>
                    </a:cubicBezTo>
                    <a:lnTo>
                      <a:pt x="5205" y="5275"/>
                    </a:lnTo>
                    <a:cubicBezTo>
                      <a:pt x="5168" y="5291"/>
                      <a:pt x="5137" y="5395"/>
                      <a:pt x="5143" y="5499"/>
                    </a:cubicBezTo>
                    <a:cubicBezTo>
                      <a:pt x="5143" y="5533"/>
                      <a:pt x="5143" y="5568"/>
                      <a:pt x="5143" y="5601"/>
                    </a:cubicBezTo>
                    <a:cubicBezTo>
                      <a:pt x="5173" y="6120"/>
                      <a:pt x="5205" y="6636"/>
                      <a:pt x="5229" y="7154"/>
                    </a:cubicBezTo>
                    <a:cubicBezTo>
                      <a:pt x="5235" y="7363"/>
                      <a:pt x="5229" y="7552"/>
                      <a:pt x="5217" y="7741"/>
                    </a:cubicBezTo>
                    <a:cubicBezTo>
                      <a:pt x="5211" y="7846"/>
                      <a:pt x="5168" y="7983"/>
                      <a:pt x="5143" y="7983"/>
                    </a:cubicBezTo>
                    <a:cubicBezTo>
                      <a:pt x="5106" y="7983"/>
                      <a:pt x="5051" y="7895"/>
                      <a:pt x="5032" y="7810"/>
                    </a:cubicBezTo>
                    <a:cubicBezTo>
                      <a:pt x="5001" y="7654"/>
                      <a:pt x="4982" y="7464"/>
                      <a:pt x="4970" y="7292"/>
                    </a:cubicBezTo>
                    <a:cubicBezTo>
                      <a:pt x="4952" y="7000"/>
                      <a:pt x="4946" y="6707"/>
                      <a:pt x="4927" y="6430"/>
                    </a:cubicBezTo>
                    <a:cubicBezTo>
                      <a:pt x="4909" y="6153"/>
                      <a:pt x="4890" y="5895"/>
                      <a:pt x="4871" y="5620"/>
                    </a:cubicBezTo>
                    <a:cubicBezTo>
                      <a:pt x="4866" y="5525"/>
                      <a:pt x="4841" y="5462"/>
                      <a:pt x="4805" y="5462"/>
                    </a:cubicBezTo>
                    <a:cubicBezTo>
                      <a:pt x="4800" y="5462"/>
                      <a:pt x="4796" y="5462"/>
                      <a:pt x="4792" y="5464"/>
                    </a:cubicBezTo>
                    <a:lnTo>
                      <a:pt x="4323" y="5620"/>
                    </a:lnTo>
                    <a:cubicBezTo>
                      <a:pt x="4286" y="5637"/>
                      <a:pt x="4255" y="5722"/>
                      <a:pt x="4261" y="5843"/>
                    </a:cubicBezTo>
                    <a:cubicBezTo>
                      <a:pt x="4267" y="6016"/>
                      <a:pt x="4280" y="6172"/>
                      <a:pt x="4280" y="6345"/>
                    </a:cubicBezTo>
                    <a:cubicBezTo>
                      <a:pt x="4286" y="6688"/>
                      <a:pt x="4286" y="7050"/>
                      <a:pt x="4280" y="7412"/>
                    </a:cubicBezTo>
                    <a:cubicBezTo>
                      <a:pt x="4273" y="7500"/>
                      <a:pt x="4230" y="7673"/>
                      <a:pt x="4200" y="7673"/>
                    </a:cubicBezTo>
                    <a:cubicBezTo>
                      <a:pt x="4198" y="7673"/>
                      <a:pt x="4195" y="7673"/>
                      <a:pt x="4194" y="7673"/>
                    </a:cubicBezTo>
                    <a:cubicBezTo>
                      <a:pt x="4161" y="7673"/>
                      <a:pt x="4112" y="7561"/>
                      <a:pt x="4095" y="7464"/>
                    </a:cubicBezTo>
                    <a:cubicBezTo>
                      <a:pt x="4064" y="7258"/>
                      <a:pt x="4046" y="7017"/>
                      <a:pt x="4033" y="6792"/>
                    </a:cubicBezTo>
                    <a:cubicBezTo>
                      <a:pt x="4021" y="6515"/>
                      <a:pt x="4008" y="6224"/>
                      <a:pt x="3996" y="5930"/>
                    </a:cubicBezTo>
                    <a:cubicBezTo>
                      <a:pt x="3996" y="5836"/>
                      <a:pt x="3965" y="5755"/>
                      <a:pt x="3927" y="5755"/>
                    </a:cubicBezTo>
                    <a:cubicBezTo>
                      <a:pt x="3924" y="5755"/>
                      <a:pt x="3919" y="5755"/>
                      <a:pt x="3916" y="5757"/>
                    </a:cubicBezTo>
                    <a:lnTo>
                      <a:pt x="3496" y="5895"/>
                    </a:lnTo>
                    <a:cubicBezTo>
                      <a:pt x="3435" y="5911"/>
                      <a:pt x="3391" y="6068"/>
                      <a:pt x="3398" y="6240"/>
                    </a:cubicBezTo>
                    <a:cubicBezTo>
                      <a:pt x="3416" y="6567"/>
                      <a:pt x="3429" y="6896"/>
                      <a:pt x="3435" y="7206"/>
                    </a:cubicBezTo>
                    <a:cubicBezTo>
                      <a:pt x="3441" y="7500"/>
                      <a:pt x="3429" y="7793"/>
                      <a:pt x="3416" y="8068"/>
                    </a:cubicBezTo>
                    <a:cubicBezTo>
                      <a:pt x="3410" y="8156"/>
                      <a:pt x="3373" y="8293"/>
                      <a:pt x="3355" y="8293"/>
                    </a:cubicBezTo>
                    <a:cubicBezTo>
                      <a:pt x="3318" y="8293"/>
                      <a:pt x="3269" y="8208"/>
                      <a:pt x="3256" y="8120"/>
                    </a:cubicBezTo>
                    <a:cubicBezTo>
                      <a:pt x="3226" y="7931"/>
                      <a:pt x="3200" y="7706"/>
                      <a:pt x="3188" y="7483"/>
                    </a:cubicBezTo>
                    <a:cubicBezTo>
                      <a:pt x="3164" y="7102"/>
                      <a:pt x="3151" y="6723"/>
                      <a:pt x="3139" y="6326"/>
                    </a:cubicBezTo>
                    <a:cubicBezTo>
                      <a:pt x="3127" y="6165"/>
                      <a:pt x="3083" y="6049"/>
                      <a:pt x="3028" y="6049"/>
                    </a:cubicBezTo>
                    <a:cubicBezTo>
                      <a:pt x="3023" y="6049"/>
                      <a:pt x="3019" y="6049"/>
                      <a:pt x="3016" y="6051"/>
                    </a:cubicBezTo>
                    <a:lnTo>
                      <a:pt x="2627" y="6188"/>
                    </a:lnTo>
                    <a:cubicBezTo>
                      <a:pt x="2571" y="6205"/>
                      <a:pt x="2528" y="6361"/>
                      <a:pt x="2534" y="6515"/>
                    </a:cubicBezTo>
                    <a:cubicBezTo>
                      <a:pt x="2541" y="6603"/>
                      <a:pt x="2541" y="6671"/>
                      <a:pt x="2547" y="6740"/>
                    </a:cubicBezTo>
                    <a:cubicBezTo>
                      <a:pt x="2553" y="6929"/>
                      <a:pt x="2571" y="7102"/>
                      <a:pt x="2571" y="7292"/>
                    </a:cubicBezTo>
                    <a:cubicBezTo>
                      <a:pt x="2577" y="7464"/>
                      <a:pt x="2553" y="7637"/>
                      <a:pt x="2485" y="7689"/>
                    </a:cubicBezTo>
                    <a:cubicBezTo>
                      <a:pt x="2475" y="7696"/>
                      <a:pt x="2464" y="7701"/>
                      <a:pt x="2455" y="7701"/>
                    </a:cubicBezTo>
                    <a:cubicBezTo>
                      <a:pt x="2396" y="7701"/>
                      <a:pt x="2352" y="7576"/>
                      <a:pt x="2331" y="7412"/>
                    </a:cubicBezTo>
                    <a:cubicBezTo>
                      <a:pt x="2307" y="7223"/>
                      <a:pt x="2294" y="7017"/>
                      <a:pt x="2282" y="6809"/>
                    </a:cubicBezTo>
                    <a:cubicBezTo>
                      <a:pt x="2282" y="6740"/>
                      <a:pt x="2282" y="6688"/>
                      <a:pt x="2275" y="6636"/>
                    </a:cubicBezTo>
                    <a:cubicBezTo>
                      <a:pt x="2275" y="6475"/>
                      <a:pt x="2226" y="6342"/>
                      <a:pt x="2169" y="6342"/>
                    </a:cubicBezTo>
                    <a:cubicBezTo>
                      <a:pt x="2165" y="6342"/>
                      <a:pt x="2162" y="6342"/>
                      <a:pt x="2159" y="6345"/>
                    </a:cubicBezTo>
                    <a:lnTo>
                      <a:pt x="1671" y="6515"/>
                    </a:lnTo>
                    <a:cubicBezTo>
                      <a:pt x="1609" y="6534"/>
                      <a:pt x="1566" y="6671"/>
                      <a:pt x="1573" y="6844"/>
                    </a:cubicBezTo>
                    <a:cubicBezTo>
                      <a:pt x="1579" y="6913"/>
                      <a:pt x="1579" y="6965"/>
                      <a:pt x="1585" y="7033"/>
                    </a:cubicBezTo>
                    <a:cubicBezTo>
                      <a:pt x="1598" y="7516"/>
                      <a:pt x="1609" y="7999"/>
                      <a:pt x="1616" y="8482"/>
                    </a:cubicBezTo>
                    <a:cubicBezTo>
                      <a:pt x="1616" y="8499"/>
                      <a:pt x="1616" y="8499"/>
                      <a:pt x="1616" y="8499"/>
                    </a:cubicBezTo>
                    <a:cubicBezTo>
                      <a:pt x="1616" y="8650"/>
                      <a:pt x="1571" y="8736"/>
                      <a:pt x="1527" y="8736"/>
                    </a:cubicBezTo>
                    <a:cubicBezTo>
                      <a:pt x="1491" y="8736"/>
                      <a:pt x="1455" y="8676"/>
                      <a:pt x="1444" y="8551"/>
                    </a:cubicBezTo>
                    <a:cubicBezTo>
                      <a:pt x="1437" y="8534"/>
                      <a:pt x="1437" y="8499"/>
                      <a:pt x="1437" y="8482"/>
                    </a:cubicBezTo>
                    <a:cubicBezTo>
                      <a:pt x="1406" y="8035"/>
                      <a:pt x="1388" y="7585"/>
                      <a:pt x="1363" y="7121"/>
                    </a:cubicBezTo>
                    <a:cubicBezTo>
                      <a:pt x="1363" y="7069"/>
                      <a:pt x="1363" y="7000"/>
                      <a:pt x="1357" y="6929"/>
                    </a:cubicBezTo>
                    <a:cubicBezTo>
                      <a:pt x="1357" y="6775"/>
                      <a:pt x="1312" y="6650"/>
                      <a:pt x="1259" y="6650"/>
                    </a:cubicBezTo>
                    <a:cubicBezTo>
                      <a:pt x="1252" y="6650"/>
                      <a:pt x="1246" y="6650"/>
                      <a:pt x="1240" y="6655"/>
                    </a:cubicBezTo>
                    <a:cubicBezTo>
                      <a:pt x="1191" y="6655"/>
                      <a:pt x="1147" y="6671"/>
                      <a:pt x="1104" y="6688"/>
                    </a:cubicBezTo>
                    <a:cubicBezTo>
                      <a:pt x="839" y="6792"/>
                      <a:pt x="568" y="6877"/>
                      <a:pt x="302" y="7000"/>
                    </a:cubicBezTo>
                    <a:cubicBezTo>
                      <a:pt x="112" y="7086"/>
                      <a:pt x="13" y="7412"/>
                      <a:pt x="0" y="7931"/>
                    </a:cubicBezTo>
                    <a:cubicBezTo>
                      <a:pt x="0" y="8241"/>
                      <a:pt x="7" y="8570"/>
                      <a:pt x="13" y="8880"/>
                    </a:cubicBezTo>
                    <a:cubicBezTo>
                      <a:pt x="69" y="11001"/>
                      <a:pt x="136" y="13141"/>
                      <a:pt x="173" y="15263"/>
                    </a:cubicBezTo>
                    <a:cubicBezTo>
                      <a:pt x="210" y="17109"/>
                      <a:pt x="278" y="18937"/>
                      <a:pt x="395" y="20767"/>
                    </a:cubicBezTo>
                    <a:cubicBezTo>
                      <a:pt x="401" y="20904"/>
                      <a:pt x="420" y="21041"/>
                      <a:pt x="432" y="21181"/>
                    </a:cubicBezTo>
                    <a:cubicBezTo>
                      <a:pt x="470" y="21472"/>
                      <a:pt x="524" y="21600"/>
                      <a:pt x="618" y="21600"/>
                    </a:cubicBezTo>
                    <a:cubicBezTo>
                      <a:pt x="629" y="21600"/>
                      <a:pt x="641" y="21598"/>
                      <a:pt x="654" y="21593"/>
                    </a:cubicBezTo>
                    <a:cubicBezTo>
                      <a:pt x="728" y="21593"/>
                      <a:pt x="795" y="21560"/>
                      <a:pt x="864" y="21543"/>
                    </a:cubicBezTo>
                    <a:lnTo>
                      <a:pt x="5032" y="20127"/>
                    </a:lnTo>
                    <a:cubicBezTo>
                      <a:pt x="6746" y="19540"/>
                      <a:pt x="8460" y="18953"/>
                      <a:pt x="10168" y="18385"/>
                    </a:cubicBezTo>
                    <a:cubicBezTo>
                      <a:pt x="12061" y="17729"/>
                      <a:pt x="13960" y="17090"/>
                      <a:pt x="15854" y="16453"/>
                    </a:cubicBezTo>
                    <a:cubicBezTo>
                      <a:pt x="17512" y="15883"/>
                      <a:pt x="19171" y="15331"/>
                      <a:pt x="20836" y="14780"/>
                    </a:cubicBezTo>
                    <a:cubicBezTo>
                      <a:pt x="21009" y="14727"/>
                      <a:pt x="21181" y="14659"/>
                      <a:pt x="21354" y="14555"/>
                    </a:cubicBezTo>
                    <a:cubicBezTo>
                      <a:pt x="21502" y="14469"/>
                      <a:pt x="21570" y="14228"/>
                      <a:pt x="21575" y="13814"/>
                    </a:cubicBezTo>
                    <a:cubicBezTo>
                      <a:pt x="21581" y="12900"/>
                      <a:pt x="21600" y="11984"/>
                      <a:pt x="21575" y="11089"/>
                    </a:cubicBezTo>
                    <a:cubicBezTo>
                      <a:pt x="21532" y="9673"/>
                      <a:pt x="21465" y="8276"/>
                      <a:pt x="21403" y="6877"/>
                    </a:cubicBezTo>
                    <a:cubicBezTo>
                      <a:pt x="21311" y="4893"/>
                      <a:pt x="21144" y="2945"/>
                      <a:pt x="20904" y="1065"/>
                    </a:cubicBezTo>
                    <a:cubicBezTo>
                      <a:pt x="20879" y="893"/>
                      <a:pt x="20848" y="720"/>
                      <a:pt x="20811" y="563"/>
                    </a:cubicBezTo>
                    <a:cubicBezTo>
                      <a:pt x="20696" y="123"/>
                      <a:pt x="20569" y="0"/>
                      <a:pt x="2043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292" name="Google Shape;2182;p29"/>
              <p:cNvSpPr/>
              <p:nvPr/>
            </p:nvSpPr>
            <p:spPr>
              <a:xfrm rot="21052566">
                <a:off x="152182" y="567399"/>
                <a:ext cx="131226" cy="1539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63" h="21600" extrusionOk="0">
                    <a:moveTo>
                      <a:pt x="10578" y="2816"/>
                    </a:moveTo>
                    <a:cubicBezTo>
                      <a:pt x="11145" y="2816"/>
                      <a:pt x="11761" y="2877"/>
                      <a:pt x="12428" y="2999"/>
                    </a:cubicBezTo>
                    <a:cubicBezTo>
                      <a:pt x="15103" y="3442"/>
                      <a:pt x="17281" y="5780"/>
                      <a:pt x="17718" y="9075"/>
                    </a:cubicBezTo>
                    <a:cubicBezTo>
                      <a:pt x="17788" y="11865"/>
                      <a:pt x="16555" y="14907"/>
                      <a:pt x="13730" y="17306"/>
                    </a:cubicBezTo>
                    <a:cubicBezTo>
                      <a:pt x="12597" y="18271"/>
                      <a:pt x="11353" y="18732"/>
                      <a:pt x="10090" y="18732"/>
                    </a:cubicBezTo>
                    <a:cubicBezTo>
                      <a:pt x="8847" y="18732"/>
                      <a:pt x="7594" y="18288"/>
                      <a:pt x="6411" y="17436"/>
                    </a:cubicBezTo>
                    <a:cubicBezTo>
                      <a:pt x="3656" y="15472"/>
                      <a:pt x="2493" y="12239"/>
                      <a:pt x="3587" y="9075"/>
                    </a:cubicBezTo>
                    <a:cubicBezTo>
                      <a:pt x="3945" y="7997"/>
                      <a:pt x="4521" y="6919"/>
                      <a:pt x="5178" y="5911"/>
                    </a:cubicBezTo>
                    <a:cubicBezTo>
                      <a:pt x="6789" y="3738"/>
                      <a:pt x="8360" y="2816"/>
                      <a:pt x="10578" y="2816"/>
                    </a:cubicBezTo>
                    <a:close/>
                    <a:moveTo>
                      <a:pt x="10488" y="0"/>
                    </a:moveTo>
                    <a:cubicBezTo>
                      <a:pt x="9255" y="0"/>
                      <a:pt x="7903" y="174"/>
                      <a:pt x="6918" y="713"/>
                    </a:cubicBezTo>
                    <a:cubicBezTo>
                      <a:pt x="1846" y="3503"/>
                      <a:pt x="-262" y="7684"/>
                      <a:pt x="26" y="13003"/>
                    </a:cubicBezTo>
                    <a:cubicBezTo>
                      <a:pt x="245" y="13829"/>
                      <a:pt x="394" y="14716"/>
                      <a:pt x="832" y="15533"/>
                    </a:cubicBezTo>
                    <a:cubicBezTo>
                      <a:pt x="2493" y="18827"/>
                      <a:pt x="5108" y="21174"/>
                      <a:pt x="9305" y="21557"/>
                    </a:cubicBezTo>
                    <a:cubicBezTo>
                      <a:pt x="9643" y="21583"/>
                      <a:pt x="9961" y="21600"/>
                      <a:pt x="10279" y="21600"/>
                    </a:cubicBezTo>
                    <a:cubicBezTo>
                      <a:pt x="13949" y="21600"/>
                      <a:pt x="16495" y="19609"/>
                      <a:pt x="18365" y="16932"/>
                    </a:cubicBezTo>
                    <a:cubicBezTo>
                      <a:pt x="19956" y="14716"/>
                      <a:pt x="20900" y="12308"/>
                      <a:pt x="21050" y="9709"/>
                    </a:cubicBezTo>
                    <a:cubicBezTo>
                      <a:pt x="21338" y="4581"/>
                      <a:pt x="16992" y="209"/>
                      <a:pt x="11115" y="17"/>
                    </a:cubicBezTo>
                    <a:cubicBezTo>
                      <a:pt x="10916" y="9"/>
                      <a:pt x="10707" y="0"/>
                      <a:pt x="1048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293" name="Google Shape;2183;p29"/>
              <p:cNvSpPr/>
              <p:nvPr/>
            </p:nvSpPr>
            <p:spPr>
              <a:xfrm rot="21052566">
                <a:off x="1314954" y="319811"/>
                <a:ext cx="86355" cy="749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7" h="21600" extrusionOk="0">
                    <a:moveTo>
                      <a:pt x="17772" y="0"/>
                    </a:moveTo>
                    <a:cubicBezTo>
                      <a:pt x="17710" y="0"/>
                      <a:pt x="17634" y="0"/>
                      <a:pt x="17572" y="18"/>
                    </a:cubicBezTo>
                    <a:cubicBezTo>
                      <a:pt x="16897" y="18"/>
                      <a:pt x="16114" y="1446"/>
                      <a:pt x="15884" y="2356"/>
                    </a:cubicBezTo>
                    <a:cubicBezTo>
                      <a:pt x="15669" y="3392"/>
                      <a:pt x="16006" y="4695"/>
                      <a:pt x="16006" y="5873"/>
                    </a:cubicBezTo>
                    <a:cubicBezTo>
                      <a:pt x="16006" y="7694"/>
                      <a:pt x="16114" y="9640"/>
                      <a:pt x="15776" y="11460"/>
                    </a:cubicBezTo>
                    <a:cubicBezTo>
                      <a:pt x="15377" y="14031"/>
                      <a:pt x="13704" y="15513"/>
                      <a:pt x="11769" y="15513"/>
                    </a:cubicBezTo>
                    <a:cubicBezTo>
                      <a:pt x="10956" y="15513"/>
                      <a:pt x="10111" y="15245"/>
                      <a:pt x="9282" y="14709"/>
                    </a:cubicBezTo>
                    <a:cubicBezTo>
                      <a:pt x="7271" y="13406"/>
                      <a:pt x="6151" y="11460"/>
                      <a:pt x="5705" y="8854"/>
                    </a:cubicBezTo>
                    <a:cubicBezTo>
                      <a:pt x="5368" y="7569"/>
                      <a:pt x="5260" y="6123"/>
                      <a:pt x="4815" y="4820"/>
                    </a:cubicBezTo>
                    <a:cubicBezTo>
                      <a:pt x="4400" y="3249"/>
                      <a:pt x="3387" y="2339"/>
                      <a:pt x="2251" y="2339"/>
                    </a:cubicBezTo>
                    <a:cubicBezTo>
                      <a:pt x="2174" y="2339"/>
                      <a:pt x="2098" y="2356"/>
                      <a:pt x="2021" y="2356"/>
                    </a:cubicBezTo>
                    <a:cubicBezTo>
                      <a:pt x="900" y="2624"/>
                      <a:pt x="-113" y="3909"/>
                      <a:pt x="10" y="5748"/>
                    </a:cubicBezTo>
                    <a:cubicBezTo>
                      <a:pt x="348" y="11585"/>
                      <a:pt x="1913" y="16798"/>
                      <a:pt x="6611" y="19922"/>
                    </a:cubicBezTo>
                    <a:cubicBezTo>
                      <a:pt x="8284" y="21064"/>
                      <a:pt x="10081" y="21600"/>
                      <a:pt x="11800" y="21600"/>
                    </a:cubicBezTo>
                    <a:cubicBezTo>
                      <a:pt x="15930" y="21600"/>
                      <a:pt x="19706" y="18512"/>
                      <a:pt x="20812" y="13281"/>
                    </a:cubicBezTo>
                    <a:cubicBezTo>
                      <a:pt x="21149" y="11728"/>
                      <a:pt x="21257" y="10157"/>
                      <a:pt x="21364" y="8479"/>
                    </a:cubicBezTo>
                    <a:cubicBezTo>
                      <a:pt x="21487" y="6659"/>
                      <a:pt x="21257" y="4820"/>
                      <a:pt x="20704" y="2999"/>
                    </a:cubicBezTo>
                    <a:cubicBezTo>
                      <a:pt x="20581" y="2481"/>
                      <a:pt x="20366" y="1839"/>
                      <a:pt x="20029" y="1446"/>
                    </a:cubicBezTo>
                    <a:cubicBezTo>
                      <a:pt x="19614" y="607"/>
                      <a:pt x="18555" y="0"/>
                      <a:pt x="1777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294" name="Google Shape;2184;p29"/>
              <p:cNvSpPr/>
              <p:nvPr/>
            </p:nvSpPr>
            <p:spPr>
              <a:xfrm rot="21052566">
                <a:off x="1231187" y="325159"/>
                <a:ext cx="24412" cy="316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91" h="21600" extrusionOk="0">
                    <a:moveTo>
                      <a:pt x="8618" y="0"/>
                    </a:moveTo>
                    <a:cubicBezTo>
                      <a:pt x="8266" y="0"/>
                      <a:pt x="7915" y="0"/>
                      <a:pt x="7563" y="42"/>
                    </a:cubicBezTo>
                    <a:cubicBezTo>
                      <a:pt x="2088" y="338"/>
                      <a:pt x="-876" y="5284"/>
                      <a:pt x="229" y="12047"/>
                    </a:cubicBezTo>
                    <a:cubicBezTo>
                      <a:pt x="932" y="17965"/>
                      <a:pt x="5353" y="21600"/>
                      <a:pt x="10577" y="21600"/>
                    </a:cubicBezTo>
                    <a:cubicBezTo>
                      <a:pt x="10778" y="21600"/>
                      <a:pt x="10979" y="21600"/>
                      <a:pt x="11230" y="21600"/>
                    </a:cubicBezTo>
                    <a:cubicBezTo>
                      <a:pt x="16354" y="20966"/>
                      <a:pt x="20724" y="15429"/>
                      <a:pt x="19619" y="9595"/>
                    </a:cubicBezTo>
                    <a:cubicBezTo>
                      <a:pt x="18966" y="4354"/>
                      <a:pt x="14043" y="0"/>
                      <a:pt x="861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295" name="Google Shape;2185;p29"/>
              <p:cNvSpPr/>
              <p:nvPr/>
            </p:nvSpPr>
            <p:spPr>
              <a:xfrm rot="21052566">
                <a:off x="1441292" y="265737"/>
                <a:ext cx="24606" cy="317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78" h="21600" extrusionOk="0">
                    <a:moveTo>
                      <a:pt x="8952" y="0"/>
                    </a:moveTo>
                    <a:cubicBezTo>
                      <a:pt x="8595" y="0"/>
                      <a:pt x="8288" y="42"/>
                      <a:pt x="7931" y="84"/>
                    </a:cubicBezTo>
                    <a:cubicBezTo>
                      <a:pt x="2365" y="674"/>
                      <a:pt x="-648" y="5305"/>
                      <a:pt x="118" y="12042"/>
                    </a:cubicBezTo>
                    <a:cubicBezTo>
                      <a:pt x="1139" y="17768"/>
                      <a:pt x="5122" y="21600"/>
                      <a:pt x="10178" y="21600"/>
                    </a:cubicBezTo>
                    <a:cubicBezTo>
                      <a:pt x="10535" y="21600"/>
                      <a:pt x="10892" y="21600"/>
                      <a:pt x="11301" y="21558"/>
                    </a:cubicBezTo>
                    <a:cubicBezTo>
                      <a:pt x="16867" y="21263"/>
                      <a:pt x="20952" y="15411"/>
                      <a:pt x="20186" y="9895"/>
                    </a:cubicBezTo>
                    <a:cubicBezTo>
                      <a:pt x="19165" y="4421"/>
                      <a:pt x="14161" y="0"/>
                      <a:pt x="895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311" name="Google Shape;2186;p29"/>
            <p:cNvGrpSpPr/>
            <p:nvPr/>
          </p:nvGrpSpPr>
          <p:grpSpPr>
            <a:xfrm>
              <a:off x="8749626" y="2428054"/>
              <a:ext cx="1028425" cy="593628"/>
              <a:chOff x="0" y="0"/>
              <a:chExt cx="1028423" cy="593626"/>
            </a:xfrm>
          </p:grpSpPr>
          <p:sp>
            <p:nvSpPr>
              <p:cNvPr id="2297" name="Google Shape;2187;p29"/>
              <p:cNvSpPr/>
              <p:nvPr/>
            </p:nvSpPr>
            <p:spPr>
              <a:xfrm rot="21136588" flipH="1">
                <a:off x="357919" y="129879"/>
                <a:ext cx="414415" cy="3085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298" name="Google Shape;2188;p29"/>
              <p:cNvSpPr/>
              <p:nvPr/>
            </p:nvSpPr>
            <p:spPr>
              <a:xfrm rot="21136588" flipH="1">
                <a:off x="34602" y="155418"/>
                <a:ext cx="171308" cy="1459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299" name="Google Shape;2189;p29"/>
              <p:cNvSpPr/>
              <p:nvPr/>
            </p:nvSpPr>
            <p:spPr>
              <a:xfrm rot="21136588" flipH="1">
                <a:off x="883749" y="237434"/>
                <a:ext cx="107702" cy="2117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0" name="Google Shape;2190;p29"/>
              <p:cNvSpPr/>
              <p:nvPr/>
            </p:nvSpPr>
            <p:spPr>
              <a:xfrm rot="21136588" flipH="1">
                <a:off x="812260" y="223960"/>
                <a:ext cx="100700" cy="2204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1" name="Google Shape;2191;p29"/>
              <p:cNvSpPr/>
              <p:nvPr/>
            </p:nvSpPr>
            <p:spPr>
              <a:xfrm rot="21136588" flipH="1">
                <a:off x="745029" y="218084"/>
                <a:ext cx="92375" cy="2111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2" name="Google Shape;2192;p29"/>
              <p:cNvSpPr/>
              <p:nvPr/>
            </p:nvSpPr>
            <p:spPr>
              <a:xfrm rot="21136588" flipH="1">
                <a:off x="178323" y="130231"/>
                <a:ext cx="89231" cy="2055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3" name="Google Shape;2193;p29"/>
              <p:cNvSpPr/>
              <p:nvPr/>
            </p:nvSpPr>
            <p:spPr>
              <a:xfrm rot="21136588" flipH="1">
                <a:off x="234450" y="136872"/>
                <a:ext cx="84704" cy="2076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4" name="Google Shape;2194;p29"/>
              <p:cNvSpPr/>
              <p:nvPr/>
            </p:nvSpPr>
            <p:spPr>
              <a:xfrm rot="21136588" flipH="1">
                <a:off x="296219" y="145084"/>
                <a:ext cx="75898" cy="2068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5" name="Google Shape;2195;p29"/>
              <p:cNvSpPr/>
              <p:nvPr/>
            </p:nvSpPr>
            <p:spPr>
              <a:xfrm rot="21136588" flipH="1">
                <a:off x="26953" y="63366"/>
                <a:ext cx="974518" cy="4668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6" name="Google Shape;2196;p29"/>
              <p:cNvSpPr/>
              <p:nvPr/>
            </p:nvSpPr>
            <p:spPr>
              <a:xfrm rot="21136588" flipH="1">
                <a:off x="414639" y="207133"/>
                <a:ext cx="302656" cy="17341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7" name="Google Shape;2197;p29"/>
              <p:cNvSpPr/>
              <p:nvPr/>
            </p:nvSpPr>
            <p:spPr>
              <a:xfrm rot="21136588" flipH="1">
                <a:off x="433030" y="223439"/>
                <a:ext cx="268243" cy="141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8" name="Google Shape;2198;p29"/>
              <p:cNvSpPr/>
              <p:nvPr/>
            </p:nvSpPr>
            <p:spPr>
              <a:xfrm rot="21136588" flipH="1">
                <a:off x="540175" y="276849"/>
                <a:ext cx="46299" cy="427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09" name="Google Shape;2199;p29"/>
              <p:cNvSpPr/>
              <p:nvPr/>
            </p:nvSpPr>
            <p:spPr>
              <a:xfrm rot="21136588" flipH="1">
                <a:off x="501707" y="266569"/>
                <a:ext cx="18140" cy="19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10" name="Google Shape;2200;p29"/>
              <p:cNvSpPr/>
              <p:nvPr/>
            </p:nvSpPr>
            <p:spPr>
              <a:xfrm rot="21136588" flipH="1">
                <a:off x="609937" y="283751"/>
                <a:ext cx="18064" cy="19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326" name="Google Shape;2201;p29"/>
            <p:cNvGrpSpPr/>
            <p:nvPr/>
          </p:nvGrpSpPr>
          <p:grpSpPr>
            <a:xfrm>
              <a:off x="9093526" y="2014367"/>
              <a:ext cx="982219" cy="439760"/>
              <a:chOff x="0" y="0"/>
              <a:chExt cx="982218" cy="439758"/>
            </a:xfrm>
          </p:grpSpPr>
          <p:sp>
            <p:nvSpPr>
              <p:cNvPr id="2312" name="Google Shape;2202;p29"/>
              <p:cNvSpPr/>
              <p:nvPr/>
            </p:nvSpPr>
            <p:spPr>
              <a:xfrm flipH="1">
                <a:off x="326051" y="79253"/>
                <a:ext cx="424920" cy="2900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06" h="21600" extrusionOk="0">
                    <a:moveTo>
                      <a:pt x="3668" y="0"/>
                    </a:moveTo>
                    <a:cubicBezTo>
                      <a:pt x="2819" y="0"/>
                      <a:pt x="2246" y="790"/>
                      <a:pt x="1946" y="1768"/>
                    </a:cubicBezTo>
                    <a:cubicBezTo>
                      <a:pt x="1321" y="3688"/>
                      <a:pt x="827" y="5719"/>
                      <a:pt x="578" y="7821"/>
                    </a:cubicBezTo>
                    <a:cubicBezTo>
                      <a:pt x="353" y="9523"/>
                      <a:pt x="206" y="11220"/>
                      <a:pt x="32" y="12917"/>
                    </a:cubicBezTo>
                    <a:cubicBezTo>
                      <a:pt x="-142" y="14503"/>
                      <a:pt x="404" y="15536"/>
                      <a:pt x="1396" y="15906"/>
                    </a:cubicBezTo>
                    <a:cubicBezTo>
                      <a:pt x="6244" y="17679"/>
                      <a:pt x="11091" y="19488"/>
                      <a:pt x="15939" y="21261"/>
                    </a:cubicBezTo>
                    <a:cubicBezTo>
                      <a:pt x="16413" y="21443"/>
                      <a:pt x="16884" y="21519"/>
                      <a:pt x="17382" y="21595"/>
                    </a:cubicBezTo>
                    <a:cubicBezTo>
                      <a:pt x="17426" y="21600"/>
                      <a:pt x="17474" y="21600"/>
                      <a:pt x="17515" y="21600"/>
                    </a:cubicBezTo>
                    <a:cubicBezTo>
                      <a:pt x="18040" y="21600"/>
                      <a:pt x="18415" y="21195"/>
                      <a:pt x="18575" y="20374"/>
                    </a:cubicBezTo>
                    <a:cubicBezTo>
                      <a:pt x="18674" y="19822"/>
                      <a:pt x="18797" y="19229"/>
                      <a:pt x="18848" y="18677"/>
                    </a:cubicBezTo>
                    <a:cubicBezTo>
                      <a:pt x="19145" y="15577"/>
                      <a:pt x="20015" y="12735"/>
                      <a:pt x="20786" y="9853"/>
                    </a:cubicBezTo>
                    <a:cubicBezTo>
                      <a:pt x="20936" y="9377"/>
                      <a:pt x="21086" y="8931"/>
                      <a:pt x="21185" y="8450"/>
                    </a:cubicBezTo>
                    <a:cubicBezTo>
                      <a:pt x="21458" y="7305"/>
                      <a:pt x="21284" y="6829"/>
                      <a:pt x="20513" y="6530"/>
                    </a:cubicBezTo>
                    <a:cubicBezTo>
                      <a:pt x="17781" y="5496"/>
                      <a:pt x="6991" y="1251"/>
                      <a:pt x="4330" y="147"/>
                    </a:cubicBezTo>
                    <a:cubicBezTo>
                      <a:pt x="4095" y="46"/>
                      <a:pt x="3873" y="0"/>
                      <a:pt x="36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13" name="Google Shape;2203;p29"/>
              <p:cNvSpPr/>
              <p:nvPr/>
            </p:nvSpPr>
            <p:spPr>
              <a:xfrm flipH="1">
                <a:off x="20194" y="248034"/>
                <a:ext cx="169193" cy="1467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58" h="21600" extrusionOk="0">
                    <a:moveTo>
                      <a:pt x="5372" y="0"/>
                    </a:moveTo>
                    <a:cubicBezTo>
                      <a:pt x="4703" y="0"/>
                      <a:pt x="4237" y="551"/>
                      <a:pt x="3847" y="1782"/>
                    </a:cubicBezTo>
                    <a:cubicBezTo>
                      <a:pt x="3052" y="4046"/>
                      <a:pt x="2366" y="6379"/>
                      <a:pt x="1688" y="8502"/>
                    </a:cubicBezTo>
                    <a:cubicBezTo>
                      <a:pt x="1443" y="9523"/>
                      <a:pt x="1197" y="10545"/>
                      <a:pt x="1011" y="11636"/>
                    </a:cubicBezTo>
                    <a:cubicBezTo>
                      <a:pt x="638" y="13899"/>
                      <a:pt x="334" y="15802"/>
                      <a:pt x="88" y="17765"/>
                    </a:cubicBezTo>
                    <a:cubicBezTo>
                      <a:pt x="29" y="18355"/>
                      <a:pt x="-39" y="19006"/>
                      <a:pt x="29" y="19587"/>
                    </a:cubicBezTo>
                    <a:cubicBezTo>
                      <a:pt x="147" y="20689"/>
                      <a:pt x="765" y="21420"/>
                      <a:pt x="1688" y="21490"/>
                    </a:cubicBezTo>
                    <a:cubicBezTo>
                      <a:pt x="2840" y="21560"/>
                      <a:pt x="3983" y="21600"/>
                      <a:pt x="5118" y="21600"/>
                    </a:cubicBezTo>
                    <a:cubicBezTo>
                      <a:pt x="9673" y="21600"/>
                      <a:pt x="14152" y="20989"/>
                      <a:pt x="18597" y="19587"/>
                    </a:cubicBezTo>
                    <a:cubicBezTo>
                      <a:pt x="19029" y="19517"/>
                      <a:pt x="19461" y="19297"/>
                      <a:pt x="19707" y="18936"/>
                    </a:cubicBezTo>
                    <a:cubicBezTo>
                      <a:pt x="21561" y="16893"/>
                      <a:pt x="21493" y="12587"/>
                      <a:pt x="19588" y="10685"/>
                    </a:cubicBezTo>
                    <a:cubicBezTo>
                      <a:pt x="15575" y="6890"/>
                      <a:pt x="11443" y="3315"/>
                      <a:pt x="6811" y="551"/>
                    </a:cubicBezTo>
                    <a:cubicBezTo>
                      <a:pt x="6235" y="190"/>
                      <a:pt x="5770" y="0"/>
                      <a:pt x="53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14" name="Google Shape;2204;p29"/>
              <p:cNvSpPr/>
              <p:nvPr/>
            </p:nvSpPr>
            <p:spPr>
              <a:xfrm flipH="1">
                <a:off x="860892" y="23129"/>
                <a:ext cx="100555" cy="217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81" h="21600" extrusionOk="0">
                    <a:moveTo>
                      <a:pt x="13876" y="0"/>
                    </a:moveTo>
                    <a:cubicBezTo>
                      <a:pt x="12156" y="0"/>
                      <a:pt x="10845" y="439"/>
                      <a:pt x="9630" y="1290"/>
                    </a:cubicBezTo>
                    <a:cubicBezTo>
                      <a:pt x="6749" y="3302"/>
                      <a:pt x="4059" y="5368"/>
                      <a:pt x="2871" y="7880"/>
                    </a:cubicBezTo>
                    <a:cubicBezTo>
                      <a:pt x="2462" y="8818"/>
                      <a:pt x="1670" y="9703"/>
                      <a:pt x="1178" y="10439"/>
                    </a:cubicBezTo>
                    <a:cubicBezTo>
                      <a:pt x="-324" y="13639"/>
                      <a:pt x="-624" y="16590"/>
                      <a:pt x="1670" y="19493"/>
                    </a:cubicBezTo>
                    <a:cubicBezTo>
                      <a:pt x="2571" y="20621"/>
                      <a:pt x="4155" y="21114"/>
                      <a:pt x="6148" y="21364"/>
                    </a:cubicBezTo>
                    <a:cubicBezTo>
                      <a:pt x="7322" y="21505"/>
                      <a:pt x="8196" y="21600"/>
                      <a:pt x="8838" y="21600"/>
                    </a:cubicBezTo>
                    <a:cubicBezTo>
                      <a:pt x="10340" y="21600"/>
                      <a:pt x="10586" y="21094"/>
                      <a:pt x="10722" y="19642"/>
                    </a:cubicBezTo>
                    <a:cubicBezTo>
                      <a:pt x="11118" y="15510"/>
                      <a:pt x="13316" y="11573"/>
                      <a:pt x="16293" y="7731"/>
                    </a:cubicBezTo>
                    <a:cubicBezTo>
                      <a:pt x="17290" y="6306"/>
                      <a:pt x="18491" y="4929"/>
                      <a:pt x="19583" y="3552"/>
                    </a:cubicBezTo>
                    <a:cubicBezTo>
                      <a:pt x="20976" y="1681"/>
                      <a:pt x="19979" y="844"/>
                      <a:pt x="16102" y="203"/>
                    </a:cubicBezTo>
                    <a:cubicBezTo>
                      <a:pt x="15282" y="68"/>
                      <a:pt x="14545" y="0"/>
                      <a:pt x="138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15" name="Google Shape;2205;p29"/>
              <p:cNvSpPr/>
              <p:nvPr/>
            </p:nvSpPr>
            <p:spPr>
              <a:xfrm flipH="1">
                <a:off x="785415" y="44015"/>
                <a:ext cx="102892" cy="2157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44" h="21600" extrusionOk="0">
                    <a:moveTo>
                      <a:pt x="14151" y="0"/>
                    </a:moveTo>
                    <a:cubicBezTo>
                      <a:pt x="12613" y="0"/>
                      <a:pt x="11201" y="436"/>
                      <a:pt x="10516" y="1144"/>
                    </a:cubicBezTo>
                    <a:cubicBezTo>
                      <a:pt x="8783" y="2880"/>
                      <a:pt x="7161" y="4569"/>
                      <a:pt x="5735" y="6353"/>
                    </a:cubicBezTo>
                    <a:cubicBezTo>
                      <a:pt x="4407" y="8042"/>
                      <a:pt x="3386" y="9779"/>
                      <a:pt x="1764" y="12107"/>
                    </a:cubicBezTo>
                    <a:cubicBezTo>
                      <a:pt x="1345" y="13898"/>
                      <a:pt x="632" y="16275"/>
                      <a:pt x="31" y="18658"/>
                    </a:cubicBezTo>
                    <a:cubicBezTo>
                      <a:pt x="-81" y="19155"/>
                      <a:pt x="129" y="19652"/>
                      <a:pt x="436" y="20095"/>
                    </a:cubicBezTo>
                    <a:cubicBezTo>
                      <a:pt x="744" y="20694"/>
                      <a:pt x="1457" y="21089"/>
                      <a:pt x="2771" y="21191"/>
                    </a:cubicBezTo>
                    <a:cubicBezTo>
                      <a:pt x="4309" y="21287"/>
                      <a:pt x="5735" y="21539"/>
                      <a:pt x="7161" y="21586"/>
                    </a:cubicBezTo>
                    <a:cubicBezTo>
                      <a:pt x="7329" y="21593"/>
                      <a:pt x="7510" y="21600"/>
                      <a:pt x="7664" y="21600"/>
                    </a:cubicBezTo>
                    <a:cubicBezTo>
                      <a:pt x="9286" y="21600"/>
                      <a:pt x="10251" y="21151"/>
                      <a:pt x="10628" y="20299"/>
                    </a:cubicBezTo>
                    <a:cubicBezTo>
                      <a:pt x="10922" y="19503"/>
                      <a:pt x="10824" y="18658"/>
                      <a:pt x="10922" y="17814"/>
                    </a:cubicBezTo>
                    <a:cubicBezTo>
                      <a:pt x="11537" y="12952"/>
                      <a:pt x="14599" y="8485"/>
                      <a:pt x="19282" y="4222"/>
                    </a:cubicBezTo>
                    <a:cubicBezTo>
                      <a:pt x="19897" y="3670"/>
                      <a:pt x="20498" y="3078"/>
                      <a:pt x="20918" y="2485"/>
                    </a:cubicBezTo>
                    <a:cubicBezTo>
                      <a:pt x="21519" y="1587"/>
                      <a:pt x="20918" y="797"/>
                      <a:pt x="19184" y="449"/>
                    </a:cubicBezTo>
                    <a:cubicBezTo>
                      <a:pt x="17646" y="150"/>
                      <a:pt x="16025" y="0"/>
                      <a:pt x="14389" y="0"/>
                    </a:cubicBezTo>
                    <a:cubicBezTo>
                      <a:pt x="14305" y="0"/>
                      <a:pt x="14221" y="0"/>
                      <a:pt x="1415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16" name="Google Shape;2206;p29"/>
              <p:cNvSpPr/>
              <p:nvPr/>
            </p:nvSpPr>
            <p:spPr>
              <a:xfrm flipH="1">
                <a:off x="724488" y="63675"/>
                <a:ext cx="91169" cy="2118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8" h="21600" extrusionOk="0">
                    <a:moveTo>
                      <a:pt x="16826" y="0"/>
                    </a:moveTo>
                    <a:cubicBezTo>
                      <a:pt x="16511" y="0"/>
                      <a:pt x="16180" y="21"/>
                      <a:pt x="15817" y="69"/>
                    </a:cubicBezTo>
                    <a:cubicBezTo>
                      <a:pt x="14099" y="271"/>
                      <a:pt x="12711" y="728"/>
                      <a:pt x="11797" y="1436"/>
                    </a:cubicBezTo>
                    <a:cubicBezTo>
                      <a:pt x="7887" y="4467"/>
                      <a:pt x="4213" y="7602"/>
                      <a:pt x="1911" y="11036"/>
                    </a:cubicBezTo>
                    <a:cubicBezTo>
                      <a:pt x="1344" y="13415"/>
                      <a:pt x="650" y="15787"/>
                      <a:pt x="82" y="18111"/>
                    </a:cubicBezTo>
                    <a:cubicBezTo>
                      <a:pt x="-28" y="18416"/>
                      <a:pt x="-28" y="18673"/>
                      <a:pt x="82" y="18923"/>
                    </a:cubicBezTo>
                    <a:cubicBezTo>
                      <a:pt x="776" y="21045"/>
                      <a:pt x="3188" y="21551"/>
                      <a:pt x="7430" y="21600"/>
                    </a:cubicBezTo>
                    <a:cubicBezTo>
                      <a:pt x="9495" y="21600"/>
                      <a:pt x="10189" y="21094"/>
                      <a:pt x="10536" y="20032"/>
                    </a:cubicBezTo>
                    <a:cubicBezTo>
                      <a:pt x="10882" y="18416"/>
                      <a:pt x="11229" y="16751"/>
                      <a:pt x="11797" y="15135"/>
                    </a:cubicBezTo>
                    <a:cubicBezTo>
                      <a:pt x="13184" y="10682"/>
                      <a:pt x="16274" y="6486"/>
                      <a:pt x="20531" y="2442"/>
                    </a:cubicBezTo>
                    <a:cubicBezTo>
                      <a:pt x="21099" y="1887"/>
                      <a:pt x="21572" y="1332"/>
                      <a:pt x="20421" y="881"/>
                    </a:cubicBezTo>
                    <a:cubicBezTo>
                      <a:pt x="19380" y="423"/>
                      <a:pt x="18277" y="0"/>
                      <a:pt x="1682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17" name="Google Shape;2207;p29"/>
              <p:cNvSpPr/>
              <p:nvPr/>
            </p:nvSpPr>
            <p:spPr>
              <a:xfrm flipH="1">
                <a:off x="168498" y="207556"/>
                <a:ext cx="83366" cy="208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0" h="21600" extrusionOk="0">
                    <a:moveTo>
                      <a:pt x="15840" y="0"/>
                    </a:moveTo>
                    <a:cubicBezTo>
                      <a:pt x="14247" y="0"/>
                      <a:pt x="12774" y="402"/>
                      <a:pt x="12037" y="1086"/>
                    </a:cubicBezTo>
                    <a:cubicBezTo>
                      <a:pt x="10907" y="2214"/>
                      <a:pt x="9656" y="3292"/>
                      <a:pt x="8783" y="4477"/>
                    </a:cubicBezTo>
                    <a:cubicBezTo>
                      <a:pt x="6916" y="6739"/>
                      <a:pt x="5288" y="8995"/>
                      <a:pt x="3541" y="11308"/>
                    </a:cubicBezTo>
                    <a:cubicBezTo>
                      <a:pt x="2428" y="13570"/>
                      <a:pt x="1297" y="15826"/>
                      <a:pt x="304" y="18089"/>
                    </a:cubicBezTo>
                    <a:cubicBezTo>
                      <a:pt x="47" y="18555"/>
                      <a:pt x="-73" y="19062"/>
                      <a:pt x="47" y="19527"/>
                    </a:cubicBezTo>
                    <a:cubicBezTo>
                      <a:pt x="372" y="21029"/>
                      <a:pt x="3096" y="21600"/>
                      <a:pt x="5665" y="21600"/>
                    </a:cubicBezTo>
                    <a:cubicBezTo>
                      <a:pt x="6179" y="21600"/>
                      <a:pt x="6693" y="21572"/>
                      <a:pt x="7173" y="21530"/>
                    </a:cubicBezTo>
                    <a:cubicBezTo>
                      <a:pt x="9040" y="21374"/>
                      <a:pt x="9537" y="20712"/>
                      <a:pt x="9793" y="20042"/>
                    </a:cubicBezTo>
                    <a:cubicBezTo>
                      <a:pt x="10530" y="18089"/>
                      <a:pt x="11164" y="16087"/>
                      <a:pt x="11780" y="14134"/>
                    </a:cubicBezTo>
                    <a:cubicBezTo>
                      <a:pt x="12911" y="10849"/>
                      <a:pt x="15789" y="7818"/>
                      <a:pt x="18529" y="4787"/>
                    </a:cubicBezTo>
                    <a:cubicBezTo>
                      <a:pt x="19283" y="3962"/>
                      <a:pt x="20020" y="3193"/>
                      <a:pt x="20653" y="2319"/>
                    </a:cubicBezTo>
                    <a:cubicBezTo>
                      <a:pt x="21527" y="832"/>
                      <a:pt x="20773" y="832"/>
                      <a:pt x="17536" y="162"/>
                    </a:cubicBezTo>
                    <a:cubicBezTo>
                      <a:pt x="16971" y="49"/>
                      <a:pt x="16388" y="0"/>
                      <a:pt x="1584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18" name="Google Shape;2208;p29"/>
              <p:cNvSpPr/>
              <p:nvPr/>
            </p:nvSpPr>
            <p:spPr>
              <a:xfrm flipH="1">
                <a:off x="221939" y="194223"/>
                <a:ext cx="87105" cy="2076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1" h="21600" extrusionOk="0">
                    <a:moveTo>
                      <a:pt x="16310" y="0"/>
                    </a:moveTo>
                    <a:cubicBezTo>
                      <a:pt x="14707" y="0"/>
                      <a:pt x="13622" y="403"/>
                      <a:pt x="13071" y="1033"/>
                    </a:cubicBezTo>
                    <a:cubicBezTo>
                      <a:pt x="10950" y="3149"/>
                      <a:pt x="8829" y="5258"/>
                      <a:pt x="6935" y="7431"/>
                    </a:cubicBezTo>
                    <a:cubicBezTo>
                      <a:pt x="5283" y="9385"/>
                      <a:pt x="3988" y="11402"/>
                      <a:pt x="1980" y="14084"/>
                    </a:cubicBezTo>
                    <a:cubicBezTo>
                      <a:pt x="1510" y="15372"/>
                      <a:pt x="798" y="17332"/>
                      <a:pt x="85" y="19293"/>
                    </a:cubicBezTo>
                    <a:cubicBezTo>
                      <a:pt x="-28" y="19548"/>
                      <a:pt x="-28" y="19802"/>
                      <a:pt x="85" y="20015"/>
                    </a:cubicBezTo>
                    <a:cubicBezTo>
                      <a:pt x="636" y="20857"/>
                      <a:pt x="4052" y="21600"/>
                      <a:pt x="6530" y="21600"/>
                    </a:cubicBezTo>
                    <a:cubicBezTo>
                      <a:pt x="7242" y="21600"/>
                      <a:pt x="7874" y="21543"/>
                      <a:pt x="8343" y="21402"/>
                    </a:cubicBezTo>
                    <a:cubicBezTo>
                      <a:pt x="8829" y="21253"/>
                      <a:pt x="9169" y="20885"/>
                      <a:pt x="9299" y="20630"/>
                    </a:cubicBezTo>
                    <a:cubicBezTo>
                      <a:pt x="10124" y="16554"/>
                      <a:pt x="12245" y="12583"/>
                      <a:pt x="14966" y="8663"/>
                    </a:cubicBezTo>
                    <a:cubicBezTo>
                      <a:pt x="16374" y="6709"/>
                      <a:pt x="18139" y="4798"/>
                      <a:pt x="19678" y="2888"/>
                    </a:cubicBezTo>
                    <a:cubicBezTo>
                      <a:pt x="19791" y="2732"/>
                      <a:pt x="20034" y="2583"/>
                      <a:pt x="20147" y="2428"/>
                    </a:cubicBezTo>
                    <a:cubicBezTo>
                      <a:pt x="21572" y="878"/>
                      <a:pt x="20390" y="106"/>
                      <a:pt x="16617" y="0"/>
                    </a:cubicBezTo>
                    <a:cubicBezTo>
                      <a:pt x="16504" y="0"/>
                      <a:pt x="16407" y="0"/>
                      <a:pt x="163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19" name="Google Shape;2209;p29"/>
              <p:cNvSpPr/>
              <p:nvPr/>
            </p:nvSpPr>
            <p:spPr>
              <a:xfrm flipH="1">
                <a:off x="273154" y="182182"/>
                <a:ext cx="89946" cy="202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9" h="21600" extrusionOk="0">
                    <a:moveTo>
                      <a:pt x="16876" y="0"/>
                    </a:moveTo>
                    <a:cubicBezTo>
                      <a:pt x="15041" y="0"/>
                      <a:pt x="13504" y="472"/>
                      <a:pt x="12672" y="1343"/>
                    </a:cubicBezTo>
                    <a:cubicBezTo>
                      <a:pt x="8437" y="5467"/>
                      <a:pt x="4782" y="9700"/>
                      <a:pt x="1927" y="14514"/>
                    </a:cubicBezTo>
                    <a:cubicBezTo>
                      <a:pt x="1457" y="15734"/>
                      <a:pt x="782" y="17316"/>
                      <a:pt x="92" y="18957"/>
                    </a:cubicBezTo>
                    <a:cubicBezTo>
                      <a:pt x="-363" y="20228"/>
                      <a:pt x="892" y="21179"/>
                      <a:pt x="3402" y="21498"/>
                    </a:cubicBezTo>
                    <a:cubicBezTo>
                      <a:pt x="3951" y="21564"/>
                      <a:pt x="4437" y="21600"/>
                      <a:pt x="4892" y="21600"/>
                    </a:cubicBezTo>
                    <a:cubicBezTo>
                      <a:pt x="6555" y="21600"/>
                      <a:pt x="7621" y="21143"/>
                      <a:pt x="7982" y="20228"/>
                    </a:cubicBezTo>
                    <a:cubicBezTo>
                      <a:pt x="8547" y="19117"/>
                      <a:pt x="8782" y="18006"/>
                      <a:pt x="9237" y="16895"/>
                    </a:cubicBezTo>
                    <a:cubicBezTo>
                      <a:pt x="11527" y="12452"/>
                      <a:pt x="14837" y="8168"/>
                      <a:pt x="18727" y="3935"/>
                    </a:cubicBezTo>
                    <a:cubicBezTo>
                      <a:pt x="19292" y="3296"/>
                      <a:pt x="19982" y="2665"/>
                      <a:pt x="20547" y="1975"/>
                    </a:cubicBezTo>
                    <a:cubicBezTo>
                      <a:pt x="21237" y="1183"/>
                      <a:pt x="19982" y="225"/>
                      <a:pt x="18147" y="73"/>
                    </a:cubicBezTo>
                    <a:cubicBezTo>
                      <a:pt x="17723" y="22"/>
                      <a:pt x="17284" y="0"/>
                      <a:pt x="1687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20" name="Google Shape;2210;p29"/>
              <p:cNvSpPr/>
              <p:nvPr/>
            </p:nvSpPr>
            <p:spPr>
              <a:xfrm flipH="1">
                <a:off x="0" y="0"/>
                <a:ext cx="982219" cy="4397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37" h="21600" extrusionOk="0">
                    <a:moveTo>
                      <a:pt x="1972" y="1136"/>
                    </a:moveTo>
                    <a:cubicBezTo>
                      <a:pt x="2045" y="1136"/>
                      <a:pt x="2125" y="1170"/>
                      <a:pt x="2215" y="1236"/>
                    </a:cubicBezTo>
                    <a:cubicBezTo>
                      <a:pt x="2639" y="1554"/>
                      <a:pt x="2748" y="1968"/>
                      <a:pt x="2595" y="2894"/>
                    </a:cubicBezTo>
                    <a:cubicBezTo>
                      <a:pt x="2476" y="3575"/>
                      <a:pt x="2345" y="4257"/>
                      <a:pt x="2236" y="4962"/>
                    </a:cubicBezTo>
                    <a:cubicBezTo>
                      <a:pt x="1911" y="6864"/>
                      <a:pt x="1671" y="8812"/>
                      <a:pt x="1627" y="10857"/>
                    </a:cubicBezTo>
                    <a:cubicBezTo>
                      <a:pt x="1612" y="11575"/>
                      <a:pt x="1585" y="11826"/>
                      <a:pt x="1421" y="11826"/>
                    </a:cubicBezTo>
                    <a:cubicBezTo>
                      <a:pt x="1351" y="11826"/>
                      <a:pt x="1256" y="11779"/>
                      <a:pt x="1128" y="11709"/>
                    </a:cubicBezTo>
                    <a:cubicBezTo>
                      <a:pt x="910" y="11585"/>
                      <a:pt x="737" y="11341"/>
                      <a:pt x="638" y="10783"/>
                    </a:cubicBezTo>
                    <a:cubicBezTo>
                      <a:pt x="388" y="9346"/>
                      <a:pt x="420" y="7886"/>
                      <a:pt x="585" y="6302"/>
                    </a:cubicBezTo>
                    <a:cubicBezTo>
                      <a:pt x="638" y="5938"/>
                      <a:pt x="725" y="5500"/>
                      <a:pt x="770" y="5036"/>
                    </a:cubicBezTo>
                    <a:cubicBezTo>
                      <a:pt x="899" y="3793"/>
                      <a:pt x="1193" y="2770"/>
                      <a:pt x="1508" y="1774"/>
                    </a:cubicBezTo>
                    <a:cubicBezTo>
                      <a:pt x="1641" y="1353"/>
                      <a:pt x="1784" y="1136"/>
                      <a:pt x="1972" y="1136"/>
                    </a:cubicBezTo>
                    <a:close/>
                    <a:moveTo>
                      <a:pt x="3569" y="2162"/>
                    </a:moveTo>
                    <a:cubicBezTo>
                      <a:pt x="3577" y="2162"/>
                      <a:pt x="3586" y="2162"/>
                      <a:pt x="3595" y="2162"/>
                    </a:cubicBezTo>
                    <a:cubicBezTo>
                      <a:pt x="3769" y="2162"/>
                      <a:pt x="3942" y="2236"/>
                      <a:pt x="4106" y="2383"/>
                    </a:cubicBezTo>
                    <a:cubicBezTo>
                      <a:pt x="4291" y="2553"/>
                      <a:pt x="4356" y="2941"/>
                      <a:pt x="4291" y="3382"/>
                    </a:cubicBezTo>
                    <a:cubicBezTo>
                      <a:pt x="4247" y="3672"/>
                      <a:pt x="4183" y="3963"/>
                      <a:pt x="4117" y="4234"/>
                    </a:cubicBezTo>
                    <a:cubicBezTo>
                      <a:pt x="3617" y="6326"/>
                      <a:pt x="3291" y="8518"/>
                      <a:pt x="3225" y="10904"/>
                    </a:cubicBezTo>
                    <a:cubicBezTo>
                      <a:pt x="3214" y="11318"/>
                      <a:pt x="3225" y="11732"/>
                      <a:pt x="3194" y="12123"/>
                    </a:cubicBezTo>
                    <a:cubicBezTo>
                      <a:pt x="3153" y="12541"/>
                      <a:pt x="3050" y="12762"/>
                      <a:pt x="2877" y="12762"/>
                    </a:cubicBezTo>
                    <a:cubicBezTo>
                      <a:pt x="2861" y="12762"/>
                      <a:pt x="2842" y="12758"/>
                      <a:pt x="2824" y="12755"/>
                    </a:cubicBezTo>
                    <a:cubicBezTo>
                      <a:pt x="2671" y="12731"/>
                      <a:pt x="2519" y="12608"/>
                      <a:pt x="2355" y="12561"/>
                    </a:cubicBezTo>
                    <a:cubicBezTo>
                      <a:pt x="2215" y="12511"/>
                      <a:pt x="2139" y="12317"/>
                      <a:pt x="2106" y="12023"/>
                    </a:cubicBezTo>
                    <a:cubicBezTo>
                      <a:pt x="2073" y="11806"/>
                      <a:pt x="2051" y="11562"/>
                      <a:pt x="2063" y="11318"/>
                    </a:cubicBezTo>
                    <a:cubicBezTo>
                      <a:pt x="2127" y="10148"/>
                      <a:pt x="2203" y="8982"/>
                      <a:pt x="2248" y="8103"/>
                    </a:cubicBezTo>
                    <a:cubicBezTo>
                      <a:pt x="2421" y="6961"/>
                      <a:pt x="2530" y="6108"/>
                      <a:pt x="2671" y="5280"/>
                    </a:cubicBezTo>
                    <a:cubicBezTo>
                      <a:pt x="2824" y="4404"/>
                      <a:pt x="2997" y="3575"/>
                      <a:pt x="3182" y="2747"/>
                    </a:cubicBezTo>
                    <a:cubicBezTo>
                      <a:pt x="3255" y="2376"/>
                      <a:pt x="3405" y="2162"/>
                      <a:pt x="3569" y="2162"/>
                    </a:cubicBezTo>
                    <a:close/>
                    <a:moveTo>
                      <a:pt x="5245" y="3128"/>
                    </a:moveTo>
                    <a:cubicBezTo>
                      <a:pt x="5382" y="3128"/>
                      <a:pt x="5486" y="3332"/>
                      <a:pt x="5585" y="3552"/>
                    </a:cubicBezTo>
                    <a:cubicBezTo>
                      <a:pt x="5694" y="3769"/>
                      <a:pt x="5649" y="4037"/>
                      <a:pt x="5595" y="4304"/>
                    </a:cubicBezTo>
                    <a:cubicBezTo>
                      <a:pt x="5192" y="6252"/>
                      <a:pt x="4900" y="8274"/>
                      <a:pt x="4769" y="10419"/>
                    </a:cubicBezTo>
                    <a:cubicBezTo>
                      <a:pt x="4715" y="11198"/>
                      <a:pt x="4682" y="12000"/>
                      <a:pt x="4649" y="12778"/>
                    </a:cubicBezTo>
                    <a:cubicBezTo>
                      <a:pt x="4617" y="13289"/>
                      <a:pt x="4551" y="13533"/>
                      <a:pt x="4356" y="13533"/>
                    </a:cubicBezTo>
                    <a:cubicBezTo>
                      <a:pt x="3954" y="13510"/>
                      <a:pt x="3726" y="13266"/>
                      <a:pt x="3660" y="12244"/>
                    </a:cubicBezTo>
                    <a:cubicBezTo>
                      <a:pt x="3650" y="12123"/>
                      <a:pt x="3650" y="12000"/>
                      <a:pt x="3660" y="11853"/>
                    </a:cubicBezTo>
                    <a:cubicBezTo>
                      <a:pt x="3714" y="10733"/>
                      <a:pt x="3780" y="9590"/>
                      <a:pt x="3834" y="8444"/>
                    </a:cubicBezTo>
                    <a:cubicBezTo>
                      <a:pt x="4051" y="6790"/>
                      <a:pt x="4399" y="5280"/>
                      <a:pt x="4769" y="3819"/>
                    </a:cubicBezTo>
                    <a:cubicBezTo>
                      <a:pt x="4855" y="3479"/>
                      <a:pt x="4987" y="3258"/>
                      <a:pt x="5149" y="3161"/>
                    </a:cubicBezTo>
                    <a:cubicBezTo>
                      <a:pt x="5184" y="3138"/>
                      <a:pt x="5215" y="3128"/>
                      <a:pt x="5245" y="3128"/>
                    </a:cubicBezTo>
                    <a:close/>
                    <a:moveTo>
                      <a:pt x="6675" y="3893"/>
                    </a:moveTo>
                    <a:cubicBezTo>
                      <a:pt x="6765" y="3893"/>
                      <a:pt x="6862" y="3923"/>
                      <a:pt x="6965" y="3990"/>
                    </a:cubicBezTo>
                    <a:cubicBezTo>
                      <a:pt x="8128" y="4718"/>
                      <a:pt x="12846" y="7519"/>
                      <a:pt x="14041" y="8200"/>
                    </a:cubicBezTo>
                    <a:cubicBezTo>
                      <a:pt x="14378" y="8397"/>
                      <a:pt x="14454" y="8712"/>
                      <a:pt x="14335" y="9467"/>
                    </a:cubicBezTo>
                    <a:cubicBezTo>
                      <a:pt x="14292" y="9784"/>
                      <a:pt x="14226" y="10078"/>
                      <a:pt x="14161" y="10392"/>
                    </a:cubicBezTo>
                    <a:cubicBezTo>
                      <a:pt x="13824" y="12294"/>
                      <a:pt x="13443" y="14168"/>
                      <a:pt x="13313" y="16213"/>
                    </a:cubicBezTo>
                    <a:cubicBezTo>
                      <a:pt x="13291" y="16578"/>
                      <a:pt x="13237" y="16969"/>
                      <a:pt x="13194" y="17333"/>
                    </a:cubicBezTo>
                    <a:cubicBezTo>
                      <a:pt x="13124" y="17874"/>
                      <a:pt x="12960" y="18141"/>
                      <a:pt x="12730" y="18141"/>
                    </a:cubicBezTo>
                    <a:cubicBezTo>
                      <a:pt x="12712" y="18141"/>
                      <a:pt x="12691" y="18141"/>
                      <a:pt x="12672" y="18138"/>
                    </a:cubicBezTo>
                    <a:cubicBezTo>
                      <a:pt x="12454" y="18088"/>
                      <a:pt x="12248" y="18038"/>
                      <a:pt x="12041" y="17918"/>
                    </a:cubicBezTo>
                    <a:cubicBezTo>
                      <a:pt x="9921" y="16748"/>
                      <a:pt x="7801" y="15555"/>
                      <a:pt x="5682" y="14386"/>
                    </a:cubicBezTo>
                    <a:cubicBezTo>
                      <a:pt x="5248" y="14142"/>
                      <a:pt x="5009" y="13460"/>
                      <a:pt x="5085" y="12414"/>
                    </a:cubicBezTo>
                    <a:cubicBezTo>
                      <a:pt x="5161" y="11295"/>
                      <a:pt x="5225" y="10175"/>
                      <a:pt x="5324" y="9052"/>
                    </a:cubicBezTo>
                    <a:cubicBezTo>
                      <a:pt x="5433" y="7666"/>
                      <a:pt x="5649" y="6326"/>
                      <a:pt x="5922" y="5059"/>
                    </a:cubicBezTo>
                    <a:cubicBezTo>
                      <a:pt x="6053" y="4414"/>
                      <a:pt x="6304" y="3893"/>
                      <a:pt x="6675" y="3893"/>
                    </a:cubicBezTo>
                    <a:close/>
                    <a:moveTo>
                      <a:pt x="15181" y="8949"/>
                    </a:moveTo>
                    <a:cubicBezTo>
                      <a:pt x="15220" y="8949"/>
                      <a:pt x="15262" y="8959"/>
                      <a:pt x="15302" y="8982"/>
                    </a:cubicBezTo>
                    <a:cubicBezTo>
                      <a:pt x="15476" y="9052"/>
                      <a:pt x="15596" y="9493"/>
                      <a:pt x="15530" y="9858"/>
                    </a:cubicBezTo>
                    <a:cubicBezTo>
                      <a:pt x="15476" y="10175"/>
                      <a:pt x="15411" y="10466"/>
                      <a:pt x="15357" y="10760"/>
                    </a:cubicBezTo>
                    <a:cubicBezTo>
                      <a:pt x="14987" y="12708"/>
                      <a:pt x="14672" y="14680"/>
                      <a:pt x="14454" y="16725"/>
                    </a:cubicBezTo>
                    <a:cubicBezTo>
                      <a:pt x="14411" y="17236"/>
                      <a:pt x="14389" y="17747"/>
                      <a:pt x="14335" y="18258"/>
                    </a:cubicBezTo>
                    <a:cubicBezTo>
                      <a:pt x="14301" y="18679"/>
                      <a:pt x="14199" y="18890"/>
                      <a:pt x="14041" y="18890"/>
                    </a:cubicBezTo>
                    <a:cubicBezTo>
                      <a:pt x="13998" y="18890"/>
                      <a:pt x="13952" y="18873"/>
                      <a:pt x="13900" y="18843"/>
                    </a:cubicBezTo>
                    <a:cubicBezTo>
                      <a:pt x="13661" y="18696"/>
                      <a:pt x="13542" y="18258"/>
                      <a:pt x="13585" y="17674"/>
                    </a:cubicBezTo>
                    <a:cubicBezTo>
                      <a:pt x="13650" y="16918"/>
                      <a:pt x="13715" y="16190"/>
                      <a:pt x="13759" y="15629"/>
                    </a:cubicBezTo>
                    <a:cubicBezTo>
                      <a:pt x="14031" y="13413"/>
                      <a:pt x="14378" y="11465"/>
                      <a:pt x="14781" y="9567"/>
                    </a:cubicBezTo>
                    <a:cubicBezTo>
                      <a:pt x="14860" y="9166"/>
                      <a:pt x="15006" y="8949"/>
                      <a:pt x="15181" y="8949"/>
                    </a:cubicBezTo>
                    <a:close/>
                    <a:moveTo>
                      <a:pt x="18331" y="12183"/>
                    </a:moveTo>
                    <a:cubicBezTo>
                      <a:pt x="18402" y="12183"/>
                      <a:pt x="18484" y="12247"/>
                      <a:pt x="18585" y="12367"/>
                    </a:cubicBezTo>
                    <a:cubicBezTo>
                      <a:pt x="19401" y="13289"/>
                      <a:pt x="20129" y="14482"/>
                      <a:pt x="20836" y="15749"/>
                    </a:cubicBezTo>
                    <a:cubicBezTo>
                      <a:pt x="21172" y="16384"/>
                      <a:pt x="21184" y="17821"/>
                      <a:pt x="20857" y="18502"/>
                    </a:cubicBezTo>
                    <a:cubicBezTo>
                      <a:pt x="20814" y="18623"/>
                      <a:pt x="20738" y="18696"/>
                      <a:pt x="20662" y="18720"/>
                    </a:cubicBezTo>
                    <a:cubicBezTo>
                      <a:pt x="19878" y="19187"/>
                      <a:pt x="19089" y="19391"/>
                      <a:pt x="18287" y="19391"/>
                    </a:cubicBezTo>
                    <a:cubicBezTo>
                      <a:pt x="18087" y="19391"/>
                      <a:pt x="17885" y="19378"/>
                      <a:pt x="17683" y="19354"/>
                    </a:cubicBezTo>
                    <a:cubicBezTo>
                      <a:pt x="17520" y="19331"/>
                      <a:pt x="17411" y="19087"/>
                      <a:pt x="17390" y="18720"/>
                    </a:cubicBezTo>
                    <a:cubicBezTo>
                      <a:pt x="17378" y="18526"/>
                      <a:pt x="17390" y="18309"/>
                      <a:pt x="17401" y="18111"/>
                    </a:cubicBezTo>
                    <a:cubicBezTo>
                      <a:pt x="17444" y="17456"/>
                      <a:pt x="17498" y="16822"/>
                      <a:pt x="17563" y="16066"/>
                    </a:cubicBezTo>
                    <a:cubicBezTo>
                      <a:pt x="17596" y="15702"/>
                      <a:pt x="17639" y="15361"/>
                      <a:pt x="17683" y="15020"/>
                    </a:cubicBezTo>
                    <a:cubicBezTo>
                      <a:pt x="17802" y="14312"/>
                      <a:pt x="17923" y="13533"/>
                      <a:pt x="18063" y="12778"/>
                    </a:cubicBezTo>
                    <a:cubicBezTo>
                      <a:pt x="18132" y="12367"/>
                      <a:pt x="18214" y="12183"/>
                      <a:pt x="18331" y="12183"/>
                    </a:cubicBezTo>
                    <a:close/>
                    <a:moveTo>
                      <a:pt x="16264" y="9540"/>
                    </a:moveTo>
                    <a:cubicBezTo>
                      <a:pt x="16273" y="9540"/>
                      <a:pt x="16282" y="9540"/>
                      <a:pt x="16292" y="9540"/>
                    </a:cubicBezTo>
                    <a:cubicBezTo>
                      <a:pt x="16640" y="9590"/>
                      <a:pt x="16749" y="9955"/>
                      <a:pt x="16617" y="10686"/>
                    </a:cubicBezTo>
                    <a:cubicBezTo>
                      <a:pt x="16607" y="10760"/>
                      <a:pt x="16585" y="10830"/>
                      <a:pt x="16574" y="10904"/>
                    </a:cubicBezTo>
                    <a:cubicBezTo>
                      <a:pt x="16433" y="11806"/>
                      <a:pt x="16270" y="12708"/>
                      <a:pt x="16140" y="13630"/>
                    </a:cubicBezTo>
                    <a:cubicBezTo>
                      <a:pt x="15890" y="15482"/>
                      <a:pt x="15694" y="17356"/>
                      <a:pt x="15618" y="19281"/>
                    </a:cubicBezTo>
                    <a:cubicBezTo>
                      <a:pt x="15606" y="19401"/>
                      <a:pt x="15575" y="19575"/>
                      <a:pt x="15530" y="19645"/>
                    </a:cubicBezTo>
                    <a:cubicBezTo>
                      <a:pt x="15487" y="19712"/>
                      <a:pt x="15429" y="19739"/>
                      <a:pt x="15363" y="19739"/>
                    </a:cubicBezTo>
                    <a:cubicBezTo>
                      <a:pt x="15135" y="19739"/>
                      <a:pt x="14820" y="19388"/>
                      <a:pt x="14769" y="18990"/>
                    </a:cubicBezTo>
                    <a:cubicBezTo>
                      <a:pt x="14759" y="18890"/>
                      <a:pt x="14759" y="18770"/>
                      <a:pt x="14769" y="18649"/>
                    </a:cubicBezTo>
                    <a:cubicBezTo>
                      <a:pt x="14835" y="17724"/>
                      <a:pt x="14901" y="16798"/>
                      <a:pt x="14944" y="16190"/>
                    </a:cubicBezTo>
                    <a:cubicBezTo>
                      <a:pt x="15129" y="14924"/>
                      <a:pt x="15248" y="13971"/>
                      <a:pt x="15400" y="13049"/>
                    </a:cubicBezTo>
                    <a:cubicBezTo>
                      <a:pt x="15575" y="12023"/>
                      <a:pt x="15770" y="11027"/>
                      <a:pt x="15966" y="10028"/>
                    </a:cubicBezTo>
                    <a:cubicBezTo>
                      <a:pt x="16016" y="9731"/>
                      <a:pt x="16116" y="9540"/>
                      <a:pt x="16264" y="9540"/>
                    </a:cubicBezTo>
                    <a:close/>
                    <a:moveTo>
                      <a:pt x="17395" y="10195"/>
                    </a:moveTo>
                    <a:cubicBezTo>
                      <a:pt x="17442" y="10195"/>
                      <a:pt x="17493" y="10219"/>
                      <a:pt x="17542" y="10272"/>
                    </a:cubicBezTo>
                    <a:cubicBezTo>
                      <a:pt x="17824" y="10589"/>
                      <a:pt x="17890" y="10589"/>
                      <a:pt x="17814" y="11295"/>
                    </a:cubicBezTo>
                    <a:cubicBezTo>
                      <a:pt x="17759" y="11709"/>
                      <a:pt x="17694" y="12073"/>
                      <a:pt x="17629" y="12464"/>
                    </a:cubicBezTo>
                    <a:cubicBezTo>
                      <a:pt x="17390" y="13901"/>
                      <a:pt x="17140" y="15338"/>
                      <a:pt x="17041" y="16895"/>
                    </a:cubicBezTo>
                    <a:cubicBezTo>
                      <a:pt x="16987" y="17821"/>
                      <a:pt x="16932" y="18770"/>
                      <a:pt x="16868" y="19695"/>
                    </a:cubicBezTo>
                    <a:cubicBezTo>
                      <a:pt x="16846" y="20013"/>
                      <a:pt x="16802" y="20327"/>
                      <a:pt x="16640" y="20400"/>
                    </a:cubicBezTo>
                    <a:cubicBezTo>
                      <a:pt x="16598" y="20420"/>
                      <a:pt x="16553" y="20434"/>
                      <a:pt x="16509" y="20434"/>
                    </a:cubicBezTo>
                    <a:cubicBezTo>
                      <a:pt x="16285" y="20434"/>
                      <a:pt x="16048" y="20163"/>
                      <a:pt x="16019" y="19451"/>
                    </a:cubicBezTo>
                    <a:cubicBezTo>
                      <a:pt x="16009" y="19231"/>
                      <a:pt x="16019" y="18990"/>
                      <a:pt x="16042" y="18770"/>
                    </a:cubicBezTo>
                    <a:cubicBezTo>
                      <a:pt x="16128" y="17697"/>
                      <a:pt x="16227" y="16628"/>
                      <a:pt x="16324" y="15555"/>
                    </a:cubicBezTo>
                    <a:cubicBezTo>
                      <a:pt x="16476" y="14459"/>
                      <a:pt x="16617" y="13390"/>
                      <a:pt x="16780" y="12317"/>
                    </a:cubicBezTo>
                    <a:cubicBezTo>
                      <a:pt x="16856" y="11756"/>
                      <a:pt x="16965" y="11244"/>
                      <a:pt x="17064" y="10710"/>
                    </a:cubicBezTo>
                    <a:cubicBezTo>
                      <a:pt x="17128" y="10386"/>
                      <a:pt x="17256" y="10195"/>
                      <a:pt x="17395" y="10195"/>
                    </a:cubicBezTo>
                    <a:close/>
                    <a:moveTo>
                      <a:pt x="1838" y="0"/>
                    </a:moveTo>
                    <a:cubicBezTo>
                      <a:pt x="1721" y="0"/>
                      <a:pt x="1620" y="110"/>
                      <a:pt x="1530" y="311"/>
                    </a:cubicBezTo>
                    <a:cubicBezTo>
                      <a:pt x="1356" y="678"/>
                      <a:pt x="1193" y="1066"/>
                      <a:pt x="1062" y="1480"/>
                    </a:cubicBezTo>
                    <a:cubicBezTo>
                      <a:pt x="388" y="3622"/>
                      <a:pt x="83" y="6058"/>
                      <a:pt x="7" y="8641"/>
                    </a:cubicBezTo>
                    <a:cubicBezTo>
                      <a:pt x="-36" y="9761"/>
                      <a:pt x="128" y="10830"/>
                      <a:pt x="356" y="11853"/>
                    </a:cubicBezTo>
                    <a:cubicBezTo>
                      <a:pt x="453" y="12317"/>
                      <a:pt x="617" y="12635"/>
                      <a:pt x="856" y="12755"/>
                    </a:cubicBezTo>
                    <a:cubicBezTo>
                      <a:pt x="4312" y="14703"/>
                      <a:pt x="7769" y="16651"/>
                      <a:pt x="11226" y="18576"/>
                    </a:cubicBezTo>
                    <a:cubicBezTo>
                      <a:pt x="12890" y="19525"/>
                      <a:pt x="14553" y="20427"/>
                      <a:pt x="16227" y="21349"/>
                    </a:cubicBezTo>
                    <a:cubicBezTo>
                      <a:pt x="16400" y="21450"/>
                      <a:pt x="16585" y="21473"/>
                      <a:pt x="16759" y="21570"/>
                    </a:cubicBezTo>
                    <a:cubicBezTo>
                      <a:pt x="16801" y="21590"/>
                      <a:pt x="16840" y="21600"/>
                      <a:pt x="16877" y="21600"/>
                    </a:cubicBezTo>
                    <a:cubicBezTo>
                      <a:pt x="17053" y="21600"/>
                      <a:pt x="17178" y="21376"/>
                      <a:pt x="17259" y="21035"/>
                    </a:cubicBezTo>
                    <a:cubicBezTo>
                      <a:pt x="17369" y="20494"/>
                      <a:pt x="17572" y="20350"/>
                      <a:pt x="17791" y="20350"/>
                    </a:cubicBezTo>
                    <a:cubicBezTo>
                      <a:pt x="17809" y="20350"/>
                      <a:pt x="17827" y="20350"/>
                      <a:pt x="17847" y="20354"/>
                    </a:cubicBezTo>
                    <a:cubicBezTo>
                      <a:pt x="17936" y="20357"/>
                      <a:pt x="18026" y="20360"/>
                      <a:pt x="18115" y="20360"/>
                    </a:cubicBezTo>
                    <a:cubicBezTo>
                      <a:pt x="18915" y="20360"/>
                      <a:pt x="19705" y="20166"/>
                      <a:pt x="20487" y="19792"/>
                    </a:cubicBezTo>
                    <a:cubicBezTo>
                      <a:pt x="20553" y="19745"/>
                      <a:pt x="20618" y="19695"/>
                      <a:pt x="20684" y="19672"/>
                    </a:cubicBezTo>
                    <a:cubicBezTo>
                      <a:pt x="21108" y="19548"/>
                      <a:pt x="21357" y="19037"/>
                      <a:pt x="21433" y="18088"/>
                    </a:cubicBezTo>
                    <a:cubicBezTo>
                      <a:pt x="21477" y="17600"/>
                      <a:pt x="21498" y="17116"/>
                      <a:pt x="21531" y="16601"/>
                    </a:cubicBezTo>
                    <a:cubicBezTo>
                      <a:pt x="21564" y="16116"/>
                      <a:pt x="21455" y="15776"/>
                      <a:pt x="21303" y="15435"/>
                    </a:cubicBezTo>
                    <a:cubicBezTo>
                      <a:pt x="20563" y="13924"/>
                      <a:pt x="19759" y="12635"/>
                      <a:pt x="18879" y="11562"/>
                    </a:cubicBezTo>
                    <a:cubicBezTo>
                      <a:pt x="18792" y="11442"/>
                      <a:pt x="18704" y="11341"/>
                      <a:pt x="18628" y="11221"/>
                    </a:cubicBezTo>
                    <a:cubicBezTo>
                      <a:pt x="18499" y="11027"/>
                      <a:pt x="18433" y="10760"/>
                      <a:pt x="18476" y="10392"/>
                    </a:cubicBezTo>
                    <a:cubicBezTo>
                      <a:pt x="18531" y="10028"/>
                      <a:pt x="18488" y="9808"/>
                      <a:pt x="18314" y="9687"/>
                    </a:cubicBezTo>
                    <a:cubicBezTo>
                      <a:pt x="18118" y="9540"/>
                      <a:pt x="17923" y="9346"/>
                      <a:pt x="17726" y="9223"/>
                    </a:cubicBezTo>
                    <a:cubicBezTo>
                      <a:pt x="15162" y="7739"/>
                      <a:pt x="4997" y="1845"/>
                      <a:pt x="2476" y="411"/>
                    </a:cubicBezTo>
                    <a:cubicBezTo>
                      <a:pt x="2334" y="311"/>
                      <a:pt x="2182" y="264"/>
                      <a:pt x="2051" y="117"/>
                    </a:cubicBezTo>
                    <a:cubicBezTo>
                      <a:pt x="1976" y="37"/>
                      <a:pt x="1905" y="0"/>
                      <a:pt x="1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21" name="Google Shape;2211;p29"/>
              <p:cNvSpPr/>
              <p:nvPr/>
            </p:nvSpPr>
            <p:spPr>
              <a:xfrm flipH="1">
                <a:off x="394070" y="143609"/>
                <a:ext cx="305724" cy="1639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14" h="21600" extrusionOk="0">
                    <a:moveTo>
                      <a:pt x="6421" y="1990"/>
                    </a:moveTo>
                    <a:cubicBezTo>
                      <a:pt x="7680" y="1990"/>
                      <a:pt x="8934" y="2366"/>
                      <a:pt x="10178" y="2949"/>
                    </a:cubicBezTo>
                    <a:cubicBezTo>
                      <a:pt x="11386" y="3800"/>
                      <a:pt x="12630" y="4517"/>
                      <a:pt x="13806" y="5494"/>
                    </a:cubicBezTo>
                    <a:cubicBezTo>
                      <a:pt x="15350" y="6740"/>
                      <a:pt x="16862" y="8299"/>
                      <a:pt x="18070" y="10657"/>
                    </a:cubicBezTo>
                    <a:cubicBezTo>
                      <a:pt x="18507" y="11571"/>
                      <a:pt x="18945" y="12610"/>
                      <a:pt x="19282" y="13722"/>
                    </a:cubicBezTo>
                    <a:cubicBezTo>
                      <a:pt x="19752" y="15353"/>
                      <a:pt x="19549" y="16599"/>
                      <a:pt x="18673" y="17379"/>
                    </a:cubicBezTo>
                    <a:cubicBezTo>
                      <a:pt x="18037" y="17970"/>
                      <a:pt x="17401" y="18427"/>
                      <a:pt x="16728" y="18750"/>
                    </a:cubicBezTo>
                    <a:cubicBezTo>
                      <a:pt x="15673" y="19270"/>
                      <a:pt x="14608" y="19458"/>
                      <a:pt x="13543" y="19458"/>
                    </a:cubicBezTo>
                    <a:cubicBezTo>
                      <a:pt x="12570" y="19458"/>
                      <a:pt x="11593" y="19297"/>
                      <a:pt x="10616" y="19081"/>
                    </a:cubicBezTo>
                    <a:cubicBezTo>
                      <a:pt x="8127" y="18490"/>
                      <a:pt x="5744" y="17119"/>
                      <a:pt x="3559" y="14708"/>
                    </a:cubicBezTo>
                    <a:cubicBezTo>
                      <a:pt x="2651" y="13722"/>
                      <a:pt x="1881" y="12485"/>
                      <a:pt x="1379" y="10657"/>
                    </a:cubicBezTo>
                    <a:cubicBezTo>
                      <a:pt x="1005" y="9411"/>
                      <a:pt x="941" y="8111"/>
                      <a:pt x="1176" y="6803"/>
                    </a:cubicBezTo>
                    <a:cubicBezTo>
                      <a:pt x="1646" y="4320"/>
                      <a:pt x="2619" y="3146"/>
                      <a:pt x="3863" y="2554"/>
                    </a:cubicBezTo>
                    <a:cubicBezTo>
                      <a:pt x="4716" y="2160"/>
                      <a:pt x="5569" y="1990"/>
                      <a:pt x="6421" y="1990"/>
                    </a:cubicBezTo>
                    <a:close/>
                    <a:moveTo>
                      <a:pt x="5223" y="0"/>
                    </a:moveTo>
                    <a:cubicBezTo>
                      <a:pt x="4094" y="0"/>
                      <a:pt x="2950" y="430"/>
                      <a:pt x="1946" y="1703"/>
                    </a:cubicBezTo>
                    <a:cubicBezTo>
                      <a:pt x="-101" y="4257"/>
                      <a:pt x="-774" y="9285"/>
                      <a:pt x="1107" y="13399"/>
                    </a:cubicBezTo>
                    <a:cubicBezTo>
                      <a:pt x="2116" y="15622"/>
                      <a:pt x="3361" y="17119"/>
                      <a:pt x="4771" y="18167"/>
                    </a:cubicBezTo>
                    <a:cubicBezTo>
                      <a:pt x="7523" y="20327"/>
                      <a:pt x="10395" y="21600"/>
                      <a:pt x="13359" y="21600"/>
                    </a:cubicBezTo>
                    <a:cubicBezTo>
                      <a:pt x="13976" y="21600"/>
                      <a:pt x="14594" y="21546"/>
                      <a:pt x="15216" y="21430"/>
                    </a:cubicBezTo>
                    <a:cubicBezTo>
                      <a:pt x="16323" y="21233"/>
                      <a:pt x="17433" y="20650"/>
                      <a:pt x="18475" y="20058"/>
                    </a:cubicBezTo>
                    <a:cubicBezTo>
                      <a:pt x="19047" y="19664"/>
                      <a:pt x="19549" y="18884"/>
                      <a:pt x="20052" y="18230"/>
                    </a:cubicBezTo>
                    <a:cubicBezTo>
                      <a:pt x="20623" y="17450"/>
                      <a:pt x="20826" y="16267"/>
                      <a:pt x="20655" y="15030"/>
                    </a:cubicBezTo>
                    <a:cubicBezTo>
                      <a:pt x="20522" y="13856"/>
                      <a:pt x="20287" y="12682"/>
                      <a:pt x="19987" y="11634"/>
                    </a:cubicBezTo>
                    <a:cubicBezTo>
                      <a:pt x="18945" y="8371"/>
                      <a:pt x="17300" y="6471"/>
                      <a:pt x="15617" y="4714"/>
                    </a:cubicBezTo>
                    <a:cubicBezTo>
                      <a:pt x="14175" y="3271"/>
                      <a:pt x="12695" y="2097"/>
                      <a:pt x="11183" y="1515"/>
                    </a:cubicBezTo>
                    <a:cubicBezTo>
                      <a:pt x="9270" y="403"/>
                      <a:pt x="7389" y="72"/>
                      <a:pt x="5476" y="9"/>
                    </a:cubicBezTo>
                    <a:cubicBezTo>
                      <a:pt x="5393" y="0"/>
                      <a:pt x="5311" y="0"/>
                      <a:pt x="522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22" name="Google Shape;2212;p29"/>
              <p:cNvSpPr/>
              <p:nvPr/>
            </p:nvSpPr>
            <p:spPr>
              <a:xfrm flipH="1">
                <a:off x="411572" y="158712"/>
                <a:ext cx="272900" cy="132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1" h="21600" extrusionOk="0">
                    <a:moveTo>
                      <a:pt x="6181" y="0"/>
                    </a:moveTo>
                    <a:cubicBezTo>
                      <a:pt x="5202" y="0"/>
                      <a:pt x="4223" y="211"/>
                      <a:pt x="3244" y="698"/>
                    </a:cubicBezTo>
                    <a:cubicBezTo>
                      <a:pt x="1815" y="1430"/>
                      <a:pt x="698" y="2881"/>
                      <a:pt x="158" y="5951"/>
                    </a:cubicBezTo>
                    <a:cubicBezTo>
                      <a:pt x="-112" y="7569"/>
                      <a:pt x="-38" y="9176"/>
                      <a:pt x="391" y="10717"/>
                    </a:cubicBezTo>
                    <a:cubicBezTo>
                      <a:pt x="968" y="12978"/>
                      <a:pt x="1852" y="14507"/>
                      <a:pt x="2894" y="15726"/>
                    </a:cubicBezTo>
                    <a:cubicBezTo>
                      <a:pt x="5403" y="18707"/>
                      <a:pt x="8140" y="20403"/>
                      <a:pt x="10998" y="21135"/>
                    </a:cubicBezTo>
                    <a:cubicBezTo>
                      <a:pt x="12120" y="21401"/>
                      <a:pt x="13242" y="21600"/>
                      <a:pt x="14359" y="21600"/>
                    </a:cubicBezTo>
                    <a:cubicBezTo>
                      <a:pt x="15581" y="21600"/>
                      <a:pt x="16804" y="21367"/>
                      <a:pt x="18016" y="20724"/>
                    </a:cubicBezTo>
                    <a:cubicBezTo>
                      <a:pt x="18789" y="20326"/>
                      <a:pt x="19519" y="19760"/>
                      <a:pt x="20249" y="19029"/>
                    </a:cubicBezTo>
                    <a:cubicBezTo>
                      <a:pt x="21255" y="18065"/>
                      <a:pt x="21488" y="16524"/>
                      <a:pt x="20948" y="14507"/>
                    </a:cubicBezTo>
                    <a:cubicBezTo>
                      <a:pt x="20562" y="13133"/>
                      <a:pt x="20059" y="11847"/>
                      <a:pt x="19556" y="10717"/>
                    </a:cubicBezTo>
                    <a:cubicBezTo>
                      <a:pt x="18169" y="7802"/>
                      <a:pt x="16433" y="5874"/>
                      <a:pt x="14660" y="4333"/>
                    </a:cubicBezTo>
                    <a:cubicBezTo>
                      <a:pt x="13311" y="3125"/>
                      <a:pt x="11882" y="2239"/>
                      <a:pt x="10495" y="1186"/>
                    </a:cubicBezTo>
                    <a:cubicBezTo>
                      <a:pt x="9066" y="465"/>
                      <a:pt x="7626" y="0"/>
                      <a:pt x="618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23" name="Google Shape;2213;p29"/>
              <p:cNvSpPr/>
              <p:nvPr/>
            </p:nvSpPr>
            <p:spPr>
              <a:xfrm flipH="1">
                <a:off x="521770" y="216876"/>
                <a:ext cx="46904" cy="422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46" h="21600" extrusionOk="0">
                    <a:moveTo>
                      <a:pt x="3838" y="0"/>
                    </a:moveTo>
                    <a:cubicBezTo>
                      <a:pt x="2556" y="0"/>
                      <a:pt x="1473" y="2087"/>
                      <a:pt x="732" y="4383"/>
                    </a:cubicBezTo>
                    <a:cubicBezTo>
                      <a:pt x="-1348" y="10991"/>
                      <a:pt x="1131" y="19096"/>
                      <a:pt x="6545" y="21113"/>
                    </a:cubicBezTo>
                    <a:cubicBezTo>
                      <a:pt x="7400" y="21461"/>
                      <a:pt x="8284" y="21600"/>
                      <a:pt x="9167" y="21600"/>
                    </a:cubicBezTo>
                    <a:cubicBezTo>
                      <a:pt x="13755" y="21600"/>
                      <a:pt x="18200" y="17322"/>
                      <a:pt x="19426" y="10713"/>
                    </a:cubicBezTo>
                    <a:cubicBezTo>
                      <a:pt x="20252" y="5913"/>
                      <a:pt x="18571" y="4661"/>
                      <a:pt x="17345" y="4139"/>
                    </a:cubicBezTo>
                    <a:cubicBezTo>
                      <a:pt x="17203" y="4104"/>
                      <a:pt x="17089" y="4070"/>
                      <a:pt x="16975" y="4070"/>
                    </a:cubicBezTo>
                    <a:cubicBezTo>
                      <a:pt x="16348" y="4070"/>
                      <a:pt x="15892" y="4696"/>
                      <a:pt x="14838" y="6435"/>
                    </a:cubicBezTo>
                    <a:cubicBezTo>
                      <a:pt x="14097" y="7583"/>
                      <a:pt x="12473" y="12661"/>
                      <a:pt x="10022" y="12661"/>
                    </a:cubicBezTo>
                    <a:cubicBezTo>
                      <a:pt x="9765" y="12661"/>
                      <a:pt x="9509" y="12626"/>
                      <a:pt x="9253" y="12487"/>
                    </a:cubicBezTo>
                    <a:cubicBezTo>
                      <a:pt x="6118" y="10991"/>
                      <a:pt x="6545" y="6157"/>
                      <a:pt x="6346" y="4661"/>
                    </a:cubicBezTo>
                    <a:cubicBezTo>
                      <a:pt x="6346" y="2609"/>
                      <a:pt x="6346" y="591"/>
                      <a:pt x="4266" y="70"/>
                    </a:cubicBezTo>
                    <a:cubicBezTo>
                      <a:pt x="4123" y="35"/>
                      <a:pt x="3981" y="0"/>
                      <a:pt x="3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24" name="Google Shape;2214;p29"/>
              <p:cNvSpPr/>
              <p:nvPr/>
            </p:nvSpPr>
            <p:spPr>
              <a:xfrm flipH="1">
                <a:off x="481483" y="228305"/>
                <a:ext cx="17898" cy="195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9" h="21600" extrusionOk="0">
                    <a:moveTo>
                      <a:pt x="9996" y="0"/>
                    </a:moveTo>
                    <a:cubicBezTo>
                      <a:pt x="5631" y="0"/>
                      <a:pt x="1341" y="3537"/>
                      <a:pt x="379" y="8354"/>
                    </a:cubicBezTo>
                    <a:cubicBezTo>
                      <a:pt x="-1248" y="14977"/>
                      <a:pt x="2525" y="20998"/>
                      <a:pt x="8442" y="21525"/>
                    </a:cubicBezTo>
                    <a:cubicBezTo>
                      <a:pt x="8886" y="21600"/>
                      <a:pt x="9256" y="21600"/>
                      <a:pt x="9626" y="21600"/>
                    </a:cubicBezTo>
                    <a:cubicBezTo>
                      <a:pt x="14434" y="21600"/>
                      <a:pt x="18281" y="18364"/>
                      <a:pt x="19242" y="12794"/>
                    </a:cubicBezTo>
                    <a:cubicBezTo>
                      <a:pt x="20352" y="6698"/>
                      <a:pt x="17097" y="1279"/>
                      <a:pt x="11697" y="151"/>
                    </a:cubicBezTo>
                    <a:cubicBezTo>
                      <a:pt x="11179" y="0"/>
                      <a:pt x="10588" y="0"/>
                      <a:pt x="999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325" name="Google Shape;2215;p29"/>
              <p:cNvSpPr/>
              <p:nvPr/>
            </p:nvSpPr>
            <p:spPr>
              <a:xfrm flipH="1">
                <a:off x="588083" y="201026"/>
                <a:ext cx="17357" cy="196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2" h="21600" extrusionOk="0">
                    <a:moveTo>
                      <a:pt x="10127" y="0"/>
                    </a:moveTo>
                    <a:cubicBezTo>
                      <a:pt x="5336" y="0"/>
                      <a:pt x="1381" y="3513"/>
                      <a:pt x="392" y="8371"/>
                    </a:cubicBezTo>
                    <a:cubicBezTo>
                      <a:pt x="-1281" y="14873"/>
                      <a:pt x="2598" y="20853"/>
                      <a:pt x="8150" y="21376"/>
                    </a:cubicBezTo>
                    <a:cubicBezTo>
                      <a:pt x="8834" y="21525"/>
                      <a:pt x="9519" y="21600"/>
                      <a:pt x="10127" y="21600"/>
                    </a:cubicBezTo>
                    <a:cubicBezTo>
                      <a:pt x="15223" y="21600"/>
                      <a:pt x="18722" y="18012"/>
                      <a:pt x="19178" y="12706"/>
                    </a:cubicBezTo>
                    <a:cubicBezTo>
                      <a:pt x="20319" y="6727"/>
                      <a:pt x="16973" y="1271"/>
                      <a:pt x="12029" y="149"/>
                    </a:cubicBezTo>
                    <a:cubicBezTo>
                      <a:pt x="11344" y="75"/>
                      <a:pt x="10736" y="0"/>
                      <a:pt x="101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232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9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0" name="Google Shape;2217;p30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2335" name="Google Shape;2218;p30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36" name="Google Shape;2219;p30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37" name="Google Shape;2220;p30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38" name="Google Shape;2221;p30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39" name="Google Shape;2222;p30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0" name="Google Shape;2223;p30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1" name="Google Shape;2224;p30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2" name="Google Shape;2225;p30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3" name="Google Shape;2226;p30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4" name="Google Shape;2227;p30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5" name="Google Shape;2228;p30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6" name="Google Shape;2229;p30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7" name="Google Shape;2230;p30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8" name="Google Shape;2231;p30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49" name="Google Shape;2232;p30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0" name="Google Shape;2233;p30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1" name="Google Shape;2234;p30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2" name="Google Shape;2235;p30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3" name="Google Shape;2236;p30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4" name="Google Shape;2237;p30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5" name="Google Shape;2238;p30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6" name="Google Shape;2239;p30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7" name="Google Shape;2240;p30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8" name="Google Shape;2241;p30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59" name="Google Shape;2242;p30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0" name="Google Shape;2243;p30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1" name="Google Shape;2244;p30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2" name="Google Shape;2245;p30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3" name="Google Shape;2246;p30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4" name="Google Shape;2247;p30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5" name="Google Shape;2248;p30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6" name="Google Shape;2249;p30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7" name="Google Shape;2250;p30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8" name="Google Shape;2251;p30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69" name="Google Shape;2252;p30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0" name="Google Shape;2253;p30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1" name="Google Shape;2254;p30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2" name="Google Shape;2255;p30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3" name="Google Shape;2256;p30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4" name="Google Shape;2257;p30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5" name="Google Shape;2258;p30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6" name="Google Shape;2259;p30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7" name="Google Shape;2260;p30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8" name="Google Shape;2261;p30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79" name="Google Shape;2262;p30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0" name="Google Shape;2263;p30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1" name="Google Shape;2264;p30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2" name="Google Shape;2265;p30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3" name="Google Shape;2266;p30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4" name="Google Shape;2267;p30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5" name="Google Shape;2268;p30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6" name="Google Shape;2269;p30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7" name="Google Shape;2270;p30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8" name="Google Shape;2271;p30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89" name="Google Shape;2272;p30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0" name="Google Shape;2273;p30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1" name="Google Shape;2274;p30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2" name="Google Shape;2275;p30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3" name="Google Shape;2276;p30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4" name="Google Shape;2277;p30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5" name="Google Shape;2278;p30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6" name="Google Shape;2279;p30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7" name="Google Shape;2280;p30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8" name="Google Shape;2281;p30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99" name="Google Shape;2282;p30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2423" name="Google Shape;2283;p30"/>
          <p:cNvGrpSpPr/>
          <p:nvPr/>
        </p:nvGrpSpPr>
        <p:grpSpPr>
          <a:xfrm>
            <a:off x="218666" y="-82728"/>
            <a:ext cx="8888633" cy="4864682"/>
            <a:chOff x="0" y="0"/>
            <a:chExt cx="8888632" cy="4864681"/>
          </a:xfrm>
        </p:grpSpPr>
        <p:grpSp>
          <p:nvGrpSpPr>
            <p:cNvPr id="2415" name="Google Shape;2284;p30"/>
            <p:cNvGrpSpPr/>
            <p:nvPr/>
          </p:nvGrpSpPr>
          <p:grpSpPr>
            <a:xfrm>
              <a:off x="7852516" y="-1"/>
              <a:ext cx="1036117" cy="1098478"/>
              <a:chOff x="0" y="0"/>
              <a:chExt cx="1036116" cy="1098476"/>
            </a:xfrm>
          </p:grpSpPr>
          <p:sp>
            <p:nvSpPr>
              <p:cNvPr id="2401" name="Google Shape;2285;p30"/>
              <p:cNvSpPr/>
              <p:nvPr/>
            </p:nvSpPr>
            <p:spPr>
              <a:xfrm rot="3014714">
                <a:off x="319790" y="425405"/>
                <a:ext cx="445451" cy="3248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1600" extrusionOk="0">
                    <a:moveTo>
                      <a:pt x="17006" y="0"/>
                    </a:moveTo>
                    <a:cubicBezTo>
                      <a:pt x="16764" y="0"/>
                      <a:pt x="16502" y="66"/>
                      <a:pt x="16223" y="215"/>
                    </a:cubicBezTo>
                    <a:cubicBezTo>
                      <a:pt x="13656" y="1582"/>
                      <a:pt x="3331" y="6802"/>
                      <a:pt x="716" y="8099"/>
                    </a:cubicBezTo>
                    <a:cubicBezTo>
                      <a:pt x="-19" y="8436"/>
                      <a:pt x="-167" y="8913"/>
                      <a:pt x="175" y="9939"/>
                    </a:cubicBezTo>
                    <a:cubicBezTo>
                      <a:pt x="300" y="10346"/>
                      <a:pt x="471" y="10758"/>
                      <a:pt x="642" y="11165"/>
                    </a:cubicBezTo>
                    <a:cubicBezTo>
                      <a:pt x="1572" y="13726"/>
                      <a:pt x="2572" y="16216"/>
                      <a:pt x="3062" y="19049"/>
                    </a:cubicBezTo>
                    <a:cubicBezTo>
                      <a:pt x="3159" y="19592"/>
                      <a:pt x="3307" y="20107"/>
                      <a:pt x="3431" y="20617"/>
                    </a:cubicBezTo>
                    <a:cubicBezTo>
                      <a:pt x="3619" y="21258"/>
                      <a:pt x="3968" y="21600"/>
                      <a:pt x="4432" y="21600"/>
                    </a:cubicBezTo>
                    <a:cubicBezTo>
                      <a:pt x="4512" y="21600"/>
                      <a:pt x="4593" y="21591"/>
                      <a:pt x="4677" y="21572"/>
                    </a:cubicBezTo>
                    <a:cubicBezTo>
                      <a:pt x="5143" y="21436"/>
                      <a:pt x="5606" y="21300"/>
                      <a:pt x="6073" y="21094"/>
                    </a:cubicBezTo>
                    <a:cubicBezTo>
                      <a:pt x="10719" y="18843"/>
                      <a:pt x="15368" y="16591"/>
                      <a:pt x="20013" y="14372"/>
                    </a:cubicBezTo>
                    <a:cubicBezTo>
                      <a:pt x="20943" y="13932"/>
                      <a:pt x="21433" y="12907"/>
                      <a:pt x="21164" y="11474"/>
                    </a:cubicBezTo>
                    <a:cubicBezTo>
                      <a:pt x="20896" y="9939"/>
                      <a:pt x="20651" y="8370"/>
                      <a:pt x="20332" y="6835"/>
                    </a:cubicBezTo>
                    <a:cubicBezTo>
                      <a:pt x="19966" y="4925"/>
                      <a:pt x="19352" y="3118"/>
                      <a:pt x="18644" y="1409"/>
                    </a:cubicBezTo>
                    <a:cubicBezTo>
                      <a:pt x="18311" y="637"/>
                      <a:pt x="17754" y="0"/>
                      <a:pt x="1700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02" name="Google Shape;2286;p30"/>
              <p:cNvSpPr/>
              <p:nvPr/>
            </p:nvSpPr>
            <p:spPr>
              <a:xfrm rot="3014714">
                <a:off x="70806" y="265184"/>
                <a:ext cx="177051" cy="152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7" h="21600" extrusionOk="0">
                    <a:moveTo>
                      <a:pt x="14468" y="0"/>
                    </a:moveTo>
                    <a:cubicBezTo>
                      <a:pt x="14034" y="0"/>
                      <a:pt x="13533" y="239"/>
                      <a:pt x="12906" y="686"/>
                    </a:cubicBezTo>
                    <a:cubicBezTo>
                      <a:pt x="8648" y="3877"/>
                      <a:pt x="4816" y="7853"/>
                      <a:pt x="1167" y="12057"/>
                    </a:cubicBezTo>
                    <a:cubicBezTo>
                      <a:pt x="-603" y="14085"/>
                      <a:pt x="-294" y="18360"/>
                      <a:pt x="1651" y="20238"/>
                    </a:cubicBezTo>
                    <a:cubicBezTo>
                      <a:pt x="1960" y="20536"/>
                      <a:pt x="2386" y="20676"/>
                      <a:pt x="2812" y="20745"/>
                    </a:cubicBezTo>
                    <a:cubicBezTo>
                      <a:pt x="5576" y="21332"/>
                      <a:pt x="8364" y="21600"/>
                      <a:pt x="11153" y="21600"/>
                    </a:cubicBezTo>
                    <a:cubicBezTo>
                      <a:pt x="13942" y="21600"/>
                      <a:pt x="16739" y="21332"/>
                      <a:pt x="19544" y="20825"/>
                    </a:cubicBezTo>
                    <a:cubicBezTo>
                      <a:pt x="20454" y="20676"/>
                      <a:pt x="20997" y="19880"/>
                      <a:pt x="20997" y="18797"/>
                    </a:cubicBezTo>
                    <a:cubicBezTo>
                      <a:pt x="20997" y="18210"/>
                      <a:pt x="20997" y="17564"/>
                      <a:pt x="20822" y="16988"/>
                    </a:cubicBezTo>
                    <a:cubicBezTo>
                      <a:pt x="20454" y="15099"/>
                      <a:pt x="19970" y="13220"/>
                      <a:pt x="19477" y="11044"/>
                    </a:cubicBezTo>
                    <a:cubicBezTo>
                      <a:pt x="19235" y="10030"/>
                      <a:pt x="18935" y="9016"/>
                      <a:pt x="18567" y="8002"/>
                    </a:cubicBezTo>
                    <a:cubicBezTo>
                      <a:pt x="17774" y="6044"/>
                      <a:pt x="16922" y="3728"/>
                      <a:pt x="16012" y="1551"/>
                    </a:cubicBezTo>
                    <a:cubicBezTo>
                      <a:pt x="15545" y="487"/>
                      <a:pt x="15077" y="0"/>
                      <a:pt x="1446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03" name="Google Shape;2287;p30"/>
              <p:cNvSpPr/>
              <p:nvPr/>
            </p:nvSpPr>
            <p:spPr>
              <a:xfrm rot="3014714">
                <a:off x="822698" y="682059"/>
                <a:ext cx="115919" cy="2220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81" h="21600" extrusionOk="0">
                    <a:moveTo>
                      <a:pt x="5669" y="0"/>
                    </a:moveTo>
                    <a:cubicBezTo>
                      <a:pt x="4974" y="0"/>
                      <a:pt x="4218" y="96"/>
                      <a:pt x="3376" y="301"/>
                    </a:cubicBezTo>
                    <a:cubicBezTo>
                      <a:pt x="-2" y="1096"/>
                      <a:pt x="-807" y="2000"/>
                      <a:pt x="791" y="3842"/>
                    </a:cubicBezTo>
                    <a:cubicBezTo>
                      <a:pt x="1949" y="5191"/>
                      <a:pt x="3193" y="6540"/>
                      <a:pt x="4352" y="7937"/>
                    </a:cubicBezTo>
                    <a:cubicBezTo>
                      <a:pt x="7645" y="11677"/>
                      <a:pt x="10219" y="15573"/>
                      <a:pt x="11194" y="19717"/>
                    </a:cubicBezTo>
                    <a:cubicBezTo>
                      <a:pt x="11548" y="21080"/>
                      <a:pt x="11829" y="21600"/>
                      <a:pt x="13012" y="21600"/>
                    </a:cubicBezTo>
                    <a:cubicBezTo>
                      <a:pt x="13597" y="21600"/>
                      <a:pt x="14402" y="21477"/>
                      <a:pt x="15549" y="21258"/>
                    </a:cubicBezTo>
                    <a:cubicBezTo>
                      <a:pt x="17329" y="20908"/>
                      <a:pt x="18659" y="20312"/>
                      <a:pt x="19195" y="19162"/>
                    </a:cubicBezTo>
                    <a:cubicBezTo>
                      <a:pt x="20793" y="16121"/>
                      <a:pt x="20086" y="13128"/>
                      <a:pt x="18220" y="9985"/>
                    </a:cubicBezTo>
                    <a:cubicBezTo>
                      <a:pt x="17683" y="9286"/>
                      <a:pt x="16793" y="8382"/>
                      <a:pt x="16256" y="7437"/>
                    </a:cubicBezTo>
                    <a:cubicBezTo>
                      <a:pt x="14926" y="4993"/>
                      <a:pt x="12170" y="3048"/>
                      <a:pt x="9243" y="1096"/>
                    </a:cubicBezTo>
                    <a:cubicBezTo>
                      <a:pt x="8121" y="377"/>
                      <a:pt x="7011" y="0"/>
                      <a:pt x="566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04" name="Google Shape;2288;p30"/>
              <p:cNvSpPr/>
              <p:nvPr/>
            </p:nvSpPr>
            <p:spPr>
              <a:xfrm rot="3014714">
                <a:off x="752182" y="644081"/>
                <a:ext cx="121800" cy="2200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84" h="21600" extrusionOk="0">
                    <a:moveTo>
                      <a:pt x="6060" y="0"/>
                    </a:moveTo>
                    <a:cubicBezTo>
                      <a:pt x="5901" y="0"/>
                      <a:pt x="5729" y="7"/>
                      <a:pt x="5558" y="21"/>
                    </a:cubicBezTo>
                    <a:cubicBezTo>
                      <a:pt x="4137" y="117"/>
                      <a:pt x="2705" y="325"/>
                      <a:pt x="1541" y="677"/>
                    </a:cubicBezTo>
                    <a:cubicBezTo>
                      <a:pt x="23" y="1078"/>
                      <a:pt x="-332" y="1935"/>
                      <a:pt x="292" y="2840"/>
                    </a:cubicBezTo>
                    <a:cubicBezTo>
                      <a:pt x="746" y="3441"/>
                      <a:pt x="1370" y="4001"/>
                      <a:pt x="1995" y="4554"/>
                    </a:cubicBezTo>
                    <a:cubicBezTo>
                      <a:pt x="6807" y="8630"/>
                      <a:pt x="10199" y="13011"/>
                      <a:pt x="11448" y="17896"/>
                    </a:cubicBezTo>
                    <a:cubicBezTo>
                      <a:pt x="11631" y="18698"/>
                      <a:pt x="11717" y="19555"/>
                      <a:pt x="12158" y="20363"/>
                    </a:cubicBezTo>
                    <a:cubicBezTo>
                      <a:pt x="12550" y="21185"/>
                      <a:pt x="13395" y="21600"/>
                      <a:pt x="14717" y="21600"/>
                    </a:cubicBezTo>
                    <a:cubicBezTo>
                      <a:pt x="14925" y="21600"/>
                      <a:pt x="15146" y="21593"/>
                      <a:pt x="15378" y="21572"/>
                    </a:cubicBezTo>
                    <a:cubicBezTo>
                      <a:pt x="16627" y="21420"/>
                      <a:pt x="17778" y="21116"/>
                      <a:pt x="19027" y="20964"/>
                    </a:cubicBezTo>
                    <a:cubicBezTo>
                      <a:pt x="20190" y="20812"/>
                      <a:pt x="20815" y="20363"/>
                      <a:pt x="20999" y="19755"/>
                    </a:cubicBezTo>
                    <a:cubicBezTo>
                      <a:pt x="21170" y="19258"/>
                      <a:pt x="21268" y="18753"/>
                      <a:pt x="21084" y="18297"/>
                    </a:cubicBezTo>
                    <a:cubicBezTo>
                      <a:pt x="20190" y="15879"/>
                      <a:pt x="19211" y="13516"/>
                      <a:pt x="18501" y="11705"/>
                    </a:cubicBezTo>
                    <a:cubicBezTo>
                      <a:pt x="16713" y="9439"/>
                      <a:pt x="15550" y="7725"/>
                      <a:pt x="14129" y="6060"/>
                    </a:cubicBezTo>
                    <a:cubicBezTo>
                      <a:pt x="12611" y="4353"/>
                      <a:pt x="10909" y="2688"/>
                      <a:pt x="9219" y="1030"/>
                    </a:cubicBezTo>
                    <a:cubicBezTo>
                      <a:pt x="8509" y="359"/>
                      <a:pt x="7370" y="0"/>
                      <a:pt x="606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05" name="Google Shape;2289;p30"/>
              <p:cNvSpPr/>
              <p:nvPr/>
            </p:nvSpPr>
            <p:spPr>
              <a:xfrm rot="3014714">
                <a:off x="695994" y="610735"/>
                <a:ext cx="109231" cy="2147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7" h="21600" extrusionOk="0">
                    <a:moveTo>
                      <a:pt x="3723" y="0"/>
                    </a:moveTo>
                    <a:cubicBezTo>
                      <a:pt x="2329" y="0"/>
                      <a:pt x="1373" y="503"/>
                      <a:pt x="485" y="1006"/>
                    </a:cubicBezTo>
                    <a:cubicBezTo>
                      <a:pt x="-403" y="1523"/>
                      <a:pt x="89" y="2040"/>
                      <a:pt x="690" y="2606"/>
                    </a:cubicBezTo>
                    <a:cubicBezTo>
                      <a:pt x="5076" y="6579"/>
                      <a:pt x="8450" y="10708"/>
                      <a:pt x="10445" y="15148"/>
                    </a:cubicBezTo>
                    <a:cubicBezTo>
                      <a:pt x="11142" y="16798"/>
                      <a:pt x="11743" y="18498"/>
                      <a:pt x="12440" y="20148"/>
                    </a:cubicBezTo>
                    <a:cubicBezTo>
                      <a:pt x="12808" y="21133"/>
                      <a:pt x="13464" y="21600"/>
                      <a:pt x="15063" y="21600"/>
                    </a:cubicBezTo>
                    <a:cubicBezTo>
                      <a:pt x="15145" y="21600"/>
                      <a:pt x="15240" y="21600"/>
                      <a:pt x="15322" y="21593"/>
                    </a:cubicBezTo>
                    <a:cubicBezTo>
                      <a:pt x="19011" y="21388"/>
                      <a:pt x="20992" y="20771"/>
                      <a:pt x="21197" y="18604"/>
                    </a:cubicBezTo>
                    <a:cubicBezTo>
                      <a:pt x="21197" y="18293"/>
                      <a:pt x="21197" y="18038"/>
                      <a:pt x="21101" y="17776"/>
                    </a:cubicBezTo>
                    <a:cubicBezTo>
                      <a:pt x="20104" y="15403"/>
                      <a:pt x="19202" y="12974"/>
                      <a:pt x="18205" y="10602"/>
                    </a:cubicBezTo>
                    <a:cubicBezTo>
                      <a:pt x="15623" y="7195"/>
                      <a:pt x="11934" y="4207"/>
                      <a:pt x="8054" y="1261"/>
                    </a:cubicBezTo>
                    <a:cubicBezTo>
                      <a:pt x="7057" y="538"/>
                      <a:pt x="5868" y="177"/>
                      <a:pt x="4269" y="21"/>
                    </a:cubicBezTo>
                    <a:cubicBezTo>
                      <a:pt x="4078" y="7"/>
                      <a:pt x="3901" y="0"/>
                      <a:pt x="3723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06" name="Google Shape;2290;p30"/>
              <p:cNvSpPr/>
              <p:nvPr/>
            </p:nvSpPr>
            <p:spPr>
              <a:xfrm rot="3014714">
                <a:off x="187570" y="305204"/>
                <a:ext cx="101751" cy="2114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07" h="21600" extrusionOk="0">
                    <a:moveTo>
                      <a:pt x="4364" y="0"/>
                    </a:moveTo>
                    <a:cubicBezTo>
                      <a:pt x="3797" y="0"/>
                      <a:pt x="3215" y="79"/>
                      <a:pt x="2692" y="245"/>
                    </a:cubicBezTo>
                    <a:cubicBezTo>
                      <a:pt x="148" y="1029"/>
                      <a:pt x="-593" y="1086"/>
                      <a:pt x="468" y="2553"/>
                    </a:cubicBezTo>
                    <a:cubicBezTo>
                      <a:pt x="1093" y="3388"/>
                      <a:pt x="1951" y="4172"/>
                      <a:pt x="2692" y="4963"/>
                    </a:cubicBezTo>
                    <a:cubicBezTo>
                      <a:pt x="5556" y="7948"/>
                      <a:pt x="8623" y="10940"/>
                      <a:pt x="10105" y="14184"/>
                    </a:cubicBezTo>
                    <a:cubicBezTo>
                      <a:pt x="11050" y="16177"/>
                      <a:pt x="11908" y="18169"/>
                      <a:pt x="12852" y="20161"/>
                    </a:cubicBezTo>
                    <a:cubicBezTo>
                      <a:pt x="13172" y="20845"/>
                      <a:pt x="13710" y="21471"/>
                      <a:pt x="15294" y="21578"/>
                    </a:cubicBezTo>
                    <a:cubicBezTo>
                      <a:pt x="15527" y="21593"/>
                      <a:pt x="15774" y="21600"/>
                      <a:pt x="16021" y="21600"/>
                    </a:cubicBezTo>
                    <a:cubicBezTo>
                      <a:pt x="18332" y="21600"/>
                      <a:pt x="21007" y="20924"/>
                      <a:pt x="21007" y="19270"/>
                    </a:cubicBezTo>
                    <a:cubicBezTo>
                      <a:pt x="21007" y="18744"/>
                      <a:pt x="20804" y="18277"/>
                      <a:pt x="20585" y="17853"/>
                    </a:cubicBezTo>
                    <a:cubicBezTo>
                      <a:pt x="19219" y="15551"/>
                      <a:pt x="17940" y="13292"/>
                      <a:pt x="16559" y="11041"/>
                    </a:cubicBezTo>
                    <a:cubicBezTo>
                      <a:pt x="14655" y="8790"/>
                      <a:pt x="12852" y="6531"/>
                      <a:pt x="10847" y="4280"/>
                    </a:cubicBezTo>
                    <a:cubicBezTo>
                      <a:pt x="9887" y="3129"/>
                      <a:pt x="8724" y="2028"/>
                      <a:pt x="7460" y="978"/>
                    </a:cubicBezTo>
                    <a:cubicBezTo>
                      <a:pt x="6806" y="367"/>
                      <a:pt x="5599" y="0"/>
                      <a:pt x="436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07" name="Google Shape;2291;p30"/>
              <p:cNvSpPr/>
              <p:nvPr/>
            </p:nvSpPr>
            <p:spPr>
              <a:xfrm rot="3014714">
                <a:off x="235711" y="336619"/>
                <a:ext cx="105911" cy="2102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29" h="21600" extrusionOk="0">
                    <a:moveTo>
                      <a:pt x="3850" y="0"/>
                    </a:moveTo>
                    <a:cubicBezTo>
                      <a:pt x="3670" y="0"/>
                      <a:pt x="3490" y="7"/>
                      <a:pt x="3296" y="14"/>
                    </a:cubicBezTo>
                    <a:cubicBezTo>
                      <a:pt x="70" y="282"/>
                      <a:pt x="-747" y="1071"/>
                      <a:pt x="665" y="2604"/>
                    </a:cubicBezTo>
                    <a:cubicBezTo>
                      <a:pt x="776" y="2756"/>
                      <a:pt x="970" y="2915"/>
                      <a:pt x="1081" y="3024"/>
                    </a:cubicBezTo>
                    <a:cubicBezTo>
                      <a:pt x="2798" y="4919"/>
                      <a:pt x="4611" y="6821"/>
                      <a:pt x="6121" y="8717"/>
                    </a:cubicBezTo>
                    <a:cubicBezTo>
                      <a:pt x="9153" y="12616"/>
                      <a:pt x="11673" y="16573"/>
                      <a:pt x="13085" y="20732"/>
                    </a:cubicBezTo>
                    <a:cubicBezTo>
                      <a:pt x="13182" y="21000"/>
                      <a:pt x="13584" y="21311"/>
                      <a:pt x="13985" y="21470"/>
                    </a:cubicBezTo>
                    <a:cubicBezTo>
                      <a:pt x="14318" y="21564"/>
                      <a:pt x="14719" y="21600"/>
                      <a:pt x="15162" y="21600"/>
                    </a:cubicBezTo>
                    <a:cubicBezTo>
                      <a:pt x="17308" y="21600"/>
                      <a:pt x="20410" y="20652"/>
                      <a:pt x="20756" y="19734"/>
                    </a:cubicBezTo>
                    <a:cubicBezTo>
                      <a:pt x="20853" y="19466"/>
                      <a:pt x="20853" y="19206"/>
                      <a:pt x="20756" y="18996"/>
                    </a:cubicBezTo>
                    <a:cubicBezTo>
                      <a:pt x="19745" y="16992"/>
                      <a:pt x="18735" y="15039"/>
                      <a:pt x="18125" y="13722"/>
                    </a:cubicBezTo>
                    <a:cubicBezTo>
                      <a:pt x="16007" y="11089"/>
                      <a:pt x="14498" y="9136"/>
                      <a:pt x="12781" y="7190"/>
                    </a:cubicBezTo>
                    <a:cubicBezTo>
                      <a:pt x="10856" y="5078"/>
                      <a:pt x="8641" y="3024"/>
                      <a:pt x="6522" y="911"/>
                    </a:cubicBezTo>
                    <a:cubicBezTo>
                      <a:pt x="5913" y="318"/>
                      <a:pt x="5055" y="0"/>
                      <a:pt x="385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08" name="Google Shape;2292;p30"/>
              <p:cNvSpPr/>
              <p:nvPr/>
            </p:nvSpPr>
            <p:spPr>
              <a:xfrm rot="3014714">
                <a:off x="284180" y="367502"/>
                <a:ext cx="107927" cy="2036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47" h="21600" extrusionOk="0">
                    <a:moveTo>
                      <a:pt x="3471" y="0"/>
                    </a:moveTo>
                    <a:cubicBezTo>
                      <a:pt x="2971" y="0"/>
                      <a:pt x="2456" y="52"/>
                      <a:pt x="1928" y="149"/>
                    </a:cubicBezTo>
                    <a:cubicBezTo>
                      <a:pt x="358" y="366"/>
                      <a:pt x="-440" y="1396"/>
                      <a:pt x="250" y="2210"/>
                    </a:cubicBezTo>
                    <a:cubicBezTo>
                      <a:pt x="846" y="2867"/>
                      <a:pt x="1536" y="3464"/>
                      <a:pt x="2131" y="4121"/>
                    </a:cubicBezTo>
                    <a:cubicBezTo>
                      <a:pt x="6178" y="8250"/>
                      <a:pt x="9724" y="12551"/>
                      <a:pt x="12390" y="17016"/>
                    </a:cubicBezTo>
                    <a:cubicBezTo>
                      <a:pt x="13080" y="18098"/>
                      <a:pt x="13378" y="19241"/>
                      <a:pt x="14068" y="20331"/>
                    </a:cubicBezTo>
                    <a:cubicBezTo>
                      <a:pt x="14488" y="21189"/>
                      <a:pt x="15368" y="21600"/>
                      <a:pt x="16613" y="21600"/>
                    </a:cubicBezTo>
                    <a:cubicBezTo>
                      <a:pt x="17086" y="21600"/>
                      <a:pt x="17628" y="21540"/>
                      <a:pt x="18210" y="21421"/>
                    </a:cubicBezTo>
                    <a:cubicBezTo>
                      <a:pt x="20280" y="21040"/>
                      <a:pt x="21160" y="20002"/>
                      <a:pt x="20565" y="18755"/>
                    </a:cubicBezTo>
                    <a:cubicBezTo>
                      <a:pt x="19780" y="17068"/>
                      <a:pt x="18900" y="15433"/>
                      <a:pt x="18304" y="14238"/>
                    </a:cubicBezTo>
                    <a:cubicBezTo>
                      <a:pt x="15043" y="9452"/>
                      <a:pt x="11199" y="5264"/>
                      <a:pt x="6963" y="1180"/>
                    </a:cubicBezTo>
                    <a:cubicBezTo>
                      <a:pt x="6151" y="411"/>
                      <a:pt x="4906" y="0"/>
                      <a:pt x="347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09" name="Google Shape;2293;p30"/>
              <p:cNvSpPr/>
              <p:nvPr/>
            </p:nvSpPr>
            <p:spPr>
              <a:xfrm rot="3014714">
                <a:off x="18539" y="290890"/>
                <a:ext cx="999038" cy="5166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15" h="21600" extrusionOk="0">
                    <a:moveTo>
                      <a:pt x="19246" y="1024"/>
                    </a:moveTo>
                    <a:cubicBezTo>
                      <a:pt x="19412" y="1024"/>
                      <a:pt x="19550" y="1186"/>
                      <a:pt x="19690" y="1495"/>
                    </a:cubicBezTo>
                    <a:cubicBezTo>
                      <a:pt x="20054" y="2334"/>
                      <a:pt x="20396" y="3170"/>
                      <a:pt x="20562" y="4221"/>
                    </a:cubicBezTo>
                    <a:cubicBezTo>
                      <a:pt x="20628" y="4627"/>
                      <a:pt x="20739" y="5015"/>
                      <a:pt x="20806" y="5315"/>
                    </a:cubicBezTo>
                    <a:cubicBezTo>
                      <a:pt x="21038" y="6666"/>
                      <a:pt x="21126" y="7952"/>
                      <a:pt x="20927" y="9259"/>
                    </a:cubicBezTo>
                    <a:cubicBezTo>
                      <a:pt x="20860" y="9754"/>
                      <a:pt x="20695" y="10010"/>
                      <a:pt x="20474" y="10160"/>
                    </a:cubicBezTo>
                    <a:cubicBezTo>
                      <a:pt x="20331" y="10254"/>
                      <a:pt x="20231" y="10307"/>
                      <a:pt x="20158" y="10307"/>
                    </a:cubicBezTo>
                    <a:cubicBezTo>
                      <a:pt x="20011" y="10307"/>
                      <a:pt x="19976" y="10083"/>
                      <a:pt x="19933" y="9498"/>
                    </a:cubicBezTo>
                    <a:cubicBezTo>
                      <a:pt x="19811" y="7717"/>
                      <a:pt x="19491" y="6042"/>
                      <a:pt x="19082" y="4435"/>
                    </a:cubicBezTo>
                    <a:cubicBezTo>
                      <a:pt x="18938" y="3835"/>
                      <a:pt x="18783" y="3255"/>
                      <a:pt x="18639" y="2675"/>
                    </a:cubicBezTo>
                    <a:cubicBezTo>
                      <a:pt x="18441" y="1884"/>
                      <a:pt x="18541" y="1495"/>
                      <a:pt x="18961" y="1154"/>
                    </a:cubicBezTo>
                    <a:cubicBezTo>
                      <a:pt x="19065" y="1065"/>
                      <a:pt x="19159" y="1024"/>
                      <a:pt x="19246" y="1024"/>
                    </a:cubicBezTo>
                    <a:close/>
                    <a:moveTo>
                      <a:pt x="17652" y="2196"/>
                    </a:moveTo>
                    <a:cubicBezTo>
                      <a:pt x="17814" y="2196"/>
                      <a:pt x="17955" y="2349"/>
                      <a:pt x="18043" y="2634"/>
                    </a:cubicBezTo>
                    <a:cubicBezTo>
                      <a:pt x="18253" y="3341"/>
                      <a:pt x="18463" y="4050"/>
                      <a:pt x="18651" y="4777"/>
                    </a:cubicBezTo>
                    <a:cubicBezTo>
                      <a:pt x="18827" y="5486"/>
                      <a:pt x="18971" y="6216"/>
                      <a:pt x="19193" y="7181"/>
                    </a:cubicBezTo>
                    <a:cubicBezTo>
                      <a:pt x="19281" y="7952"/>
                      <a:pt x="19402" y="8959"/>
                      <a:pt x="19513" y="9989"/>
                    </a:cubicBezTo>
                    <a:cubicBezTo>
                      <a:pt x="19535" y="10183"/>
                      <a:pt x="19523" y="10398"/>
                      <a:pt x="19502" y="10610"/>
                    </a:cubicBezTo>
                    <a:cubicBezTo>
                      <a:pt x="19479" y="10869"/>
                      <a:pt x="19402" y="11060"/>
                      <a:pt x="19258" y="11125"/>
                    </a:cubicBezTo>
                    <a:cubicBezTo>
                      <a:pt x="19103" y="11190"/>
                      <a:pt x="18961" y="11319"/>
                      <a:pt x="18806" y="11384"/>
                    </a:cubicBezTo>
                    <a:cubicBezTo>
                      <a:pt x="18777" y="11393"/>
                      <a:pt x="18750" y="11396"/>
                      <a:pt x="18724" y="11396"/>
                    </a:cubicBezTo>
                    <a:cubicBezTo>
                      <a:pt x="18560" y="11396"/>
                      <a:pt x="18456" y="11219"/>
                      <a:pt x="18407" y="10869"/>
                    </a:cubicBezTo>
                    <a:cubicBezTo>
                      <a:pt x="18353" y="10525"/>
                      <a:pt x="18342" y="10160"/>
                      <a:pt x="18319" y="9818"/>
                    </a:cubicBezTo>
                    <a:cubicBezTo>
                      <a:pt x="18165" y="7738"/>
                      <a:pt x="17745" y="5872"/>
                      <a:pt x="17149" y="4135"/>
                    </a:cubicBezTo>
                    <a:cubicBezTo>
                      <a:pt x="17071" y="3900"/>
                      <a:pt x="16994" y="3661"/>
                      <a:pt x="16938" y="3405"/>
                    </a:cubicBezTo>
                    <a:cubicBezTo>
                      <a:pt x="16861" y="3020"/>
                      <a:pt x="16905" y="2655"/>
                      <a:pt x="17093" y="2484"/>
                    </a:cubicBezTo>
                    <a:cubicBezTo>
                      <a:pt x="17237" y="2334"/>
                      <a:pt x="17414" y="2246"/>
                      <a:pt x="17590" y="2204"/>
                    </a:cubicBezTo>
                    <a:cubicBezTo>
                      <a:pt x="17611" y="2199"/>
                      <a:pt x="17632" y="2196"/>
                      <a:pt x="17652" y="2196"/>
                    </a:cubicBezTo>
                    <a:close/>
                    <a:moveTo>
                      <a:pt x="15993" y="3352"/>
                    </a:moveTo>
                    <a:cubicBezTo>
                      <a:pt x="16013" y="3352"/>
                      <a:pt x="16033" y="3355"/>
                      <a:pt x="16054" y="3361"/>
                    </a:cubicBezTo>
                    <a:cubicBezTo>
                      <a:pt x="16231" y="3426"/>
                      <a:pt x="16363" y="3576"/>
                      <a:pt x="16474" y="3876"/>
                    </a:cubicBezTo>
                    <a:cubicBezTo>
                      <a:pt x="16905" y="5101"/>
                      <a:pt x="17314" y="6343"/>
                      <a:pt x="17601" y="7758"/>
                    </a:cubicBezTo>
                    <a:cubicBezTo>
                      <a:pt x="17711" y="8744"/>
                      <a:pt x="17811" y="9754"/>
                      <a:pt x="17922" y="10740"/>
                    </a:cubicBezTo>
                    <a:cubicBezTo>
                      <a:pt x="17933" y="10849"/>
                      <a:pt x="17933" y="10955"/>
                      <a:pt x="17933" y="11084"/>
                    </a:cubicBezTo>
                    <a:cubicBezTo>
                      <a:pt x="17910" y="11985"/>
                      <a:pt x="17690" y="12241"/>
                      <a:pt x="17281" y="12326"/>
                    </a:cubicBezTo>
                    <a:cubicBezTo>
                      <a:pt x="17272" y="12329"/>
                      <a:pt x="17261" y="12329"/>
                      <a:pt x="17252" y="12329"/>
                    </a:cubicBezTo>
                    <a:cubicBezTo>
                      <a:pt x="17074" y="12329"/>
                      <a:pt x="17002" y="12135"/>
                      <a:pt x="16961" y="11726"/>
                    </a:cubicBezTo>
                    <a:cubicBezTo>
                      <a:pt x="16883" y="11040"/>
                      <a:pt x="16817" y="10334"/>
                      <a:pt x="16739" y="9648"/>
                    </a:cubicBezTo>
                    <a:cubicBezTo>
                      <a:pt x="16518" y="7802"/>
                      <a:pt x="16143" y="6086"/>
                      <a:pt x="15657" y="4435"/>
                    </a:cubicBezTo>
                    <a:cubicBezTo>
                      <a:pt x="15590" y="4200"/>
                      <a:pt x="15535" y="3985"/>
                      <a:pt x="15634" y="3770"/>
                    </a:cubicBezTo>
                    <a:cubicBezTo>
                      <a:pt x="15733" y="3561"/>
                      <a:pt x="15839" y="3352"/>
                      <a:pt x="15993" y="3352"/>
                    </a:cubicBezTo>
                    <a:close/>
                    <a:moveTo>
                      <a:pt x="14618" y="4256"/>
                    </a:moveTo>
                    <a:cubicBezTo>
                      <a:pt x="14956" y="4256"/>
                      <a:pt x="15208" y="4656"/>
                      <a:pt x="15358" y="5142"/>
                    </a:cubicBezTo>
                    <a:cubicBezTo>
                      <a:pt x="15678" y="6216"/>
                      <a:pt x="15955" y="7352"/>
                      <a:pt x="16121" y="8553"/>
                    </a:cubicBezTo>
                    <a:cubicBezTo>
                      <a:pt x="16265" y="9518"/>
                      <a:pt x="16375" y="10504"/>
                      <a:pt x="16497" y="11470"/>
                    </a:cubicBezTo>
                    <a:cubicBezTo>
                      <a:pt x="16618" y="12370"/>
                      <a:pt x="16397" y="13015"/>
                      <a:pt x="15977" y="13291"/>
                    </a:cubicBezTo>
                    <a:cubicBezTo>
                      <a:pt x="13878" y="14686"/>
                      <a:pt x="11778" y="16102"/>
                      <a:pt x="9680" y="17518"/>
                    </a:cubicBezTo>
                    <a:cubicBezTo>
                      <a:pt x="9469" y="17647"/>
                      <a:pt x="9260" y="17733"/>
                      <a:pt x="9049" y="17818"/>
                    </a:cubicBezTo>
                    <a:cubicBezTo>
                      <a:pt x="9011" y="17830"/>
                      <a:pt x="8975" y="17836"/>
                      <a:pt x="8938" y="17836"/>
                    </a:cubicBezTo>
                    <a:cubicBezTo>
                      <a:pt x="8729" y="17836"/>
                      <a:pt x="8572" y="17621"/>
                      <a:pt x="8487" y="17218"/>
                    </a:cubicBezTo>
                    <a:cubicBezTo>
                      <a:pt x="8431" y="16897"/>
                      <a:pt x="8364" y="16573"/>
                      <a:pt x="8320" y="16232"/>
                    </a:cubicBezTo>
                    <a:cubicBezTo>
                      <a:pt x="8098" y="14451"/>
                      <a:pt x="7647" y="12885"/>
                      <a:pt x="7227" y="11275"/>
                    </a:cubicBezTo>
                    <a:cubicBezTo>
                      <a:pt x="7149" y="11019"/>
                      <a:pt x="7072" y="10760"/>
                      <a:pt x="7016" y="10504"/>
                    </a:cubicBezTo>
                    <a:cubicBezTo>
                      <a:pt x="6861" y="9860"/>
                      <a:pt x="6928" y="9559"/>
                      <a:pt x="7260" y="9348"/>
                    </a:cubicBezTo>
                    <a:cubicBezTo>
                      <a:pt x="8441" y="8532"/>
                      <a:pt x="13105" y="5251"/>
                      <a:pt x="14265" y="4391"/>
                    </a:cubicBezTo>
                    <a:cubicBezTo>
                      <a:pt x="14391" y="4297"/>
                      <a:pt x="14509" y="4256"/>
                      <a:pt x="14618" y="4256"/>
                    </a:cubicBezTo>
                    <a:close/>
                    <a:moveTo>
                      <a:pt x="6183" y="10189"/>
                    </a:moveTo>
                    <a:cubicBezTo>
                      <a:pt x="6344" y="10189"/>
                      <a:pt x="6484" y="10351"/>
                      <a:pt x="6575" y="10654"/>
                    </a:cubicBezTo>
                    <a:cubicBezTo>
                      <a:pt x="7049" y="12264"/>
                      <a:pt x="7480" y="13915"/>
                      <a:pt x="7845" y="15802"/>
                    </a:cubicBezTo>
                    <a:cubicBezTo>
                      <a:pt x="7912" y="16273"/>
                      <a:pt x="8011" y="16917"/>
                      <a:pt x="8098" y="17583"/>
                    </a:cubicBezTo>
                    <a:cubicBezTo>
                      <a:pt x="8165" y="18074"/>
                      <a:pt x="8067" y="18483"/>
                      <a:pt x="7835" y="18633"/>
                    </a:cubicBezTo>
                    <a:cubicBezTo>
                      <a:pt x="7769" y="18680"/>
                      <a:pt x="7709" y="18704"/>
                      <a:pt x="7656" y="18704"/>
                    </a:cubicBezTo>
                    <a:cubicBezTo>
                      <a:pt x="7516" y="18704"/>
                      <a:pt x="7418" y="18542"/>
                      <a:pt x="7371" y="18204"/>
                    </a:cubicBezTo>
                    <a:cubicBezTo>
                      <a:pt x="7293" y="17774"/>
                      <a:pt x="7260" y="17324"/>
                      <a:pt x="7183" y="16897"/>
                    </a:cubicBezTo>
                    <a:cubicBezTo>
                      <a:pt x="6884" y="15137"/>
                      <a:pt x="6487" y="13442"/>
                      <a:pt x="6033" y="11814"/>
                    </a:cubicBezTo>
                    <a:cubicBezTo>
                      <a:pt x="5967" y="11555"/>
                      <a:pt x="5889" y="11319"/>
                      <a:pt x="5823" y="11060"/>
                    </a:cubicBezTo>
                    <a:cubicBezTo>
                      <a:pt x="5745" y="10740"/>
                      <a:pt x="5835" y="10334"/>
                      <a:pt x="6011" y="10248"/>
                    </a:cubicBezTo>
                    <a:cubicBezTo>
                      <a:pt x="6070" y="10210"/>
                      <a:pt x="6127" y="10189"/>
                      <a:pt x="6183" y="10189"/>
                    </a:cubicBezTo>
                    <a:close/>
                    <a:moveTo>
                      <a:pt x="5099" y="10904"/>
                    </a:moveTo>
                    <a:cubicBezTo>
                      <a:pt x="5231" y="10904"/>
                      <a:pt x="5325" y="11034"/>
                      <a:pt x="5392" y="11275"/>
                    </a:cubicBezTo>
                    <a:cubicBezTo>
                      <a:pt x="5624" y="12135"/>
                      <a:pt x="5867" y="12971"/>
                      <a:pt x="6077" y="13830"/>
                    </a:cubicBezTo>
                    <a:cubicBezTo>
                      <a:pt x="6265" y="14622"/>
                      <a:pt x="6431" y="15416"/>
                      <a:pt x="6663" y="16488"/>
                    </a:cubicBezTo>
                    <a:cubicBezTo>
                      <a:pt x="6729" y="17023"/>
                      <a:pt x="6840" y="17818"/>
                      <a:pt x="6951" y="18633"/>
                    </a:cubicBezTo>
                    <a:cubicBezTo>
                      <a:pt x="6961" y="18719"/>
                      <a:pt x="6961" y="18825"/>
                      <a:pt x="6951" y="18933"/>
                    </a:cubicBezTo>
                    <a:cubicBezTo>
                      <a:pt x="6913" y="19307"/>
                      <a:pt x="6573" y="19693"/>
                      <a:pt x="6338" y="19693"/>
                    </a:cubicBezTo>
                    <a:cubicBezTo>
                      <a:pt x="6290" y="19693"/>
                      <a:pt x="6246" y="19678"/>
                      <a:pt x="6209" y="19640"/>
                    </a:cubicBezTo>
                    <a:cubicBezTo>
                      <a:pt x="6165" y="19575"/>
                      <a:pt x="6121" y="19449"/>
                      <a:pt x="6111" y="19340"/>
                    </a:cubicBezTo>
                    <a:cubicBezTo>
                      <a:pt x="5956" y="17647"/>
                      <a:pt x="5680" y="16037"/>
                      <a:pt x="5348" y="14451"/>
                    </a:cubicBezTo>
                    <a:cubicBezTo>
                      <a:pt x="5183" y="13680"/>
                      <a:pt x="4984" y="12906"/>
                      <a:pt x="4796" y="12135"/>
                    </a:cubicBezTo>
                    <a:cubicBezTo>
                      <a:pt x="4784" y="12091"/>
                      <a:pt x="4763" y="12026"/>
                      <a:pt x="4751" y="11964"/>
                    </a:cubicBezTo>
                    <a:cubicBezTo>
                      <a:pt x="4596" y="11340"/>
                      <a:pt x="4685" y="11019"/>
                      <a:pt x="5039" y="10910"/>
                    </a:cubicBezTo>
                    <a:cubicBezTo>
                      <a:pt x="5060" y="10907"/>
                      <a:pt x="5080" y="10904"/>
                      <a:pt x="5099" y="10904"/>
                    </a:cubicBezTo>
                    <a:close/>
                    <a:moveTo>
                      <a:pt x="3101" y="13583"/>
                    </a:moveTo>
                    <a:cubicBezTo>
                      <a:pt x="3212" y="13583"/>
                      <a:pt x="3297" y="13727"/>
                      <a:pt x="3382" y="14042"/>
                    </a:cubicBezTo>
                    <a:cubicBezTo>
                      <a:pt x="3547" y="14686"/>
                      <a:pt x="3701" y="15372"/>
                      <a:pt x="3845" y="15952"/>
                    </a:cubicBezTo>
                    <a:cubicBezTo>
                      <a:pt x="3912" y="16252"/>
                      <a:pt x="3967" y="16552"/>
                      <a:pt x="4011" y="16853"/>
                    </a:cubicBezTo>
                    <a:cubicBezTo>
                      <a:pt x="4100" y="17497"/>
                      <a:pt x="4188" y="18053"/>
                      <a:pt x="4255" y="18613"/>
                    </a:cubicBezTo>
                    <a:cubicBezTo>
                      <a:pt x="4287" y="18783"/>
                      <a:pt x="4287" y="18975"/>
                      <a:pt x="4287" y="19148"/>
                    </a:cubicBezTo>
                    <a:cubicBezTo>
                      <a:pt x="4287" y="19469"/>
                      <a:pt x="4188" y="19705"/>
                      <a:pt x="4023" y="19749"/>
                    </a:cubicBezTo>
                    <a:cubicBezTo>
                      <a:pt x="3513" y="19899"/>
                      <a:pt x="3005" y="19978"/>
                      <a:pt x="2499" y="19978"/>
                    </a:cubicBezTo>
                    <a:cubicBezTo>
                      <a:pt x="1993" y="19978"/>
                      <a:pt x="1486" y="19899"/>
                      <a:pt x="984" y="19725"/>
                    </a:cubicBezTo>
                    <a:cubicBezTo>
                      <a:pt x="907" y="19705"/>
                      <a:pt x="830" y="19663"/>
                      <a:pt x="774" y="19575"/>
                    </a:cubicBezTo>
                    <a:cubicBezTo>
                      <a:pt x="420" y="19019"/>
                      <a:pt x="364" y="17753"/>
                      <a:pt x="686" y="17153"/>
                    </a:cubicBezTo>
                    <a:cubicBezTo>
                      <a:pt x="1348" y="15908"/>
                      <a:pt x="2044" y="14731"/>
                      <a:pt x="2817" y="13786"/>
                    </a:cubicBezTo>
                    <a:cubicBezTo>
                      <a:pt x="2931" y="13653"/>
                      <a:pt x="3022" y="13583"/>
                      <a:pt x="3101" y="13583"/>
                    </a:cubicBezTo>
                    <a:close/>
                    <a:moveTo>
                      <a:pt x="3976" y="11670"/>
                    </a:moveTo>
                    <a:cubicBezTo>
                      <a:pt x="4105" y="11670"/>
                      <a:pt x="4231" y="11820"/>
                      <a:pt x="4299" y="12070"/>
                    </a:cubicBezTo>
                    <a:cubicBezTo>
                      <a:pt x="4431" y="12500"/>
                      <a:pt x="4552" y="12950"/>
                      <a:pt x="4652" y="13421"/>
                    </a:cubicBezTo>
                    <a:cubicBezTo>
                      <a:pt x="4861" y="14342"/>
                      <a:pt x="5049" y="15266"/>
                      <a:pt x="5248" y="16187"/>
                    </a:cubicBezTo>
                    <a:cubicBezTo>
                      <a:pt x="5392" y="17109"/>
                      <a:pt x="5525" y="18033"/>
                      <a:pt x="5668" y="18975"/>
                    </a:cubicBezTo>
                    <a:cubicBezTo>
                      <a:pt x="5691" y="19148"/>
                      <a:pt x="5712" y="19340"/>
                      <a:pt x="5712" y="19554"/>
                    </a:cubicBezTo>
                    <a:cubicBezTo>
                      <a:pt x="5712" y="20231"/>
                      <a:pt x="5433" y="20508"/>
                      <a:pt x="5192" y="20508"/>
                    </a:cubicBezTo>
                    <a:cubicBezTo>
                      <a:pt x="5166" y="20508"/>
                      <a:pt x="5140" y="20505"/>
                      <a:pt x="5116" y="20499"/>
                    </a:cubicBezTo>
                    <a:cubicBezTo>
                      <a:pt x="4951" y="20455"/>
                      <a:pt x="4895" y="20199"/>
                      <a:pt x="4861" y="19919"/>
                    </a:cubicBezTo>
                    <a:cubicBezTo>
                      <a:pt x="4763" y="19104"/>
                      <a:pt x="4673" y="18289"/>
                      <a:pt x="4575" y="17474"/>
                    </a:cubicBezTo>
                    <a:cubicBezTo>
                      <a:pt x="4420" y="16146"/>
                      <a:pt x="4100" y="14922"/>
                      <a:pt x="3802" y="13701"/>
                    </a:cubicBezTo>
                    <a:cubicBezTo>
                      <a:pt x="3724" y="13377"/>
                      <a:pt x="3635" y="13056"/>
                      <a:pt x="3570" y="12715"/>
                    </a:cubicBezTo>
                    <a:cubicBezTo>
                      <a:pt x="3459" y="12114"/>
                      <a:pt x="3536" y="12091"/>
                      <a:pt x="3802" y="11770"/>
                    </a:cubicBezTo>
                    <a:cubicBezTo>
                      <a:pt x="3856" y="11702"/>
                      <a:pt x="3917" y="11670"/>
                      <a:pt x="3976" y="11670"/>
                    </a:cubicBezTo>
                    <a:close/>
                    <a:moveTo>
                      <a:pt x="19317" y="0"/>
                    </a:moveTo>
                    <a:cubicBezTo>
                      <a:pt x="19238" y="0"/>
                      <a:pt x="19155" y="44"/>
                      <a:pt x="19071" y="144"/>
                    </a:cubicBezTo>
                    <a:cubicBezTo>
                      <a:pt x="18948" y="294"/>
                      <a:pt x="18794" y="380"/>
                      <a:pt x="18651" y="468"/>
                    </a:cubicBezTo>
                    <a:cubicBezTo>
                      <a:pt x="16165" y="2184"/>
                      <a:pt x="6111" y="9133"/>
                      <a:pt x="3570" y="10869"/>
                    </a:cubicBezTo>
                    <a:cubicBezTo>
                      <a:pt x="3371" y="11019"/>
                      <a:pt x="3194" y="11234"/>
                      <a:pt x="2995" y="11384"/>
                    </a:cubicBezTo>
                    <a:cubicBezTo>
                      <a:pt x="2830" y="11514"/>
                      <a:pt x="2796" y="11726"/>
                      <a:pt x="2851" y="12049"/>
                    </a:cubicBezTo>
                    <a:cubicBezTo>
                      <a:pt x="2918" y="12350"/>
                      <a:pt x="2861" y="12585"/>
                      <a:pt x="2740" y="12776"/>
                    </a:cubicBezTo>
                    <a:cubicBezTo>
                      <a:pt x="2663" y="12906"/>
                      <a:pt x="2575" y="13015"/>
                      <a:pt x="2498" y="13121"/>
                    </a:cubicBezTo>
                    <a:cubicBezTo>
                      <a:pt x="1647" y="14216"/>
                      <a:pt x="884" y="15502"/>
                      <a:pt x="199" y="16959"/>
                    </a:cubicBezTo>
                    <a:cubicBezTo>
                      <a:pt x="55" y="17259"/>
                      <a:pt x="-33" y="17603"/>
                      <a:pt x="11" y="18033"/>
                    </a:cubicBezTo>
                    <a:cubicBezTo>
                      <a:pt x="67" y="18463"/>
                      <a:pt x="111" y="18889"/>
                      <a:pt x="178" y="19319"/>
                    </a:cubicBezTo>
                    <a:cubicBezTo>
                      <a:pt x="287" y="20114"/>
                      <a:pt x="564" y="20540"/>
                      <a:pt x="995" y="20564"/>
                    </a:cubicBezTo>
                    <a:cubicBezTo>
                      <a:pt x="1062" y="20585"/>
                      <a:pt x="1127" y="20605"/>
                      <a:pt x="1194" y="20629"/>
                    </a:cubicBezTo>
                    <a:cubicBezTo>
                      <a:pt x="1658" y="20749"/>
                      <a:pt x="2119" y="20808"/>
                      <a:pt x="2578" y="20808"/>
                    </a:cubicBezTo>
                    <a:cubicBezTo>
                      <a:pt x="3016" y="20808"/>
                      <a:pt x="3453" y="20752"/>
                      <a:pt x="3889" y="20649"/>
                    </a:cubicBezTo>
                    <a:cubicBezTo>
                      <a:pt x="3935" y="20641"/>
                      <a:pt x="3979" y="20638"/>
                      <a:pt x="4023" y="20638"/>
                    </a:cubicBezTo>
                    <a:cubicBezTo>
                      <a:pt x="4220" y="20638"/>
                      <a:pt x="4393" y="20741"/>
                      <a:pt x="4519" y="21164"/>
                    </a:cubicBezTo>
                    <a:cubicBezTo>
                      <a:pt x="4604" y="21426"/>
                      <a:pt x="4728" y="21600"/>
                      <a:pt x="4886" y="21600"/>
                    </a:cubicBezTo>
                    <a:cubicBezTo>
                      <a:pt x="4933" y="21600"/>
                      <a:pt x="4984" y="21585"/>
                      <a:pt x="5039" y="21550"/>
                    </a:cubicBezTo>
                    <a:cubicBezTo>
                      <a:pt x="5216" y="21420"/>
                      <a:pt x="5403" y="21379"/>
                      <a:pt x="5580" y="21250"/>
                    </a:cubicBezTo>
                    <a:cubicBezTo>
                      <a:pt x="7227" y="20155"/>
                      <a:pt x="8884" y="19063"/>
                      <a:pt x="10530" y="17948"/>
                    </a:cubicBezTo>
                    <a:cubicBezTo>
                      <a:pt x="13956" y="15652"/>
                      <a:pt x="17369" y="13336"/>
                      <a:pt x="20794" y="11040"/>
                    </a:cubicBezTo>
                    <a:cubicBezTo>
                      <a:pt x="21026" y="10869"/>
                      <a:pt x="21180" y="10569"/>
                      <a:pt x="21270" y="10139"/>
                    </a:cubicBezTo>
                    <a:cubicBezTo>
                      <a:pt x="21458" y="9218"/>
                      <a:pt x="21567" y="8253"/>
                      <a:pt x="21490" y="7267"/>
                    </a:cubicBezTo>
                    <a:cubicBezTo>
                      <a:pt x="21303" y="5015"/>
                      <a:pt x="20904" y="2934"/>
                      <a:pt x="20131" y="1174"/>
                    </a:cubicBezTo>
                    <a:cubicBezTo>
                      <a:pt x="19976" y="833"/>
                      <a:pt x="19801" y="509"/>
                      <a:pt x="19613" y="230"/>
                    </a:cubicBezTo>
                    <a:cubicBezTo>
                      <a:pt x="19523" y="82"/>
                      <a:pt x="19423" y="0"/>
                      <a:pt x="1931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10" name="Google Shape;2294;p30"/>
              <p:cNvSpPr/>
              <p:nvPr/>
            </p:nvSpPr>
            <p:spPr>
              <a:xfrm rot="3014714">
                <a:off x="394176" y="504314"/>
                <a:ext cx="309811" cy="181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03" h="21600" extrusionOk="0">
                    <a:moveTo>
                      <a:pt x="14881" y="2031"/>
                    </a:moveTo>
                    <a:cubicBezTo>
                      <a:pt x="15423" y="2031"/>
                      <a:pt x="15964" y="2090"/>
                      <a:pt x="16514" y="2232"/>
                    </a:cubicBezTo>
                    <a:cubicBezTo>
                      <a:pt x="17784" y="2533"/>
                      <a:pt x="18848" y="3444"/>
                      <a:pt x="19426" y="5701"/>
                    </a:cubicBezTo>
                    <a:cubicBezTo>
                      <a:pt x="19737" y="6921"/>
                      <a:pt x="19737" y="8142"/>
                      <a:pt x="19426" y="9354"/>
                    </a:cubicBezTo>
                    <a:cubicBezTo>
                      <a:pt x="19017" y="11126"/>
                      <a:pt x="18264" y="12405"/>
                      <a:pt x="17408" y="13500"/>
                    </a:cubicBezTo>
                    <a:cubicBezTo>
                      <a:pt x="15281" y="16058"/>
                      <a:pt x="12915" y="17705"/>
                      <a:pt x="10412" y="18616"/>
                    </a:cubicBezTo>
                    <a:cubicBezTo>
                      <a:pt x="8963" y="19176"/>
                      <a:pt x="7514" y="19577"/>
                      <a:pt x="6050" y="19577"/>
                    </a:cubicBezTo>
                    <a:cubicBezTo>
                      <a:pt x="5439" y="19577"/>
                      <a:pt x="4822" y="19510"/>
                      <a:pt x="4206" y="19343"/>
                    </a:cubicBezTo>
                    <a:cubicBezTo>
                      <a:pt x="3486" y="19167"/>
                      <a:pt x="2799" y="18858"/>
                      <a:pt x="2150" y="18373"/>
                    </a:cubicBezTo>
                    <a:cubicBezTo>
                      <a:pt x="1223" y="17763"/>
                      <a:pt x="950" y="16668"/>
                      <a:pt x="1360" y="15080"/>
                    </a:cubicBezTo>
                    <a:cubicBezTo>
                      <a:pt x="1633" y="13985"/>
                      <a:pt x="2047" y="12948"/>
                      <a:pt x="2456" y="12037"/>
                    </a:cubicBezTo>
                    <a:cubicBezTo>
                      <a:pt x="3590" y="9596"/>
                      <a:pt x="5029" y="7958"/>
                      <a:pt x="6573" y="6495"/>
                    </a:cubicBezTo>
                    <a:cubicBezTo>
                      <a:pt x="7702" y="5400"/>
                      <a:pt x="8939" y="4547"/>
                      <a:pt x="10101" y="3569"/>
                    </a:cubicBezTo>
                    <a:cubicBezTo>
                      <a:pt x="11673" y="2608"/>
                      <a:pt x="13258" y="2031"/>
                      <a:pt x="14881" y="2031"/>
                    </a:cubicBezTo>
                    <a:close/>
                    <a:moveTo>
                      <a:pt x="15677" y="0"/>
                    </a:moveTo>
                    <a:cubicBezTo>
                      <a:pt x="15366" y="0"/>
                      <a:pt x="15051" y="33"/>
                      <a:pt x="14731" y="100"/>
                    </a:cubicBezTo>
                    <a:cubicBezTo>
                      <a:pt x="12811" y="460"/>
                      <a:pt x="10925" y="1070"/>
                      <a:pt x="9005" y="2416"/>
                    </a:cubicBezTo>
                    <a:cubicBezTo>
                      <a:pt x="7500" y="3202"/>
                      <a:pt x="6060" y="4547"/>
                      <a:pt x="4653" y="6127"/>
                    </a:cubicBezTo>
                    <a:cubicBezTo>
                      <a:pt x="3039" y="8016"/>
                      <a:pt x="1463" y="10089"/>
                      <a:pt x="574" y="13258"/>
                    </a:cubicBezTo>
                    <a:cubicBezTo>
                      <a:pt x="263" y="14227"/>
                      <a:pt x="94" y="15389"/>
                      <a:pt x="24" y="16543"/>
                    </a:cubicBezTo>
                    <a:cubicBezTo>
                      <a:pt x="-80" y="17705"/>
                      <a:pt x="160" y="18741"/>
                      <a:pt x="776" y="19343"/>
                    </a:cubicBezTo>
                    <a:cubicBezTo>
                      <a:pt x="1327" y="19895"/>
                      <a:pt x="1873" y="20563"/>
                      <a:pt x="2456" y="20806"/>
                    </a:cubicBezTo>
                    <a:cubicBezTo>
                      <a:pt x="3590" y="21232"/>
                      <a:pt x="4719" y="21600"/>
                      <a:pt x="5853" y="21600"/>
                    </a:cubicBezTo>
                    <a:cubicBezTo>
                      <a:pt x="9556" y="21600"/>
                      <a:pt x="13051" y="19836"/>
                      <a:pt x="16345" y="16852"/>
                    </a:cubicBezTo>
                    <a:cubicBezTo>
                      <a:pt x="17681" y="15632"/>
                      <a:pt x="18914" y="14043"/>
                      <a:pt x="19840" y="11853"/>
                    </a:cubicBezTo>
                    <a:cubicBezTo>
                      <a:pt x="21520" y="7715"/>
                      <a:pt x="20593" y="3143"/>
                      <a:pt x="18401" y="1137"/>
                    </a:cubicBezTo>
                    <a:cubicBezTo>
                      <a:pt x="17526" y="309"/>
                      <a:pt x="16613" y="0"/>
                      <a:pt x="1567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11" name="Google Shape;2295;p30"/>
              <p:cNvSpPr/>
              <p:nvPr/>
            </p:nvSpPr>
            <p:spPr>
              <a:xfrm rot="3014714">
                <a:off x="411373" y="522156"/>
                <a:ext cx="276605" cy="1477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53" h="21600" extrusionOk="0">
                    <a:moveTo>
                      <a:pt x="15759" y="0"/>
                    </a:moveTo>
                    <a:cubicBezTo>
                      <a:pt x="13893" y="0"/>
                      <a:pt x="12070" y="710"/>
                      <a:pt x="10263" y="1893"/>
                    </a:cubicBezTo>
                    <a:cubicBezTo>
                      <a:pt x="8927" y="3097"/>
                      <a:pt x="7505" y="4147"/>
                      <a:pt x="6206" y="5495"/>
                    </a:cubicBezTo>
                    <a:cubicBezTo>
                      <a:pt x="4432" y="7296"/>
                      <a:pt x="2777" y="9313"/>
                      <a:pt x="1473" y="12318"/>
                    </a:cubicBezTo>
                    <a:cubicBezTo>
                      <a:pt x="1002" y="13440"/>
                      <a:pt x="526" y="14716"/>
                      <a:pt x="213" y="16064"/>
                    </a:cubicBezTo>
                    <a:cubicBezTo>
                      <a:pt x="-258" y="18019"/>
                      <a:pt x="56" y="19367"/>
                      <a:pt x="1121" y="20118"/>
                    </a:cubicBezTo>
                    <a:cubicBezTo>
                      <a:pt x="1868" y="20715"/>
                      <a:pt x="2658" y="21096"/>
                      <a:pt x="3485" y="21312"/>
                    </a:cubicBezTo>
                    <a:cubicBezTo>
                      <a:pt x="4194" y="21518"/>
                      <a:pt x="4903" y="21600"/>
                      <a:pt x="5606" y="21600"/>
                    </a:cubicBezTo>
                    <a:cubicBezTo>
                      <a:pt x="7288" y="21600"/>
                      <a:pt x="8954" y="21106"/>
                      <a:pt x="10620" y="20417"/>
                    </a:cubicBezTo>
                    <a:cubicBezTo>
                      <a:pt x="13498" y="19295"/>
                      <a:pt x="16219" y="17268"/>
                      <a:pt x="18664" y="14119"/>
                    </a:cubicBezTo>
                    <a:cubicBezTo>
                      <a:pt x="19649" y="12771"/>
                      <a:pt x="20514" y="11196"/>
                      <a:pt x="20985" y="9015"/>
                    </a:cubicBezTo>
                    <a:cubicBezTo>
                      <a:pt x="21342" y="7522"/>
                      <a:pt x="21342" y="6020"/>
                      <a:pt x="20985" y="4518"/>
                    </a:cubicBezTo>
                    <a:cubicBezTo>
                      <a:pt x="20320" y="1739"/>
                      <a:pt x="19097" y="617"/>
                      <a:pt x="17637" y="247"/>
                    </a:cubicBezTo>
                    <a:cubicBezTo>
                      <a:pt x="17004" y="72"/>
                      <a:pt x="16382" y="0"/>
                      <a:pt x="1575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12" name="Google Shape;2296;p30"/>
              <p:cNvSpPr/>
              <p:nvPr/>
            </p:nvSpPr>
            <p:spPr>
              <a:xfrm rot="3014714">
                <a:off x="513522" y="579827"/>
                <a:ext cx="48387" cy="448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5" h="21600" extrusionOk="0">
                    <a:moveTo>
                      <a:pt x="14975" y="0"/>
                    </a:moveTo>
                    <a:cubicBezTo>
                      <a:pt x="14833" y="0"/>
                      <a:pt x="14692" y="0"/>
                      <a:pt x="14523" y="68"/>
                    </a:cubicBezTo>
                    <a:cubicBezTo>
                      <a:pt x="12462" y="1051"/>
                      <a:pt x="12688" y="2781"/>
                      <a:pt x="12885" y="5019"/>
                    </a:cubicBezTo>
                    <a:cubicBezTo>
                      <a:pt x="12885" y="6239"/>
                      <a:pt x="13506" y="10953"/>
                      <a:pt x="10400" y="12682"/>
                    </a:cubicBezTo>
                    <a:cubicBezTo>
                      <a:pt x="10118" y="12851"/>
                      <a:pt x="9836" y="12919"/>
                      <a:pt x="9525" y="12919"/>
                    </a:cubicBezTo>
                    <a:cubicBezTo>
                      <a:pt x="7379" y="12919"/>
                      <a:pt x="5375" y="8579"/>
                      <a:pt x="4640" y="7494"/>
                    </a:cubicBezTo>
                    <a:cubicBezTo>
                      <a:pt x="3511" y="6104"/>
                      <a:pt x="2890" y="5358"/>
                      <a:pt x="2353" y="5358"/>
                    </a:cubicBezTo>
                    <a:cubicBezTo>
                      <a:pt x="2240" y="5358"/>
                      <a:pt x="2099" y="5392"/>
                      <a:pt x="1986" y="5493"/>
                    </a:cubicBezTo>
                    <a:cubicBezTo>
                      <a:pt x="942" y="6002"/>
                      <a:pt x="-696" y="7494"/>
                      <a:pt x="320" y="11936"/>
                    </a:cubicBezTo>
                    <a:cubicBezTo>
                      <a:pt x="1958" y="18006"/>
                      <a:pt x="6165" y="21600"/>
                      <a:pt x="10513" y="21600"/>
                    </a:cubicBezTo>
                    <a:cubicBezTo>
                      <a:pt x="11643" y="21600"/>
                      <a:pt x="12800" y="21329"/>
                      <a:pt x="13902" y="20820"/>
                    </a:cubicBezTo>
                    <a:cubicBezTo>
                      <a:pt x="18843" y="18345"/>
                      <a:pt x="20904" y="9969"/>
                      <a:pt x="18222" y="3764"/>
                    </a:cubicBezTo>
                    <a:cubicBezTo>
                      <a:pt x="17488" y="1797"/>
                      <a:pt x="16273" y="0"/>
                      <a:pt x="1497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13" name="Google Shape;2297;p30"/>
              <p:cNvSpPr/>
              <p:nvPr/>
            </p:nvSpPr>
            <p:spPr>
              <a:xfrm rot="3014714">
                <a:off x="488075" y="552821"/>
                <a:ext cx="18540" cy="200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23" h="21600" extrusionOk="0">
                    <a:moveTo>
                      <a:pt x="9270" y="0"/>
                    </a:moveTo>
                    <a:cubicBezTo>
                      <a:pt x="8475" y="0"/>
                      <a:pt x="7608" y="152"/>
                      <a:pt x="6813" y="379"/>
                    </a:cubicBezTo>
                    <a:cubicBezTo>
                      <a:pt x="1540" y="1516"/>
                      <a:pt x="-1133" y="7579"/>
                      <a:pt x="456" y="13112"/>
                    </a:cubicBezTo>
                    <a:cubicBezTo>
                      <a:pt x="1829" y="18796"/>
                      <a:pt x="5513" y="21600"/>
                      <a:pt x="9848" y="21600"/>
                    </a:cubicBezTo>
                    <a:cubicBezTo>
                      <a:pt x="10570" y="21600"/>
                      <a:pt x="11292" y="21524"/>
                      <a:pt x="12015" y="21373"/>
                    </a:cubicBezTo>
                    <a:cubicBezTo>
                      <a:pt x="17288" y="20312"/>
                      <a:pt x="20467" y="13642"/>
                      <a:pt x="18372" y="7579"/>
                    </a:cubicBezTo>
                    <a:cubicBezTo>
                      <a:pt x="17072" y="3032"/>
                      <a:pt x="13243" y="0"/>
                      <a:pt x="9270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14" name="Google Shape;2298;p30"/>
              <p:cNvSpPr/>
              <p:nvPr/>
            </p:nvSpPr>
            <p:spPr>
              <a:xfrm rot="3014714">
                <a:off x="585685" y="610762"/>
                <a:ext cx="18351" cy="206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79" h="21600" extrusionOk="0">
                    <a:moveTo>
                      <a:pt x="9052" y="0"/>
                    </a:moveTo>
                    <a:cubicBezTo>
                      <a:pt x="8165" y="0"/>
                      <a:pt x="7277" y="147"/>
                      <a:pt x="6389" y="442"/>
                    </a:cubicBezTo>
                    <a:cubicBezTo>
                      <a:pt x="1581" y="2064"/>
                      <a:pt x="-1156" y="7446"/>
                      <a:pt x="471" y="13343"/>
                    </a:cubicBezTo>
                    <a:cubicBezTo>
                      <a:pt x="1877" y="18504"/>
                      <a:pt x="5354" y="21600"/>
                      <a:pt x="9792" y="21600"/>
                    </a:cubicBezTo>
                    <a:cubicBezTo>
                      <a:pt x="10458" y="21600"/>
                      <a:pt x="11123" y="21526"/>
                      <a:pt x="11789" y="21379"/>
                    </a:cubicBezTo>
                    <a:cubicBezTo>
                      <a:pt x="17707" y="19757"/>
                      <a:pt x="20444" y="13859"/>
                      <a:pt x="18817" y="7446"/>
                    </a:cubicBezTo>
                    <a:cubicBezTo>
                      <a:pt x="17485" y="3023"/>
                      <a:pt x="13195" y="0"/>
                      <a:pt x="905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422" name="Google Shape;2299;p30"/>
            <p:cNvGrpSpPr/>
            <p:nvPr/>
          </p:nvGrpSpPr>
          <p:grpSpPr>
            <a:xfrm>
              <a:off x="0" y="4151516"/>
              <a:ext cx="635959" cy="713166"/>
              <a:chOff x="0" y="0"/>
              <a:chExt cx="635958" cy="713164"/>
            </a:xfrm>
          </p:grpSpPr>
          <p:sp>
            <p:nvSpPr>
              <p:cNvPr id="2416" name="Google Shape;2300;p30"/>
              <p:cNvSpPr/>
              <p:nvPr/>
            </p:nvSpPr>
            <p:spPr>
              <a:xfrm>
                <a:off x="20501" y="20704"/>
                <a:ext cx="594473" cy="6706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21" h="21600" extrusionOk="0">
                    <a:moveTo>
                      <a:pt x="11515" y="0"/>
                    </a:moveTo>
                    <a:cubicBezTo>
                      <a:pt x="11215" y="0"/>
                      <a:pt x="10957" y="134"/>
                      <a:pt x="10764" y="394"/>
                    </a:cubicBezTo>
                    <a:cubicBezTo>
                      <a:pt x="10448" y="764"/>
                      <a:pt x="10134" y="1134"/>
                      <a:pt x="9836" y="1521"/>
                    </a:cubicBezTo>
                    <a:cubicBezTo>
                      <a:pt x="9206" y="2320"/>
                      <a:pt x="8610" y="3149"/>
                      <a:pt x="7961" y="3950"/>
                    </a:cubicBezTo>
                    <a:cubicBezTo>
                      <a:pt x="7729" y="4261"/>
                      <a:pt x="7729" y="4542"/>
                      <a:pt x="7914" y="4869"/>
                    </a:cubicBezTo>
                    <a:cubicBezTo>
                      <a:pt x="8062" y="5164"/>
                      <a:pt x="8193" y="5475"/>
                      <a:pt x="8244" y="5786"/>
                    </a:cubicBezTo>
                    <a:cubicBezTo>
                      <a:pt x="8309" y="6349"/>
                      <a:pt x="8228" y="6898"/>
                      <a:pt x="8046" y="7431"/>
                    </a:cubicBezTo>
                    <a:cubicBezTo>
                      <a:pt x="7880" y="7891"/>
                      <a:pt x="7647" y="8322"/>
                      <a:pt x="7233" y="8647"/>
                    </a:cubicBezTo>
                    <a:cubicBezTo>
                      <a:pt x="6603" y="9141"/>
                      <a:pt x="5921" y="9503"/>
                      <a:pt x="5086" y="9503"/>
                    </a:cubicBezTo>
                    <a:cubicBezTo>
                      <a:pt x="4997" y="9503"/>
                      <a:pt x="4906" y="9499"/>
                      <a:pt x="4813" y="9491"/>
                    </a:cubicBezTo>
                    <a:cubicBezTo>
                      <a:pt x="4758" y="9487"/>
                      <a:pt x="4704" y="9485"/>
                      <a:pt x="4651" y="9485"/>
                    </a:cubicBezTo>
                    <a:cubicBezTo>
                      <a:pt x="4219" y="9485"/>
                      <a:pt x="3885" y="9651"/>
                      <a:pt x="3619" y="9995"/>
                    </a:cubicBezTo>
                    <a:cubicBezTo>
                      <a:pt x="2327" y="11640"/>
                      <a:pt x="1182" y="13343"/>
                      <a:pt x="154" y="15137"/>
                    </a:cubicBezTo>
                    <a:cubicBezTo>
                      <a:pt x="-78" y="15566"/>
                      <a:pt x="-62" y="15818"/>
                      <a:pt x="304" y="16129"/>
                    </a:cubicBezTo>
                    <a:cubicBezTo>
                      <a:pt x="702" y="16468"/>
                      <a:pt x="1116" y="16796"/>
                      <a:pt x="1530" y="17091"/>
                    </a:cubicBezTo>
                    <a:cubicBezTo>
                      <a:pt x="1678" y="17200"/>
                      <a:pt x="1847" y="17251"/>
                      <a:pt x="2013" y="17251"/>
                    </a:cubicBezTo>
                    <a:cubicBezTo>
                      <a:pt x="2279" y="17251"/>
                      <a:pt x="2538" y="17121"/>
                      <a:pt x="2691" y="16883"/>
                    </a:cubicBezTo>
                    <a:cubicBezTo>
                      <a:pt x="2873" y="16603"/>
                      <a:pt x="3023" y="16322"/>
                      <a:pt x="3189" y="16039"/>
                    </a:cubicBezTo>
                    <a:cubicBezTo>
                      <a:pt x="4001" y="14706"/>
                      <a:pt x="4797" y="13372"/>
                      <a:pt x="5625" y="12054"/>
                    </a:cubicBezTo>
                    <a:cubicBezTo>
                      <a:pt x="5939" y="11536"/>
                      <a:pt x="6305" y="11046"/>
                      <a:pt x="6653" y="10544"/>
                    </a:cubicBezTo>
                    <a:cubicBezTo>
                      <a:pt x="7400" y="9491"/>
                      <a:pt x="8146" y="8409"/>
                      <a:pt x="8924" y="7372"/>
                    </a:cubicBezTo>
                    <a:cubicBezTo>
                      <a:pt x="9504" y="6646"/>
                      <a:pt x="10200" y="5994"/>
                      <a:pt x="10996" y="5447"/>
                    </a:cubicBezTo>
                    <a:cubicBezTo>
                      <a:pt x="11610" y="5002"/>
                      <a:pt x="12272" y="4631"/>
                      <a:pt x="13069" y="4483"/>
                    </a:cubicBezTo>
                    <a:cubicBezTo>
                      <a:pt x="13260" y="4444"/>
                      <a:pt x="13453" y="4420"/>
                      <a:pt x="13646" y="4420"/>
                    </a:cubicBezTo>
                    <a:cubicBezTo>
                      <a:pt x="13890" y="4420"/>
                      <a:pt x="14131" y="4459"/>
                      <a:pt x="14361" y="4558"/>
                    </a:cubicBezTo>
                    <a:cubicBezTo>
                      <a:pt x="15207" y="4928"/>
                      <a:pt x="15721" y="5520"/>
                      <a:pt x="15937" y="6335"/>
                    </a:cubicBezTo>
                    <a:cubicBezTo>
                      <a:pt x="16135" y="7106"/>
                      <a:pt x="16035" y="7876"/>
                      <a:pt x="15803" y="8647"/>
                    </a:cubicBezTo>
                    <a:cubicBezTo>
                      <a:pt x="15471" y="9832"/>
                      <a:pt x="14859" y="10898"/>
                      <a:pt x="14179" y="11951"/>
                    </a:cubicBezTo>
                    <a:cubicBezTo>
                      <a:pt x="13564" y="12943"/>
                      <a:pt x="12918" y="13921"/>
                      <a:pt x="12256" y="14885"/>
                    </a:cubicBezTo>
                    <a:cubicBezTo>
                      <a:pt x="11294" y="16261"/>
                      <a:pt x="10316" y="17639"/>
                      <a:pt x="9338" y="19018"/>
                    </a:cubicBezTo>
                    <a:cubicBezTo>
                      <a:pt x="9140" y="19298"/>
                      <a:pt x="8874" y="19551"/>
                      <a:pt x="8658" y="19833"/>
                    </a:cubicBezTo>
                    <a:cubicBezTo>
                      <a:pt x="8360" y="20232"/>
                      <a:pt x="8476" y="20736"/>
                      <a:pt x="8958" y="20958"/>
                    </a:cubicBezTo>
                    <a:cubicBezTo>
                      <a:pt x="9404" y="21181"/>
                      <a:pt x="9886" y="21358"/>
                      <a:pt x="10366" y="21537"/>
                    </a:cubicBezTo>
                    <a:cubicBezTo>
                      <a:pt x="10484" y="21578"/>
                      <a:pt x="10589" y="21600"/>
                      <a:pt x="10682" y="21600"/>
                    </a:cubicBezTo>
                    <a:cubicBezTo>
                      <a:pt x="10891" y="21600"/>
                      <a:pt x="11051" y="21494"/>
                      <a:pt x="11212" y="21269"/>
                    </a:cubicBezTo>
                    <a:cubicBezTo>
                      <a:pt x="11824" y="20425"/>
                      <a:pt x="12470" y="19581"/>
                      <a:pt x="13053" y="18707"/>
                    </a:cubicBezTo>
                    <a:cubicBezTo>
                      <a:pt x="13583" y="17892"/>
                      <a:pt x="14063" y="17062"/>
                      <a:pt x="14577" y="16233"/>
                    </a:cubicBezTo>
                    <a:cubicBezTo>
                      <a:pt x="14677" y="16070"/>
                      <a:pt x="14677" y="15921"/>
                      <a:pt x="14577" y="15759"/>
                    </a:cubicBezTo>
                    <a:cubicBezTo>
                      <a:pt x="14511" y="15639"/>
                      <a:pt x="14427" y="15521"/>
                      <a:pt x="14345" y="15403"/>
                    </a:cubicBezTo>
                    <a:cubicBezTo>
                      <a:pt x="13865" y="14765"/>
                      <a:pt x="13797" y="14055"/>
                      <a:pt x="14029" y="13329"/>
                    </a:cubicBezTo>
                    <a:cubicBezTo>
                      <a:pt x="14213" y="12736"/>
                      <a:pt x="14527" y="12203"/>
                      <a:pt x="14959" y="11743"/>
                    </a:cubicBezTo>
                    <a:cubicBezTo>
                      <a:pt x="15578" y="11064"/>
                      <a:pt x="16372" y="10670"/>
                      <a:pt x="17338" y="10670"/>
                    </a:cubicBezTo>
                    <a:cubicBezTo>
                      <a:pt x="17407" y="10670"/>
                      <a:pt x="17475" y="10672"/>
                      <a:pt x="17543" y="10676"/>
                    </a:cubicBezTo>
                    <a:cubicBezTo>
                      <a:pt x="17580" y="10678"/>
                      <a:pt x="17614" y="10680"/>
                      <a:pt x="17648" y="10680"/>
                    </a:cubicBezTo>
                    <a:cubicBezTo>
                      <a:pt x="18087" y="10680"/>
                      <a:pt x="18376" y="10503"/>
                      <a:pt x="18622" y="10188"/>
                    </a:cubicBezTo>
                    <a:cubicBezTo>
                      <a:pt x="19004" y="9684"/>
                      <a:pt x="20776" y="7254"/>
                      <a:pt x="21240" y="6528"/>
                    </a:cubicBezTo>
                    <a:cubicBezTo>
                      <a:pt x="21522" y="6083"/>
                      <a:pt x="21472" y="5803"/>
                      <a:pt x="21108" y="5416"/>
                    </a:cubicBezTo>
                    <a:cubicBezTo>
                      <a:pt x="20098" y="4410"/>
                      <a:pt x="18986" y="3491"/>
                      <a:pt x="17743" y="2735"/>
                    </a:cubicBezTo>
                    <a:cubicBezTo>
                      <a:pt x="16797" y="2143"/>
                      <a:pt x="15803" y="1566"/>
                      <a:pt x="14775" y="1106"/>
                    </a:cubicBezTo>
                    <a:cubicBezTo>
                      <a:pt x="13847" y="675"/>
                      <a:pt x="12837" y="380"/>
                      <a:pt x="11858" y="53"/>
                    </a:cubicBezTo>
                    <a:cubicBezTo>
                      <a:pt x="11738" y="18"/>
                      <a:pt x="11624" y="0"/>
                      <a:pt x="115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17" name="Google Shape;2301;p30"/>
              <p:cNvSpPr/>
              <p:nvPr/>
            </p:nvSpPr>
            <p:spPr>
              <a:xfrm>
                <a:off x="109484" y="176816"/>
                <a:ext cx="311906" cy="4429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600" extrusionOk="0">
                    <a:moveTo>
                      <a:pt x="19525" y="0"/>
                    </a:moveTo>
                    <a:cubicBezTo>
                      <a:pt x="19239" y="0"/>
                      <a:pt x="18949" y="34"/>
                      <a:pt x="18658" y="95"/>
                    </a:cubicBezTo>
                    <a:cubicBezTo>
                      <a:pt x="17423" y="342"/>
                      <a:pt x="16383" y="834"/>
                      <a:pt x="15404" y="1419"/>
                    </a:cubicBezTo>
                    <a:cubicBezTo>
                      <a:pt x="13194" y="2743"/>
                      <a:pt x="11491" y="4381"/>
                      <a:pt x="10036" y="6151"/>
                    </a:cubicBezTo>
                    <a:cubicBezTo>
                      <a:pt x="9563" y="6601"/>
                      <a:pt x="9091" y="7072"/>
                      <a:pt x="8679" y="7543"/>
                    </a:cubicBezTo>
                    <a:cubicBezTo>
                      <a:pt x="7605" y="8777"/>
                      <a:pt x="6500" y="10012"/>
                      <a:pt x="5490" y="11290"/>
                    </a:cubicBezTo>
                    <a:cubicBezTo>
                      <a:pt x="3818" y="13445"/>
                      <a:pt x="2206" y="15643"/>
                      <a:pt x="594" y="17862"/>
                    </a:cubicBezTo>
                    <a:cubicBezTo>
                      <a:pt x="282" y="18290"/>
                      <a:pt x="152" y="18783"/>
                      <a:pt x="26" y="19276"/>
                    </a:cubicBezTo>
                    <a:cubicBezTo>
                      <a:pt x="-69" y="19657"/>
                      <a:pt x="91" y="20061"/>
                      <a:pt x="594" y="20285"/>
                    </a:cubicBezTo>
                    <a:cubicBezTo>
                      <a:pt x="1543" y="20689"/>
                      <a:pt x="2522" y="21117"/>
                      <a:pt x="3532" y="21452"/>
                    </a:cubicBezTo>
                    <a:cubicBezTo>
                      <a:pt x="3809" y="21548"/>
                      <a:pt x="4095" y="21600"/>
                      <a:pt x="4368" y="21600"/>
                    </a:cubicBezTo>
                    <a:cubicBezTo>
                      <a:pt x="4810" y="21600"/>
                      <a:pt x="5235" y="21465"/>
                      <a:pt x="5586" y="21163"/>
                    </a:cubicBezTo>
                    <a:cubicBezTo>
                      <a:pt x="5902" y="20892"/>
                      <a:pt x="6218" y="20599"/>
                      <a:pt x="6469" y="20310"/>
                    </a:cubicBezTo>
                    <a:cubicBezTo>
                      <a:pt x="7132" y="19479"/>
                      <a:pt x="7765" y="18626"/>
                      <a:pt x="8428" y="17795"/>
                    </a:cubicBezTo>
                    <a:cubicBezTo>
                      <a:pt x="9815" y="16000"/>
                      <a:pt x="11236" y="14230"/>
                      <a:pt x="12627" y="12456"/>
                    </a:cubicBezTo>
                    <a:cubicBezTo>
                      <a:pt x="14048" y="10618"/>
                      <a:pt x="15469" y="8756"/>
                      <a:pt x="16921" y="6915"/>
                    </a:cubicBezTo>
                    <a:cubicBezTo>
                      <a:pt x="18091" y="5434"/>
                      <a:pt x="19287" y="3953"/>
                      <a:pt x="20487" y="2451"/>
                    </a:cubicBezTo>
                    <a:cubicBezTo>
                      <a:pt x="20803" y="2047"/>
                      <a:pt x="21089" y="1644"/>
                      <a:pt x="21310" y="1216"/>
                    </a:cubicBezTo>
                    <a:cubicBezTo>
                      <a:pt x="21531" y="791"/>
                      <a:pt x="21371" y="545"/>
                      <a:pt x="20868" y="296"/>
                    </a:cubicBezTo>
                    <a:cubicBezTo>
                      <a:pt x="20439" y="89"/>
                      <a:pt x="19984" y="0"/>
                      <a:pt x="1952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18" name="Google Shape;2302;p30"/>
              <p:cNvSpPr/>
              <p:nvPr/>
            </p:nvSpPr>
            <p:spPr>
              <a:xfrm>
                <a:off x="210047" y="223340"/>
                <a:ext cx="236545" cy="4165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38" h="21600" extrusionOk="0">
                    <a:moveTo>
                      <a:pt x="20765" y="0"/>
                    </a:moveTo>
                    <a:cubicBezTo>
                      <a:pt x="20473" y="0"/>
                      <a:pt x="20090" y="88"/>
                      <a:pt x="19901" y="216"/>
                    </a:cubicBezTo>
                    <a:cubicBezTo>
                      <a:pt x="19523" y="455"/>
                      <a:pt x="19277" y="717"/>
                      <a:pt x="19026" y="1005"/>
                    </a:cubicBezTo>
                    <a:cubicBezTo>
                      <a:pt x="17275" y="2818"/>
                      <a:pt x="15564" y="4655"/>
                      <a:pt x="13813" y="6468"/>
                    </a:cubicBezTo>
                    <a:cubicBezTo>
                      <a:pt x="11936" y="8376"/>
                      <a:pt x="10059" y="10284"/>
                      <a:pt x="8223" y="12189"/>
                    </a:cubicBezTo>
                    <a:cubicBezTo>
                      <a:pt x="6226" y="14219"/>
                      <a:pt x="4263" y="16271"/>
                      <a:pt x="2306" y="18297"/>
                    </a:cubicBezTo>
                    <a:cubicBezTo>
                      <a:pt x="1597" y="19014"/>
                      <a:pt x="887" y="19728"/>
                      <a:pt x="218" y="20445"/>
                    </a:cubicBezTo>
                    <a:cubicBezTo>
                      <a:pt x="-28" y="20729"/>
                      <a:pt x="-114" y="21040"/>
                      <a:pt x="218" y="21325"/>
                    </a:cubicBezTo>
                    <a:cubicBezTo>
                      <a:pt x="493" y="21554"/>
                      <a:pt x="859" y="21600"/>
                      <a:pt x="1248" y="21600"/>
                    </a:cubicBezTo>
                    <a:cubicBezTo>
                      <a:pt x="1391" y="21600"/>
                      <a:pt x="1534" y="21597"/>
                      <a:pt x="1677" y="21590"/>
                    </a:cubicBezTo>
                    <a:cubicBezTo>
                      <a:pt x="2512" y="21541"/>
                      <a:pt x="3016" y="21207"/>
                      <a:pt x="3474" y="20850"/>
                    </a:cubicBezTo>
                    <a:cubicBezTo>
                      <a:pt x="4641" y="19895"/>
                      <a:pt x="5762" y="18942"/>
                      <a:pt x="6935" y="17963"/>
                    </a:cubicBezTo>
                    <a:cubicBezTo>
                      <a:pt x="6935" y="17986"/>
                      <a:pt x="6975" y="17986"/>
                      <a:pt x="6975" y="17986"/>
                    </a:cubicBezTo>
                    <a:cubicBezTo>
                      <a:pt x="8269" y="16772"/>
                      <a:pt x="9602" y="15577"/>
                      <a:pt x="10855" y="14337"/>
                    </a:cubicBezTo>
                    <a:cubicBezTo>
                      <a:pt x="13481" y="11761"/>
                      <a:pt x="16148" y="9162"/>
                      <a:pt x="18694" y="6537"/>
                    </a:cubicBezTo>
                    <a:cubicBezTo>
                      <a:pt x="20027" y="5178"/>
                      <a:pt x="20942" y="3725"/>
                      <a:pt x="21360" y="2173"/>
                    </a:cubicBezTo>
                    <a:cubicBezTo>
                      <a:pt x="21486" y="1601"/>
                      <a:pt x="21440" y="1028"/>
                      <a:pt x="21360" y="455"/>
                    </a:cubicBezTo>
                    <a:cubicBezTo>
                      <a:pt x="21360" y="288"/>
                      <a:pt x="21068" y="26"/>
                      <a:pt x="20857" y="3"/>
                    </a:cubicBezTo>
                    <a:cubicBezTo>
                      <a:pt x="20828" y="0"/>
                      <a:pt x="20799" y="0"/>
                      <a:pt x="2076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19" name="Google Shape;2303;p30"/>
              <p:cNvSpPr/>
              <p:nvPr/>
            </p:nvSpPr>
            <p:spPr>
              <a:xfrm>
                <a:off x="0" y="0"/>
                <a:ext cx="635959" cy="7131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0" h="21600" extrusionOk="0">
                    <a:moveTo>
                      <a:pt x="13251" y="5356"/>
                    </a:moveTo>
                    <a:cubicBezTo>
                      <a:pt x="13476" y="5356"/>
                      <a:pt x="13699" y="5411"/>
                      <a:pt x="13909" y="5539"/>
                    </a:cubicBezTo>
                    <a:cubicBezTo>
                      <a:pt x="14156" y="5694"/>
                      <a:pt x="14234" y="5847"/>
                      <a:pt x="14126" y="6111"/>
                    </a:cubicBezTo>
                    <a:cubicBezTo>
                      <a:pt x="14017" y="6377"/>
                      <a:pt x="13877" y="6627"/>
                      <a:pt x="13722" y="6878"/>
                    </a:cubicBezTo>
                    <a:cubicBezTo>
                      <a:pt x="13134" y="7811"/>
                      <a:pt x="12548" y="8730"/>
                      <a:pt x="11975" y="9650"/>
                    </a:cubicBezTo>
                    <a:cubicBezTo>
                      <a:pt x="11263" y="10793"/>
                      <a:pt x="10567" y="11950"/>
                      <a:pt x="9870" y="13092"/>
                    </a:cubicBezTo>
                    <a:cubicBezTo>
                      <a:pt x="9189" y="14193"/>
                      <a:pt x="8492" y="15292"/>
                      <a:pt x="7813" y="16407"/>
                    </a:cubicBezTo>
                    <a:cubicBezTo>
                      <a:pt x="7488" y="16923"/>
                      <a:pt x="7178" y="17453"/>
                      <a:pt x="6853" y="17969"/>
                    </a:cubicBezTo>
                    <a:cubicBezTo>
                      <a:pt x="6730" y="18149"/>
                      <a:pt x="6575" y="18330"/>
                      <a:pt x="6420" y="18499"/>
                    </a:cubicBezTo>
                    <a:cubicBezTo>
                      <a:pt x="6248" y="18686"/>
                      <a:pt x="6040" y="18770"/>
                      <a:pt x="5823" y="18770"/>
                    </a:cubicBezTo>
                    <a:cubicBezTo>
                      <a:pt x="5689" y="18770"/>
                      <a:pt x="5549" y="18738"/>
                      <a:pt x="5413" y="18678"/>
                    </a:cubicBezTo>
                    <a:cubicBezTo>
                      <a:pt x="4918" y="18470"/>
                      <a:pt x="4438" y="18204"/>
                      <a:pt x="3973" y="17954"/>
                    </a:cubicBezTo>
                    <a:cubicBezTo>
                      <a:pt x="3727" y="17814"/>
                      <a:pt x="3649" y="17564"/>
                      <a:pt x="3695" y="17327"/>
                    </a:cubicBezTo>
                    <a:cubicBezTo>
                      <a:pt x="3757" y="17021"/>
                      <a:pt x="3821" y="16715"/>
                      <a:pt x="3973" y="16449"/>
                    </a:cubicBezTo>
                    <a:cubicBezTo>
                      <a:pt x="4763" y="15070"/>
                      <a:pt x="5553" y="13705"/>
                      <a:pt x="6373" y="12367"/>
                    </a:cubicBezTo>
                    <a:cubicBezTo>
                      <a:pt x="6868" y="11573"/>
                      <a:pt x="7409" y="10807"/>
                      <a:pt x="7936" y="10040"/>
                    </a:cubicBezTo>
                    <a:cubicBezTo>
                      <a:pt x="8138" y="9747"/>
                      <a:pt x="8369" y="9455"/>
                      <a:pt x="8600" y="9176"/>
                    </a:cubicBezTo>
                    <a:cubicBezTo>
                      <a:pt x="9314" y="8076"/>
                      <a:pt x="10149" y="7059"/>
                      <a:pt x="11231" y="6237"/>
                    </a:cubicBezTo>
                    <a:cubicBezTo>
                      <a:pt x="11711" y="5874"/>
                      <a:pt x="12221" y="5568"/>
                      <a:pt x="12826" y="5415"/>
                    </a:cubicBezTo>
                    <a:cubicBezTo>
                      <a:pt x="12968" y="5377"/>
                      <a:pt x="13111" y="5356"/>
                      <a:pt x="13251" y="5356"/>
                    </a:cubicBezTo>
                    <a:close/>
                    <a:moveTo>
                      <a:pt x="14771" y="6765"/>
                    </a:moveTo>
                    <a:cubicBezTo>
                      <a:pt x="14784" y="6765"/>
                      <a:pt x="14795" y="6765"/>
                      <a:pt x="14805" y="6767"/>
                    </a:cubicBezTo>
                    <a:cubicBezTo>
                      <a:pt x="14884" y="6780"/>
                      <a:pt x="14992" y="6933"/>
                      <a:pt x="14992" y="7030"/>
                    </a:cubicBezTo>
                    <a:cubicBezTo>
                      <a:pt x="15022" y="7365"/>
                      <a:pt x="15039" y="7700"/>
                      <a:pt x="14992" y="8034"/>
                    </a:cubicBezTo>
                    <a:cubicBezTo>
                      <a:pt x="14837" y="8941"/>
                      <a:pt x="14497" y="9790"/>
                      <a:pt x="14003" y="10583"/>
                    </a:cubicBezTo>
                    <a:cubicBezTo>
                      <a:pt x="13058" y="12116"/>
                      <a:pt x="12068" y="13635"/>
                      <a:pt x="11093" y="15139"/>
                    </a:cubicBezTo>
                    <a:cubicBezTo>
                      <a:pt x="10628" y="15864"/>
                      <a:pt x="10134" y="16562"/>
                      <a:pt x="9654" y="17271"/>
                    </a:cubicBezTo>
                    <a:cubicBezTo>
                      <a:pt x="9654" y="17271"/>
                      <a:pt x="9639" y="17271"/>
                      <a:pt x="9639" y="17258"/>
                    </a:cubicBezTo>
                    <a:cubicBezTo>
                      <a:pt x="9204" y="17830"/>
                      <a:pt x="8787" y="18386"/>
                      <a:pt x="8354" y="18944"/>
                    </a:cubicBezTo>
                    <a:cubicBezTo>
                      <a:pt x="8184" y="19153"/>
                      <a:pt x="7997" y="19348"/>
                      <a:pt x="7687" y="19376"/>
                    </a:cubicBezTo>
                    <a:cubicBezTo>
                      <a:pt x="7634" y="19380"/>
                      <a:pt x="7581" y="19382"/>
                      <a:pt x="7528" y="19382"/>
                    </a:cubicBezTo>
                    <a:cubicBezTo>
                      <a:pt x="7384" y="19382"/>
                      <a:pt x="7248" y="19355"/>
                      <a:pt x="7146" y="19221"/>
                    </a:cubicBezTo>
                    <a:cubicBezTo>
                      <a:pt x="7023" y="19055"/>
                      <a:pt x="7055" y="18873"/>
                      <a:pt x="7146" y="18707"/>
                    </a:cubicBezTo>
                    <a:cubicBezTo>
                      <a:pt x="7394" y="18288"/>
                      <a:pt x="7658" y="17872"/>
                      <a:pt x="7921" y="17453"/>
                    </a:cubicBezTo>
                    <a:cubicBezTo>
                      <a:pt x="8647" y="16269"/>
                      <a:pt x="9376" y="15070"/>
                      <a:pt x="10117" y="13885"/>
                    </a:cubicBezTo>
                    <a:cubicBezTo>
                      <a:pt x="10798" y="12772"/>
                      <a:pt x="11495" y="11658"/>
                      <a:pt x="12191" y="10543"/>
                    </a:cubicBezTo>
                    <a:cubicBezTo>
                      <a:pt x="12841" y="9484"/>
                      <a:pt x="13476" y="8411"/>
                      <a:pt x="14126" y="7352"/>
                    </a:cubicBezTo>
                    <a:cubicBezTo>
                      <a:pt x="14219" y="7183"/>
                      <a:pt x="14311" y="7030"/>
                      <a:pt x="14451" y="6891"/>
                    </a:cubicBezTo>
                    <a:cubicBezTo>
                      <a:pt x="14521" y="6816"/>
                      <a:pt x="14663" y="6765"/>
                      <a:pt x="14771" y="6765"/>
                    </a:cubicBezTo>
                    <a:close/>
                    <a:moveTo>
                      <a:pt x="11437" y="627"/>
                    </a:moveTo>
                    <a:cubicBezTo>
                      <a:pt x="11539" y="627"/>
                      <a:pt x="11646" y="644"/>
                      <a:pt x="11758" y="677"/>
                    </a:cubicBezTo>
                    <a:cubicBezTo>
                      <a:pt x="12671" y="985"/>
                      <a:pt x="13614" y="1262"/>
                      <a:pt x="14480" y="1667"/>
                    </a:cubicBezTo>
                    <a:cubicBezTo>
                      <a:pt x="15440" y="2099"/>
                      <a:pt x="16368" y="2642"/>
                      <a:pt x="17252" y="3199"/>
                    </a:cubicBezTo>
                    <a:cubicBezTo>
                      <a:pt x="18411" y="3910"/>
                      <a:pt x="19449" y="4774"/>
                      <a:pt x="20392" y="5721"/>
                    </a:cubicBezTo>
                    <a:cubicBezTo>
                      <a:pt x="20732" y="6084"/>
                      <a:pt x="20779" y="6348"/>
                      <a:pt x="20515" y="6767"/>
                    </a:cubicBezTo>
                    <a:cubicBezTo>
                      <a:pt x="20082" y="7449"/>
                      <a:pt x="18428" y="9734"/>
                      <a:pt x="18071" y="10208"/>
                    </a:cubicBezTo>
                    <a:cubicBezTo>
                      <a:pt x="17842" y="10505"/>
                      <a:pt x="17572" y="10671"/>
                      <a:pt x="17162" y="10671"/>
                    </a:cubicBezTo>
                    <a:cubicBezTo>
                      <a:pt x="17131" y="10671"/>
                      <a:pt x="17099" y="10669"/>
                      <a:pt x="17065" y="10667"/>
                    </a:cubicBezTo>
                    <a:cubicBezTo>
                      <a:pt x="17001" y="10663"/>
                      <a:pt x="16937" y="10661"/>
                      <a:pt x="16874" y="10661"/>
                    </a:cubicBezTo>
                    <a:cubicBezTo>
                      <a:pt x="15971" y="10661"/>
                      <a:pt x="15230" y="11032"/>
                      <a:pt x="14652" y="11671"/>
                    </a:cubicBezTo>
                    <a:cubicBezTo>
                      <a:pt x="14249" y="12103"/>
                      <a:pt x="13956" y="12604"/>
                      <a:pt x="13784" y="13162"/>
                    </a:cubicBezTo>
                    <a:cubicBezTo>
                      <a:pt x="13567" y="13845"/>
                      <a:pt x="13631" y="14512"/>
                      <a:pt x="14079" y="15113"/>
                    </a:cubicBezTo>
                    <a:cubicBezTo>
                      <a:pt x="14156" y="15223"/>
                      <a:pt x="14234" y="15334"/>
                      <a:pt x="14296" y="15447"/>
                    </a:cubicBezTo>
                    <a:cubicBezTo>
                      <a:pt x="14389" y="15600"/>
                      <a:pt x="14389" y="15740"/>
                      <a:pt x="14296" y="15893"/>
                    </a:cubicBezTo>
                    <a:cubicBezTo>
                      <a:pt x="13816" y="16673"/>
                      <a:pt x="13368" y="17453"/>
                      <a:pt x="12873" y="18220"/>
                    </a:cubicBezTo>
                    <a:cubicBezTo>
                      <a:pt x="12329" y="19042"/>
                      <a:pt x="11726" y="19835"/>
                      <a:pt x="11155" y="20629"/>
                    </a:cubicBezTo>
                    <a:cubicBezTo>
                      <a:pt x="11004" y="20841"/>
                      <a:pt x="10864" y="20940"/>
                      <a:pt x="10669" y="20940"/>
                    </a:cubicBezTo>
                    <a:cubicBezTo>
                      <a:pt x="10580" y="20940"/>
                      <a:pt x="10480" y="20919"/>
                      <a:pt x="10365" y="20881"/>
                    </a:cubicBezTo>
                    <a:cubicBezTo>
                      <a:pt x="9917" y="20713"/>
                      <a:pt x="9467" y="20546"/>
                      <a:pt x="9051" y="20336"/>
                    </a:cubicBezTo>
                    <a:cubicBezTo>
                      <a:pt x="8600" y="20128"/>
                      <a:pt x="8492" y="19654"/>
                      <a:pt x="8770" y="19279"/>
                    </a:cubicBezTo>
                    <a:cubicBezTo>
                      <a:pt x="8972" y="19013"/>
                      <a:pt x="9221" y="18776"/>
                      <a:pt x="9405" y="18512"/>
                    </a:cubicBezTo>
                    <a:cubicBezTo>
                      <a:pt x="10318" y="17216"/>
                      <a:pt x="11231" y="15919"/>
                      <a:pt x="12130" y="14625"/>
                    </a:cubicBezTo>
                    <a:cubicBezTo>
                      <a:pt x="12748" y="13719"/>
                      <a:pt x="13351" y="12799"/>
                      <a:pt x="13924" y="11866"/>
                    </a:cubicBezTo>
                    <a:cubicBezTo>
                      <a:pt x="14559" y="10876"/>
                      <a:pt x="15130" y="9874"/>
                      <a:pt x="15440" y="8759"/>
                    </a:cubicBezTo>
                    <a:cubicBezTo>
                      <a:pt x="15657" y="8034"/>
                      <a:pt x="15750" y="7310"/>
                      <a:pt x="15566" y="6585"/>
                    </a:cubicBezTo>
                    <a:cubicBezTo>
                      <a:pt x="15364" y="5818"/>
                      <a:pt x="14884" y="5262"/>
                      <a:pt x="14094" y="4914"/>
                    </a:cubicBezTo>
                    <a:cubicBezTo>
                      <a:pt x="13879" y="4820"/>
                      <a:pt x="13654" y="4784"/>
                      <a:pt x="13427" y="4784"/>
                    </a:cubicBezTo>
                    <a:cubicBezTo>
                      <a:pt x="13247" y="4784"/>
                      <a:pt x="13066" y="4807"/>
                      <a:pt x="12888" y="4843"/>
                    </a:cubicBezTo>
                    <a:cubicBezTo>
                      <a:pt x="12145" y="4983"/>
                      <a:pt x="11527" y="5331"/>
                      <a:pt x="10953" y="5749"/>
                    </a:cubicBezTo>
                    <a:cubicBezTo>
                      <a:pt x="10210" y="6264"/>
                      <a:pt x="9560" y="6878"/>
                      <a:pt x="9019" y="7560"/>
                    </a:cubicBezTo>
                    <a:cubicBezTo>
                      <a:pt x="8293" y="8535"/>
                      <a:pt x="7596" y="9552"/>
                      <a:pt x="6900" y="10543"/>
                    </a:cubicBezTo>
                    <a:cubicBezTo>
                      <a:pt x="6575" y="11015"/>
                      <a:pt x="6233" y="11476"/>
                      <a:pt x="5940" y="11963"/>
                    </a:cubicBezTo>
                    <a:cubicBezTo>
                      <a:pt x="5167" y="13202"/>
                      <a:pt x="4424" y="14457"/>
                      <a:pt x="3666" y="15711"/>
                    </a:cubicBezTo>
                    <a:cubicBezTo>
                      <a:pt x="3511" y="15977"/>
                      <a:pt x="3370" y="16241"/>
                      <a:pt x="3200" y="16504"/>
                    </a:cubicBezTo>
                    <a:cubicBezTo>
                      <a:pt x="3058" y="16728"/>
                      <a:pt x="2816" y="16851"/>
                      <a:pt x="2568" y="16851"/>
                    </a:cubicBezTo>
                    <a:cubicBezTo>
                      <a:pt x="2413" y="16851"/>
                      <a:pt x="2256" y="16803"/>
                      <a:pt x="2118" y="16700"/>
                    </a:cubicBezTo>
                    <a:cubicBezTo>
                      <a:pt x="1731" y="16422"/>
                      <a:pt x="1345" y="16114"/>
                      <a:pt x="973" y="15795"/>
                    </a:cubicBezTo>
                    <a:cubicBezTo>
                      <a:pt x="631" y="15503"/>
                      <a:pt x="616" y="15266"/>
                      <a:pt x="833" y="14862"/>
                    </a:cubicBezTo>
                    <a:cubicBezTo>
                      <a:pt x="1793" y="13176"/>
                      <a:pt x="2861" y="11573"/>
                      <a:pt x="4067" y="10027"/>
                    </a:cubicBezTo>
                    <a:cubicBezTo>
                      <a:pt x="4315" y="9703"/>
                      <a:pt x="4627" y="9547"/>
                      <a:pt x="5031" y="9547"/>
                    </a:cubicBezTo>
                    <a:cubicBezTo>
                      <a:pt x="5080" y="9547"/>
                      <a:pt x="5131" y="9549"/>
                      <a:pt x="5182" y="9552"/>
                    </a:cubicBezTo>
                    <a:cubicBezTo>
                      <a:pt x="5269" y="9560"/>
                      <a:pt x="5354" y="9564"/>
                      <a:pt x="5437" y="9564"/>
                    </a:cubicBezTo>
                    <a:cubicBezTo>
                      <a:pt x="6216" y="9564"/>
                      <a:pt x="6853" y="9224"/>
                      <a:pt x="7441" y="8759"/>
                    </a:cubicBezTo>
                    <a:cubicBezTo>
                      <a:pt x="7842" y="8453"/>
                      <a:pt x="8044" y="8048"/>
                      <a:pt x="8199" y="7616"/>
                    </a:cubicBezTo>
                    <a:cubicBezTo>
                      <a:pt x="8369" y="7115"/>
                      <a:pt x="8445" y="6598"/>
                      <a:pt x="8384" y="6069"/>
                    </a:cubicBezTo>
                    <a:cubicBezTo>
                      <a:pt x="8337" y="5776"/>
                      <a:pt x="8214" y="5484"/>
                      <a:pt x="8076" y="5206"/>
                    </a:cubicBezTo>
                    <a:cubicBezTo>
                      <a:pt x="7904" y="4899"/>
                      <a:pt x="7904" y="4635"/>
                      <a:pt x="8121" y="4342"/>
                    </a:cubicBezTo>
                    <a:cubicBezTo>
                      <a:pt x="8726" y="3589"/>
                      <a:pt x="9282" y="2809"/>
                      <a:pt x="9870" y="2057"/>
                    </a:cubicBezTo>
                    <a:cubicBezTo>
                      <a:pt x="10149" y="1694"/>
                      <a:pt x="10442" y="1346"/>
                      <a:pt x="10737" y="998"/>
                    </a:cubicBezTo>
                    <a:cubicBezTo>
                      <a:pt x="10917" y="753"/>
                      <a:pt x="11157" y="627"/>
                      <a:pt x="11437" y="627"/>
                    </a:cubicBezTo>
                    <a:close/>
                    <a:moveTo>
                      <a:pt x="11287" y="0"/>
                    </a:moveTo>
                    <a:cubicBezTo>
                      <a:pt x="10979" y="0"/>
                      <a:pt x="10705" y="126"/>
                      <a:pt x="10488" y="371"/>
                    </a:cubicBezTo>
                    <a:cubicBezTo>
                      <a:pt x="10257" y="635"/>
                      <a:pt x="9993" y="887"/>
                      <a:pt x="9777" y="1164"/>
                    </a:cubicBezTo>
                    <a:cubicBezTo>
                      <a:pt x="8987" y="2224"/>
                      <a:pt x="8199" y="3296"/>
                      <a:pt x="7409" y="4356"/>
                    </a:cubicBezTo>
                    <a:cubicBezTo>
                      <a:pt x="7163" y="4690"/>
                      <a:pt x="7193" y="4983"/>
                      <a:pt x="7424" y="5331"/>
                    </a:cubicBezTo>
                    <a:cubicBezTo>
                      <a:pt x="7579" y="5568"/>
                      <a:pt x="7704" y="5860"/>
                      <a:pt x="7734" y="6126"/>
                    </a:cubicBezTo>
                    <a:cubicBezTo>
                      <a:pt x="7796" y="6640"/>
                      <a:pt x="7719" y="7143"/>
                      <a:pt x="7518" y="7631"/>
                    </a:cubicBezTo>
                    <a:cubicBezTo>
                      <a:pt x="7250" y="8323"/>
                      <a:pt x="6460" y="8998"/>
                      <a:pt x="5445" y="8998"/>
                    </a:cubicBezTo>
                    <a:cubicBezTo>
                      <a:pt x="5175" y="8998"/>
                      <a:pt x="4891" y="8950"/>
                      <a:pt x="4593" y="8843"/>
                    </a:cubicBezTo>
                    <a:cubicBezTo>
                      <a:pt x="4530" y="8822"/>
                      <a:pt x="4470" y="8811"/>
                      <a:pt x="4415" y="8811"/>
                    </a:cubicBezTo>
                    <a:cubicBezTo>
                      <a:pt x="4322" y="8811"/>
                      <a:pt x="4237" y="8841"/>
                      <a:pt x="4160" y="8912"/>
                    </a:cubicBezTo>
                    <a:cubicBezTo>
                      <a:pt x="4067" y="9009"/>
                      <a:pt x="3973" y="9120"/>
                      <a:pt x="3882" y="9218"/>
                    </a:cubicBezTo>
                    <a:cubicBezTo>
                      <a:pt x="2907" y="10388"/>
                      <a:pt x="1994" y="11600"/>
                      <a:pt x="1219" y="12883"/>
                    </a:cubicBezTo>
                    <a:cubicBezTo>
                      <a:pt x="848" y="13495"/>
                      <a:pt x="493" y="14122"/>
                      <a:pt x="136" y="14749"/>
                    </a:cubicBezTo>
                    <a:cubicBezTo>
                      <a:pt x="-110" y="15181"/>
                      <a:pt x="-2" y="15571"/>
                      <a:pt x="291" y="15948"/>
                    </a:cubicBezTo>
                    <a:cubicBezTo>
                      <a:pt x="385" y="16088"/>
                      <a:pt x="508" y="16227"/>
                      <a:pt x="648" y="16338"/>
                    </a:cubicBezTo>
                    <a:cubicBezTo>
                      <a:pt x="1266" y="16839"/>
                      <a:pt x="1886" y="17369"/>
                      <a:pt x="2551" y="17814"/>
                    </a:cubicBezTo>
                    <a:cubicBezTo>
                      <a:pt x="4345" y="18986"/>
                      <a:pt x="6326" y="19864"/>
                      <a:pt x="8337" y="20713"/>
                    </a:cubicBezTo>
                    <a:cubicBezTo>
                      <a:pt x="9112" y="21034"/>
                      <a:pt x="9885" y="21382"/>
                      <a:pt x="10737" y="21577"/>
                    </a:cubicBezTo>
                    <a:cubicBezTo>
                      <a:pt x="10817" y="21592"/>
                      <a:pt x="10890" y="21600"/>
                      <a:pt x="10958" y="21600"/>
                    </a:cubicBezTo>
                    <a:cubicBezTo>
                      <a:pt x="11185" y="21600"/>
                      <a:pt x="11340" y="21510"/>
                      <a:pt x="11495" y="21327"/>
                    </a:cubicBezTo>
                    <a:cubicBezTo>
                      <a:pt x="11571" y="21242"/>
                      <a:pt x="11650" y="21145"/>
                      <a:pt x="11711" y="21047"/>
                    </a:cubicBezTo>
                    <a:cubicBezTo>
                      <a:pt x="12285" y="20239"/>
                      <a:pt x="12888" y="19445"/>
                      <a:pt x="13429" y="18623"/>
                    </a:cubicBezTo>
                    <a:cubicBezTo>
                      <a:pt x="13939" y="17830"/>
                      <a:pt x="14372" y="17007"/>
                      <a:pt x="14884" y="16212"/>
                    </a:cubicBezTo>
                    <a:cubicBezTo>
                      <a:pt x="15162" y="15753"/>
                      <a:pt x="15147" y="15350"/>
                      <a:pt x="14761" y="14960"/>
                    </a:cubicBezTo>
                    <a:cubicBezTo>
                      <a:pt x="14744" y="14944"/>
                      <a:pt x="14744" y="14944"/>
                      <a:pt x="14744" y="14931"/>
                    </a:cubicBezTo>
                    <a:cubicBezTo>
                      <a:pt x="14342" y="14472"/>
                      <a:pt x="14264" y="13956"/>
                      <a:pt x="14436" y="13413"/>
                    </a:cubicBezTo>
                    <a:cubicBezTo>
                      <a:pt x="14512" y="13120"/>
                      <a:pt x="14635" y="12828"/>
                      <a:pt x="14805" y="12562"/>
                    </a:cubicBezTo>
                    <a:cubicBezTo>
                      <a:pt x="15338" y="11690"/>
                      <a:pt x="15948" y="11304"/>
                      <a:pt x="16854" y="11304"/>
                    </a:cubicBezTo>
                    <a:cubicBezTo>
                      <a:pt x="17105" y="11304"/>
                      <a:pt x="17381" y="11334"/>
                      <a:pt x="17685" y="11392"/>
                    </a:cubicBezTo>
                    <a:cubicBezTo>
                      <a:pt x="17729" y="11399"/>
                      <a:pt x="17772" y="11403"/>
                      <a:pt x="17810" y="11403"/>
                    </a:cubicBezTo>
                    <a:cubicBezTo>
                      <a:pt x="17918" y="11403"/>
                      <a:pt x="18007" y="11369"/>
                      <a:pt x="18086" y="11266"/>
                    </a:cubicBezTo>
                    <a:cubicBezTo>
                      <a:pt x="18519" y="10723"/>
                      <a:pt x="18952" y="10180"/>
                      <a:pt x="19371" y="9679"/>
                    </a:cubicBezTo>
                    <a:cubicBezTo>
                      <a:pt x="19774" y="9094"/>
                      <a:pt x="20161" y="8551"/>
                      <a:pt x="20547" y="7992"/>
                    </a:cubicBezTo>
                    <a:cubicBezTo>
                      <a:pt x="20764" y="7658"/>
                      <a:pt x="20949" y="7310"/>
                      <a:pt x="21165" y="6988"/>
                    </a:cubicBezTo>
                    <a:cubicBezTo>
                      <a:pt x="21490" y="6487"/>
                      <a:pt x="21475" y="6013"/>
                      <a:pt x="21042" y="5568"/>
                    </a:cubicBezTo>
                    <a:cubicBezTo>
                      <a:pt x="20980" y="5499"/>
                      <a:pt x="20919" y="5415"/>
                      <a:pt x="20857" y="5344"/>
                    </a:cubicBezTo>
                    <a:cubicBezTo>
                      <a:pt x="20316" y="4872"/>
                      <a:pt x="19819" y="4356"/>
                      <a:pt x="19248" y="3910"/>
                    </a:cubicBezTo>
                    <a:cubicBezTo>
                      <a:pt x="17623" y="2587"/>
                      <a:pt x="15827" y="1499"/>
                      <a:pt x="13801" y="732"/>
                    </a:cubicBezTo>
                    <a:cubicBezTo>
                      <a:pt x="13090" y="468"/>
                      <a:pt x="12361" y="260"/>
                      <a:pt x="11635" y="50"/>
                    </a:cubicBezTo>
                    <a:cubicBezTo>
                      <a:pt x="11514" y="17"/>
                      <a:pt x="11397" y="0"/>
                      <a:pt x="1128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20" name="Google Shape;2304;p30"/>
              <p:cNvSpPr/>
              <p:nvPr/>
            </p:nvSpPr>
            <p:spPr>
              <a:xfrm>
                <a:off x="230397" y="330275"/>
                <a:ext cx="75224" cy="784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50" h="21600" extrusionOk="0">
                    <a:moveTo>
                      <a:pt x="11599" y="5787"/>
                    </a:moveTo>
                    <a:cubicBezTo>
                      <a:pt x="13792" y="5787"/>
                      <a:pt x="14897" y="7038"/>
                      <a:pt x="14395" y="9193"/>
                    </a:cubicBezTo>
                    <a:cubicBezTo>
                      <a:pt x="14395" y="9575"/>
                      <a:pt x="14278" y="9836"/>
                      <a:pt x="14161" y="10218"/>
                    </a:cubicBezTo>
                    <a:cubicBezTo>
                      <a:pt x="13541" y="11851"/>
                      <a:pt x="12570" y="13381"/>
                      <a:pt x="11231" y="14649"/>
                    </a:cubicBezTo>
                    <a:cubicBezTo>
                      <a:pt x="11113" y="14892"/>
                      <a:pt x="10862" y="15031"/>
                      <a:pt x="10745" y="15153"/>
                    </a:cubicBezTo>
                    <a:cubicBezTo>
                      <a:pt x="10008" y="15744"/>
                      <a:pt x="9288" y="16213"/>
                      <a:pt x="8501" y="16213"/>
                    </a:cubicBezTo>
                    <a:cubicBezTo>
                      <a:pt x="8083" y="16213"/>
                      <a:pt x="7664" y="16091"/>
                      <a:pt x="7195" y="15779"/>
                    </a:cubicBezTo>
                    <a:cubicBezTo>
                      <a:pt x="5856" y="14892"/>
                      <a:pt x="5136" y="13624"/>
                      <a:pt x="5253" y="11851"/>
                    </a:cubicBezTo>
                    <a:cubicBezTo>
                      <a:pt x="5370" y="8810"/>
                      <a:pt x="8551" y="5787"/>
                      <a:pt x="11599" y="5787"/>
                    </a:cubicBezTo>
                    <a:close/>
                    <a:moveTo>
                      <a:pt x="11632" y="0"/>
                    </a:moveTo>
                    <a:cubicBezTo>
                      <a:pt x="10276" y="0"/>
                      <a:pt x="8853" y="365"/>
                      <a:pt x="7446" y="1095"/>
                    </a:cubicBezTo>
                    <a:cubicBezTo>
                      <a:pt x="4148" y="2746"/>
                      <a:pt x="1954" y="5404"/>
                      <a:pt x="615" y="8810"/>
                    </a:cubicBezTo>
                    <a:cubicBezTo>
                      <a:pt x="-976" y="12998"/>
                      <a:pt x="615" y="17429"/>
                      <a:pt x="4282" y="20210"/>
                    </a:cubicBezTo>
                    <a:cubicBezTo>
                      <a:pt x="5588" y="21148"/>
                      <a:pt x="7011" y="21600"/>
                      <a:pt x="8468" y="21600"/>
                    </a:cubicBezTo>
                    <a:cubicBezTo>
                      <a:pt x="10427" y="21600"/>
                      <a:pt x="12453" y="20783"/>
                      <a:pt x="14395" y="19202"/>
                    </a:cubicBezTo>
                    <a:cubicBezTo>
                      <a:pt x="14529" y="19080"/>
                      <a:pt x="14646" y="18941"/>
                      <a:pt x="14764" y="18820"/>
                    </a:cubicBezTo>
                    <a:cubicBezTo>
                      <a:pt x="16354" y="17308"/>
                      <a:pt x="17694" y="15396"/>
                      <a:pt x="18665" y="13381"/>
                    </a:cubicBezTo>
                    <a:cubicBezTo>
                      <a:pt x="18916" y="13120"/>
                      <a:pt x="19033" y="12738"/>
                      <a:pt x="19167" y="12494"/>
                    </a:cubicBezTo>
                    <a:cubicBezTo>
                      <a:pt x="20624" y="8689"/>
                      <a:pt x="20021" y="5022"/>
                      <a:pt x="17577" y="2607"/>
                    </a:cubicBezTo>
                    <a:cubicBezTo>
                      <a:pt x="15852" y="904"/>
                      <a:pt x="13809" y="0"/>
                      <a:pt x="116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21" name="Google Shape;2305;p30"/>
              <p:cNvSpPr/>
              <p:nvPr/>
            </p:nvSpPr>
            <p:spPr>
              <a:xfrm>
                <a:off x="250157" y="351297"/>
                <a:ext cx="34970" cy="378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22" h="21600" extrusionOk="0">
                    <a:moveTo>
                      <a:pt x="14069" y="0"/>
                    </a:moveTo>
                    <a:cubicBezTo>
                      <a:pt x="7326" y="0"/>
                      <a:pt x="287" y="6264"/>
                      <a:pt x="27" y="12564"/>
                    </a:cubicBezTo>
                    <a:cubicBezTo>
                      <a:pt x="-232" y="16236"/>
                      <a:pt x="1361" y="18864"/>
                      <a:pt x="4325" y="20700"/>
                    </a:cubicBezTo>
                    <a:cubicBezTo>
                      <a:pt x="5363" y="21348"/>
                      <a:pt x="6289" y="21600"/>
                      <a:pt x="7215" y="21600"/>
                    </a:cubicBezTo>
                    <a:cubicBezTo>
                      <a:pt x="8956" y="21600"/>
                      <a:pt x="10549" y="20628"/>
                      <a:pt x="12180" y="19404"/>
                    </a:cubicBezTo>
                    <a:cubicBezTo>
                      <a:pt x="12439" y="19152"/>
                      <a:pt x="12995" y="18864"/>
                      <a:pt x="13254" y="18360"/>
                    </a:cubicBezTo>
                    <a:cubicBezTo>
                      <a:pt x="16218" y="15732"/>
                      <a:pt x="18367" y="12564"/>
                      <a:pt x="19738" y="9180"/>
                    </a:cubicBezTo>
                    <a:cubicBezTo>
                      <a:pt x="19997" y="8388"/>
                      <a:pt x="20257" y="7848"/>
                      <a:pt x="20257" y="7056"/>
                    </a:cubicBezTo>
                    <a:cubicBezTo>
                      <a:pt x="21368" y="2592"/>
                      <a:pt x="18923" y="0"/>
                      <a:pt x="140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242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55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5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16700" y="511025"/>
            <a:ext cx="7710600" cy="482401"/>
          </a:xfrm>
          <a:prstGeom prst="rect">
            <a:avLst/>
          </a:prstGeom>
        </p:spPr>
        <p:txBody>
          <a:bodyPr/>
          <a:lstStyle>
            <a:lvl1pPr algn="ctr">
              <a:defRPr sz="2400">
                <a:solidFill>
                  <a:schemeClr val="accent6">
                    <a:lumOff val="44000"/>
                  </a:schemeClr>
                </a:solidFill>
                <a:latin typeface="+mj-lt"/>
                <a:ea typeface="+mj-ea"/>
                <a:cs typeface="+mj-cs"/>
                <a:sym typeface="Arial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243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8" name="Google Shape;244;p5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263" name="Google Shape;245;p5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64" name="Google Shape;246;p5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65" name="Google Shape;247;p5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66" name="Google Shape;248;p5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67" name="Google Shape;249;p5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68" name="Google Shape;250;p5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69" name="Google Shape;251;p5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0" name="Google Shape;252;p5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1" name="Google Shape;253;p5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2" name="Google Shape;254;p5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3" name="Google Shape;255;p5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4" name="Google Shape;256;p5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5" name="Google Shape;257;p5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6" name="Google Shape;258;p5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7" name="Google Shape;259;p5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8" name="Google Shape;260;p5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9" name="Google Shape;261;p5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0" name="Google Shape;262;p5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1" name="Google Shape;263;p5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2" name="Google Shape;264;p5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3" name="Google Shape;265;p5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4" name="Google Shape;266;p5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5" name="Google Shape;267;p5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6" name="Google Shape;268;p5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7" name="Google Shape;269;p5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8" name="Google Shape;270;p5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9" name="Google Shape;271;p5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0" name="Google Shape;272;p5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1" name="Google Shape;273;p5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2" name="Google Shape;274;p5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3" name="Google Shape;275;p5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4" name="Google Shape;276;p5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5" name="Google Shape;277;p5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6" name="Google Shape;278;p5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7" name="Google Shape;279;p5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8" name="Google Shape;280;p5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9" name="Google Shape;281;p5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0" name="Google Shape;282;p5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1" name="Google Shape;283;p5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2" name="Google Shape;284;p5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3" name="Google Shape;285;p5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4" name="Google Shape;286;p5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5" name="Google Shape;287;p5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6" name="Google Shape;288;p5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7" name="Google Shape;289;p5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8" name="Google Shape;290;p5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9" name="Google Shape;291;p5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0" name="Google Shape;292;p5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1" name="Google Shape;293;p5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2" name="Google Shape;294;p5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3" name="Google Shape;295;p5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4" name="Google Shape;296;p5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5" name="Google Shape;297;p5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6" name="Google Shape;298;p5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7" name="Google Shape;299;p5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8" name="Google Shape;300;p5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9" name="Google Shape;301;p5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20" name="Google Shape;302;p5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21" name="Google Shape;303;p5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22" name="Google Shape;304;p5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23" name="Google Shape;305;p5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24" name="Google Shape;306;p5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25" name="Google Shape;307;p5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26" name="Google Shape;308;p5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27" name="Google Shape;309;p5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29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t>Текст заголовка</a:t>
            </a:r>
          </a:p>
        </p:txBody>
      </p:sp>
      <p:sp>
        <p:nvSpPr>
          <p:cNvPr id="3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5055284" y="3619598"/>
            <a:ext cx="2505601" cy="572701"/>
          </a:xfrm>
          <a:prstGeom prst="rect">
            <a:avLst/>
          </a:prstGeom>
        </p:spPr>
        <p:txBody>
          <a:bodyPr/>
          <a:lstStyle>
            <a:lvl1pPr marL="317500" indent="-177800" algn="ctr">
              <a:buClrTx/>
              <a:buSzTx/>
              <a:buFontTx/>
              <a:buNone/>
            </a:lvl1pPr>
            <a:lvl2pPr marL="317500" indent="279400" algn="ctr">
              <a:buClrTx/>
              <a:buSzTx/>
              <a:buFontTx/>
              <a:buNone/>
            </a:lvl2pPr>
            <a:lvl3pPr marL="317500" indent="736600" algn="ctr">
              <a:buClrTx/>
              <a:buSzTx/>
              <a:buFontTx/>
              <a:buNone/>
            </a:lvl3pPr>
            <a:lvl4pPr marL="317500" indent="1193800" algn="ctr">
              <a:buClrTx/>
              <a:buSzTx/>
              <a:buFontTx/>
              <a:buNone/>
            </a:lvl4pPr>
            <a:lvl5pPr marL="317500" indent="1651000" algn="ctr">
              <a:buClrTx/>
              <a:buSzTx/>
              <a:buFont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grpSp>
        <p:nvGrpSpPr>
          <p:cNvPr id="345" name="Google Shape;315;p5"/>
          <p:cNvGrpSpPr/>
          <p:nvPr/>
        </p:nvGrpSpPr>
        <p:grpSpPr>
          <a:xfrm>
            <a:off x="7755177" y="4566837"/>
            <a:ext cx="974537" cy="466905"/>
            <a:chOff x="0" y="0"/>
            <a:chExt cx="974536" cy="466904"/>
          </a:xfrm>
        </p:grpSpPr>
        <p:sp>
          <p:nvSpPr>
            <p:cNvPr id="331" name="Google Shape;316;p5"/>
            <p:cNvSpPr/>
            <p:nvPr/>
          </p:nvSpPr>
          <p:spPr>
            <a:xfrm flipH="1">
              <a:off x="332209" y="73471"/>
              <a:ext cx="414423" cy="3085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600" extrusionOk="0">
                  <a:moveTo>
                    <a:pt x="18628" y="0"/>
                  </a:moveTo>
                  <a:cubicBezTo>
                    <a:pt x="18473" y="0"/>
                    <a:pt x="18298" y="48"/>
                    <a:pt x="18087" y="143"/>
                  </a:cubicBezTo>
                  <a:cubicBezTo>
                    <a:pt x="15323" y="1252"/>
                    <a:pt x="4291" y="5624"/>
                    <a:pt x="1527" y="6629"/>
                  </a:cubicBezTo>
                  <a:cubicBezTo>
                    <a:pt x="273" y="7081"/>
                    <a:pt x="-85" y="8433"/>
                    <a:pt x="17" y="9648"/>
                  </a:cubicBezTo>
                  <a:cubicBezTo>
                    <a:pt x="143" y="11662"/>
                    <a:pt x="452" y="13638"/>
                    <a:pt x="990" y="15548"/>
                  </a:cubicBezTo>
                  <a:cubicBezTo>
                    <a:pt x="1397" y="17038"/>
                    <a:pt x="1861" y="18533"/>
                    <a:pt x="2321" y="20024"/>
                  </a:cubicBezTo>
                  <a:cubicBezTo>
                    <a:pt x="2630" y="21100"/>
                    <a:pt x="3202" y="21600"/>
                    <a:pt x="3884" y="21600"/>
                  </a:cubicBezTo>
                  <a:cubicBezTo>
                    <a:pt x="4105" y="21600"/>
                    <a:pt x="4333" y="21548"/>
                    <a:pt x="4572" y="21448"/>
                  </a:cubicBezTo>
                  <a:cubicBezTo>
                    <a:pt x="9486" y="19367"/>
                    <a:pt x="14424" y="17319"/>
                    <a:pt x="19313" y="15271"/>
                  </a:cubicBezTo>
                  <a:cubicBezTo>
                    <a:pt x="19801" y="15062"/>
                    <a:pt x="20261" y="14786"/>
                    <a:pt x="20721" y="14510"/>
                  </a:cubicBezTo>
                  <a:cubicBezTo>
                    <a:pt x="21283" y="14124"/>
                    <a:pt x="21515" y="13500"/>
                    <a:pt x="21336" y="12667"/>
                  </a:cubicBezTo>
                  <a:cubicBezTo>
                    <a:pt x="21234" y="12148"/>
                    <a:pt x="21132" y="11590"/>
                    <a:pt x="20978" y="11071"/>
                  </a:cubicBezTo>
                  <a:cubicBezTo>
                    <a:pt x="20135" y="8367"/>
                    <a:pt x="19878" y="5452"/>
                    <a:pt x="19545" y="2571"/>
                  </a:cubicBezTo>
                  <a:cubicBezTo>
                    <a:pt x="19492" y="2119"/>
                    <a:pt x="19443" y="1633"/>
                    <a:pt x="19390" y="1181"/>
                  </a:cubicBezTo>
                  <a:cubicBezTo>
                    <a:pt x="19260" y="367"/>
                    <a:pt x="19046" y="0"/>
                    <a:pt x="18628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32" name="Google Shape;317;p5"/>
            <p:cNvSpPr/>
            <p:nvPr/>
          </p:nvSpPr>
          <p:spPr>
            <a:xfrm flipH="1">
              <a:off x="20420" y="39728"/>
              <a:ext cx="171311" cy="145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7" h="21600" extrusionOk="0">
                  <a:moveTo>
                    <a:pt x="5852" y="0"/>
                  </a:moveTo>
                  <a:cubicBezTo>
                    <a:pt x="4593" y="0"/>
                    <a:pt x="3335" y="50"/>
                    <a:pt x="2068" y="161"/>
                  </a:cubicBezTo>
                  <a:cubicBezTo>
                    <a:pt x="379" y="302"/>
                    <a:pt x="-225" y="967"/>
                    <a:pt x="73" y="3021"/>
                  </a:cubicBezTo>
                  <a:cubicBezTo>
                    <a:pt x="379" y="5508"/>
                    <a:pt x="802" y="7935"/>
                    <a:pt x="1166" y="10140"/>
                  </a:cubicBezTo>
                  <a:cubicBezTo>
                    <a:pt x="1340" y="11168"/>
                    <a:pt x="1646" y="12265"/>
                    <a:pt x="1944" y="13292"/>
                  </a:cubicBezTo>
                  <a:cubicBezTo>
                    <a:pt x="2606" y="15417"/>
                    <a:pt x="3153" y="17250"/>
                    <a:pt x="3757" y="19093"/>
                  </a:cubicBezTo>
                  <a:cubicBezTo>
                    <a:pt x="3939" y="19677"/>
                    <a:pt x="4237" y="20261"/>
                    <a:pt x="4544" y="20704"/>
                  </a:cubicBezTo>
                  <a:cubicBezTo>
                    <a:pt x="4850" y="21268"/>
                    <a:pt x="5339" y="21600"/>
                    <a:pt x="5860" y="21600"/>
                  </a:cubicBezTo>
                  <a:cubicBezTo>
                    <a:pt x="6142" y="21600"/>
                    <a:pt x="6431" y="21499"/>
                    <a:pt x="6713" y="21288"/>
                  </a:cubicBezTo>
                  <a:cubicBezTo>
                    <a:pt x="11664" y="18136"/>
                    <a:pt x="16184" y="14249"/>
                    <a:pt x="20042" y="9325"/>
                  </a:cubicBezTo>
                  <a:cubicBezTo>
                    <a:pt x="20348" y="8962"/>
                    <a:pt x="20646" y="8519"/>
                    <a:pt x="20713" y="8086"/>
                  </a:cubicBezTo>
                  <a:cubicBezTo>
                    <a:pt x="21375" y="5216"/>
                    <a:pt x="19504" y="1480"/>
                    <a:pt x="17086" y="1108"/>
                  </a:cubicBezTo>
                  <a:cubicBezTo>
                    <a:pt x="13336" y="453"/>
                    <a:pt x="9610" y="0"/>
                    <a:pt x="5852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33" name="Google Shape;318;p5"/>
            <p:cNvSpPr/>
            <p:nvPr/>
          </p:nvSpPr>
          <p:spPr>
            <a:xfrm flipH="1">
              <a:off x="846721" y="230551"/>
              <a:ext cx="107705" cy="211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5" h="21600" extrusionOk="0">
                  <a:moveTo>
                    <a:pt x="6734" y="0"/>
                  </a:moveTo>
                  <a:cubicBezTo>
                    <a:pt x="6071" y="0"/>
                    <a:pt x="5304" y="56"/>
                    <a:pt x="4434" y="160"/>
                  </a:cubicBezTo>
                  <a:cubicBezTo>
                    <a:pt x="1587" y="513"/>
                    <a:pt x="457" y="1325"/>
                    <a:pt x="262" y="2789"/>
                  </a:cubicBezTo>
                  <a:cubicBezTo>
                    <a:pt x="-115" y="5371"/>
                    <a:pt x="-310" y="7896"/>
                    <a:pt x="1302" y="10373"/>
                  </a:cubicBezTo>
                  <a:cubicBezTo>
                    <a:pt x="1873" y="11289"/>
                    <a:pt x="2159" y="12295"/>
                    <a:pt x="2445" y="13107"/>
                  </a:cubicBezTo>
                  <a:cubicBezTo>
                    <a:pt x="4434" y="16292"/>
                    <a:pt x="7085" y="18970"/>
                    <a:pt x="11907" y="20941"/>
                  </a:cubicBezTo>
                  <a:cubicBezTo>
                    <a:pt x="13050" y="21392"/>
                    <a:pt x="14194" y="21600"/>
                    <a:pt x="15351" y="21600"/>
                  </a:cubicBezTo>
                  <a:cubicBezTo>
                    <a:pt x="16026" y="21600"/>
                    <a:pt x="16715" y="21531"/>
                    <a:pt x="17404" y="21399"/>
                  </a:cubicBezTo>
                  <a:cubicBezTo>
                    <a:pt x="21095" y="20795"/>
                    <a:pt x="21290" y="20538"/>
                    <a:pt x="19393" y="18665"/>
                  </a:cubicBezTo>
                  <a:cubicBezTo>
                    <a:pt x="15611" y="14925"/>
                    <a:pt x="13427" y="10880"/>
                    <a:pt x="12011" y="6737"/>
                  </a:cubicBezTo>
                  <a:cubicBezTo>
                    <a:pt x="11530" y="5218"/>
                    <a:pt x="11062" y="3698"/>
                    <a:pt x="10581" y="2186"/>
                  </a:cubicBezTo>
                  <a:cubicBezTo>
                    <a:pt x="10074" y="631"/>
                    <a:pt x="8956" y="0"/>
                    <a:pt x="6734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34" name="Google Shape;319;p5"/>
            <p:cNvSpPr/>
            <p:nvPr/>
          </p:nvSpPr>
          <p:spPr>
            <a:xfrm flipH="1">
              <a:off x="777137" y="207081"/>
              <a:ext cx="100702" cy="2204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3" h="21600" extrusionOk="0">
                  <a:moveTo>
                    <a:pt x="7337" y="0"/>
                  </a:moveTo>
                  <a:cubicBezTo>
                    <a:pt x="7152" y="0"/>
                    <a:pt x="6954" y="13"/>
                    <a:pt x="6741" y="27"/>
                  </a:cubicBezTo>
                  <a:cubicBezTo>
                    <a:pt x="5195" y="173"/>
                    <a:pt x="3550" y="467"/>
                    <a:pt x="2203" y="853"/>
                  </a:cubicBezTo>
                  <a:cubicBezTo>
                    <a:pt x="643" y="1240"/>
                    <a:pt x="-180" y="1919"/>
                    <a:pt x="33" y="2792"/>
                  </a:cubicBezTo>
                  <a:cubicBezTo>
                    <a:pt x="444" y="4639"/>
                    <a:pt x="756" y="6485"/>
                    <a:pt x="1366" y="8284"/>
                  </a:cubicBezTo>
                  <a:cubicBezTo>
                    <a:pt x="2089" y="10030"/>
                    <a:pt x="3025" y="11730"/>
                    <a:pt x="4273" y="14109"/>
                  </a:cubicBezTo>
                  <a:cubicBezTo>
                    <a:pt x="5720" y="15715"/>
                    <a:pt x="7677" y="17901"/>
                    <a:pt x="9748" y="20034"/>
                  </a:cubicBezTo>
                  <a:cubicBezTo>
                    <a:pt x="10159" y="20474"/>
                    <a:pt x="10882" y="20814"/>
                    <a:pt x="11606" y="21153"/>
                  </a:cubicBezTo>
                  <a:cubicBezTo>
                    <a:pt x="12258" y="21427"/>
                    <a:pt x="12953" y="21600"/>
                    <a:pt x="13776" y="21600"/>
                  </a:cubicBezTo>
                  <a:cubicBezTo>
                    <a:pt x="14130" y="21600"/>
                    <a:pt x="14499" y="21567"/>
                    <a:pt x="14910" y="21493"/>
                  </a:cubicBezTo>
                  <a:cubicBezTo>
                    <a:pt x="16258" y="21200"/>
                    <a:pt x="17704" y="21054"/>
                    <a:pt x="19052" y="20767"/>
                  </a:cubicBezTo>
                  <a:cubicBezTo>
                    <a:pt x="20796" y="20327"/>
                    <a:pt x="21420" y="19694"/>
                    <a:pt x="20697" y="18821"/>
                  </a:cubicBezTo>
                  <a:cubicBezTo>
                    <a:pt x="20073" y="18048"/>
                    <a:pt x="19151" y="17368"/>
                    <a:pt x="18328" y="16635"/>
                  </a:cubicBezTo>
                  <a:cubicBezTo>
                    <a:pt x="13563" y="12410"/>
                    <a:pt x="11393" y="7898"/>
                    <a:pt x="10982" y="3186"/>
                  </a:cubicBezTo>
                  <a:cubicBezTo>
                    <a:pt x="10882" y="2553"/>
                    <a:pt x="10783" y="1919"/>
                    <a:pt x="10471" y="1340"/>
                  </a:cubicBezTo>
                  <a:cubicBezTo>
                    <a:pt x="10003" y="513"/>
                    <a:pt x="8897" y="0"/>
                    <a:pt x="7337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35" name="Google Shape;320;p5"/>
            <p:cNvSpPr/>
            <p:nvPr/>
          </p:nvSpPr>
          <p:spPr>
            <a:xfrm flipH="1">
              <a:off x="711968" y="191706"/>
              <a:ext cx="92377" cy="211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4" h="21600" extrusionOk="0">
                  <a:moveTo>
                    <a:pt x="4499" y="0"/>
                  </a:moveTo>
                  <a:cubicBezTo>
                    <a:pt x="3527" y="0"/>
                    <a:pt x="2602" y="111"/>
                    <a:pt x="1834" y="487"/>
                  </a:cubicBezTo>
                  <a:cubicBezTo>
                    <a:pt x="580" y="1093"/>
                    <a:pt x="0" y="1754"/>
                    <a:pt x="0" y="2561"/>
                  </a:cubicBezTo>
                  <a:cubicBezTo>
                    <a:pt x="235" y="6117"/>
                    <a:pt x="799" y="9610"/>
                    <a:pt x="2853" y="13062"/>
                  </a:cubicBezTo>
                  <a:cubicBezTo>
                    <a:pt x="5032" y="15240"/>
                    <a:pt x="7195" y="17425"/>
                    <a:pt x="9483" y="19603"/>
                  </a:cubicBezTo>
                  <a:cubicBezTo>
                    <a:pt x="9718" y="19853"/>
                    <a:pt x="10063" y="20111"/>
                    <a:pt x="10392" y="20313"/>
                  </a:cubicBezTo>
                  <a:cubicBezTo>
                    <a:pt x="12117" y="21210"/>
                    <a:pt x="13684" y="21600"/>
                    <a:pt x="15361" y="21600"/>
                  </a:cubicBezTo>
                  <a:cubicBezTo>
                    <a:pt x="16709" y="21600"/>
                    <a:pt x="18136" y="21349"/>
                    <a:pt x="19766" y="20918"/>
                  </a:cubicBezTo>
                  <a:cubicBezTo>
                    <a:pt x="21600" y="20466"/>
                    <a:pt x="21600" y="19853"/>
                    <a:pt x="20675" y="18893"/>
                  </a:cubicBezTo>
                  <a:cubicBezTo>
                    <a:pt x="19076" y="17369"/>
                    <a:pt x="17368" y="15901"/>
                    <a:pt x="15988" y="14377"/>
                  </a:cubicBezTo>
                  <a:cubicBezTo>
                    <a:pt x="11991" y="10222"/>
                    <a:pt x="9718" y="5908"/>
                    <a:pt x="8574" y="1447"/>
                  </a:cubicBezTo>
                  <a:cubicBezTo>
                    <a:pt x="8449" y="842"/>
                    <a:pt x="8229" y="285"/>
                    <a:pt x="6740" y="132"/>
                  </a:cubicBezTo>
                  <a:cubicBezTo>
                    <a:pt x="6003" y="63"/>
                    <a:pt x="5235" y="0"/>
                    <a:pt x="4499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36" name="Google Shape;321;p5"/>
            <p:cNvSpPr/>
            <p:nvPr/>
          </p:nvSpPr>
          <p:spPr>
            <a:xfrm flipH="1">
              <a:off x="162588" y="28299"/>
              <a:ext cx="89232" cy="2055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8" h="21600" extrusionOk="0">
                  <a:moveTo>
                    <a:pt x="5581" y="0"/>
                  </a:moveTo>
                  <a:cubicBezTo>
                    <a:pt x="4991" y="0"/>
                    <a:pt x="4258" y="36"/>
                    <a:pt x="3302" y="64"/>
                  </a:cubicBezTo>
                  <a:cubicBezTo>
                    <a:pt x="1102" y="164"/>
                    <a:pt x="-285" y="1001"/>
                    <a:pt x="50" y="2044"/>
                  </a:cubicBezTo>
                  <a:cubicBezTo>
                    <a:pt x="400" y="3238"/>
                    <a:pt x="751" y="4489"/>
                    <a:pt x="1341" y="5689"/>
                  </a:cubicBezTo>
                  <a:cubicBezTo>
                    <a:pt x="2616" y="8034"/>
                    <a:pt x="3892" y="10371"/>
                    <a:pt x="5167" y="12773"/>
                  </a:cubicBezTo>
                  <a:cubicBezTo>
                    <a:pt x="6904" y="14960"/>
                    <a:pt x="8658" y="17147"/>
                    <a:pt x="10507" y="19384"/>
                  </a:cubicBezTo>
                  <a:cubicBezTo>
                    <a:pt x="10858" y="19799"/>
                    <a:pt x="11320" y="20221"/>
                    <a:pt x="12021" y="20635"/>
                  </a:cubicBezTo>
                  <a:cubicBezTo>
                    <a:pt x="13137" y="21336"/>
                    <a:pt x="14556" y="21600"/>
                    <a:pt x="15959" y="21600"/>
                  </a:cubicBezTo>
                  <a:cubicBezTo>
                    <a:pt x="17505" y="21600"/>
                    <a:pt x="19004" y="21278"/>
                    <a:pt x="20040" y="20842"/>
                  </a:cubicBezTo>
                  <a:cubicBezTo>
                    <a:pt x="21315" y="20321"/>
                    <a:pt x="20964" y="19592"/>
                    <a:pt x="20390" y="18970"/>
                  </a:cubicBezTo>
                  <a:cubicBezTo>
                    <a:pt x="18637" y="17097"/>
                    <a:pt x="16788" y="15267"/>
                    <a:pt x="15034" y="13395"/>
                  </a:cubicBezTo>
                  <a:cubicBezTo>
                    <a:pt x="12133" y="10321"/>
                    <a:pt x="10969" y="7090"/>
                    <a:pt x="9471" y="3867"/>
                  </a:cubicBezTo>
                  <a:cubicBezTo>
                    <a:pt x="9120" y="2981"/>
                    <a:pt x="8881" y="2094"/>
                    <a:pt x="8307" y="1258"/>
                  </a:cubicBezTo>
                  <a:cubicBezTo>
                    <a:pt x="7558" y="214"/>
                    <a:pt x="7048" y="0"/>
                    <a:pt x="5581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37" name="Google Shape;322;p5"/>
            <p:cNvSpPr/>
            <p:nvPr/>
          </p:nvSpPr>
          <p:spPr>
            <a:xfrm flipH="1">
              <a:off x="217198" y="42109"/>
              <a:ext cx="84706" cy="207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4" h="21600" extrusionOk="0">
                  <a:moveTo>
                    <a:pt x="4977" y="0"/>
                  </a:moveTo>
                  <a:cubicBezTo>
                    <a:pt x="4120" y="0"/>
                    <a:pt x="3126" y="127"/>
                    <a:pt x="1943" y="375"/>
                  </a:cubicBezTo>
                  <a:cubicBezTo>
                    <a:pt x="314" y="736"/>
                    <a:pt x="-183" y="1309"/>
                    <a:pt x="57" y="2031"/>
                  </a:cubicBezTo>
                  <a:cubicBezTo>
                    <a:pt x="811" y="4353"/>
                    <a:pt x="1446" y="6617"/>
                    <a:pt x="2560" y="8889"/>
                  </a:cubicBezTo>
                  <a:cubicBezTo>
                    <a:pt x="3434" y="10949"/>
                    <a:pt x="4806" y="12959"/>
                    <a:pt x="6314" y="15698"/>
                  </a:cubicBezTo>
                  <a:cubicBezTo>
                    <a:pt x="7428" y="16879"/>
                    <a:pt x="9314" y="18790"/>
                    <a:pt x="11063" y="20645"/>
                  </a:cubicBezTo>
                  <a:cubicBezTo>
                    <a:pt x="11303" y="20850"/>
                    <a:pt x="11680" y="21062"/>
                    <a:pt x="12057" y="21211"/>
                  </a:cubicBezTo>
                  <a:cubicBezTo>
                    <a:pt x="12708" y="21480"/>
                    <a:pt x="13874" y="21600"/>
                    <a:pt x="15160" y="21600"/>
                  </a:cubicBezTo>
                  <a:cubicBezTo>
                    <a:pt x="17577" y="21600"/>
                    <a:pt x="20440" y="21182"/>
                    <a:pt x="21177" y="20545"/>
                  </a:cubicBezTo>
                  <a:cubicBezTo>
                    <a:pt x="21417" y="20284"/>
                    <a:pt x="21417" y="19923"/>
                    <a:pt x="21057" y="19668"/>
                  </a:cubicBezTo>
                  <a:cubicBezTo>
                    <a:pt x="16686" y="16002"/>
                    <a:pt x="13686" y="12088"/>
                    <a:pt x="11303" y="8111"/>
                  </a:cubicBezTo>
                  <a:cubicBezTo>
                    <a:pt x="10051" y="6157"/>
                    <a:pt x="9314" y="4091"/>
                    <a:pt x="8303" y="2130"/>
                  </a:cubicBezTo>
                  <a:cubicBezTo>
                    <a:pt x="8303" y="1975"/>
                    <a:pt x="8303" y="1769"/>
                    <a:pt x="8183" y="1614"/>
                  </a:cubicBezTo>
                  <a:cubicBezTo>
                    <a:pt x="7771" y="538"/>
                    <a:pt x="6726" y="0"/>
                    <a:pt x="4977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38" name="Google Shape;323;p5"/>
            <p:cNvSpPr/>
            <p:nvPr/>
          </p:nvSpPr>
          <p:spPr>
            <a:xfrm flipH="1">
              <a:off x="277399" y="57960"/>
              <a:ext cx="75899" cy="2068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7" h="21600" extrusionOk="0">
                  <a:moveTo>
                    <a:pt x="5164" y="0"/>
                  </a:moveTo>
                  <a:cubicBezTo>
                    <a:pt x="4794" y="0"/>
                    <a:pt x="4423" y="21"/>
                    <a:pt x="4071" y="71"/>
                  </a:cubicBezTo>
                  <a:cubicBezTo>
                    <a:pt x="1237" y="433"/>
                    <a:pt x="-245" y="1314"/>
                    <a:pt x="33" y="2451"/>
                  </a:cubicBezTo>
                  <a:cubicBezTo>
                    <a:pt x="1367" y="6906"/>
                    <a:pt x="3127" y="11304"/>
                    <a:pt x="6646" y="16015"/>
                  </a:cubicBezTo>
                  <a:cubicBezTo>
                    <a:pt x="7721" y="17159"/>
                    <a:pt x="9203" y="18658"/>
                    <a:pt x="10685" y="20158"/>
                  </a:cubicBezTo>
                  <a:cubicBezTo>
                    <a:pt x="11666" y="21110"/>
                    <a:pt x="13408" y="21600"/>
                    <a:pt x="15575" y="21600"/>
                  </a:cubicBezTo>
                  <a:cubicBezTo>
                    <a:pt x="16131" y="21600"/>
                    <a:pt x="16705" y="21572"/>
                    <a:pt x="17298" y="21508"/>
                  </a:cubicBezTo>
                  <a:cubicBezTo>
                    <a:pt x="20132" y="21195"/>
                    <a:pt x="21355" y="20470"/>
                    <a:pt x="20281" y="19383"/>
                  </a:cubicBezTo>
                  <a:cubicBezTo>
                    <a:pt x="19336" y="18346"/>
                    <a:pt x="18113" y="17308"/>
                    <a:pt x="17168" y="16278"/>
                  </a:cubicBezTo>
                  <a:cubicBezTo>
                    <a:pt x="13519" y="12029"/>
                    <a:pt x="11370" y="7681"/>
                    <a:pt x="9610" y="3226"/>
                  </a:cubicBezTo>
                  <a:cubicBezTo>
                    <a:pt x="9332" y="2558"/>
                    <a:pt x="9203" y="1833"/>
                    <a:pt x="8925" y="1158"/>
                  </a:cubicBezTo>
                  <a:cubicBezTo>
                    <a:pt x="8591" y="476"/>
                    <a:pt x="6887" y="0"/>
                    <a:pt x="5164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39" name="Google Shape;324;p5"/>
            <p:cNvSpPr/>
            <p:nvPr/>
          </p:nvSpPr>
          <p:spPr>
            <a:xfrm flipH="1">
              <a:off x="0" y="0"/>
              <a:ext cx="974537" cy="466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5" h="21600" extrusionOk="0">
                  <a:moveTo>
                    <a:pt x="18285" y="1838"/>
                  </a:moveTo>
                  <a:cubicBezTo>
                    <a:pt x="18965" y="1838"/>
                    <a:pt x="19639" y="1980"/>
                    <a:pt x="20317" y="2184"/>
                  </a:cubicBezTo>
                  <a:cubicBezTo>
                    <a:pt x="20754" y="2301"/>
                    <a:pt x="21092" y="3468"/>
                    <a:pt x="20973" y="4365"/>
                  </a:cubicBezTo>
                  <a:cubicBezTo>
                    <a:pt x="20961" y="4501"/>
                    <a:pt x="20907" y="4639"/>
                    <a:pt x="20851" y="4752"/>
                  </a:cubicBezTo>
                  <a:cubicBezTo>
                    <a:pt x="20154" y="6291"/>
                    <a:pt x="19336" y="7506"/>
                    <a:pt x="18441" y="8491"/>
                  </a:cubicBezTo>
                  <a:cubicBezTo>
                    <a:pt x="18390" y="8558"/>
                    <a:pt x="18338" y="8589"/>
                    <a:pt x="18285" y="8589"/>
                  </a:cubicBezTo>
                  <a:cubicBezTo>
                    <a:pt x="18191" y="8589"/>
                    <a:pt x="18101" y="8485"/>
                    <a:pt x="18037" y="8309"/>
                  </a:cubicBezTo>
                  <a:cubicBezTo>
                    <a:pt x="17993" y="8170"/>
                    <a:pt x="17939" y="7988"/>
                    <a:pt x="17907" y="7805"/>
                  </a:cubicBezTo>
                  <a:cubicBezTo>
                    <a:pt x="17797" y="7229"/>
                    <a:pt x="17698" y="6657"/>
                    <a:pt x="17579" y="5992"/>
                  </a:cubicBezTo>
                  <a:cubicBezTo>
                    <a:pt x="17514" y="5671"/>
                    <a:pt x="17469" y="5328"/>
                    <a:pt x="17438" y="5007"/>
                  </a:cubicBezTo>
                  <a:cubicBezTo>
                    <a:pt x="17372" y="4318"/>
                    <a:pt x="17296" y="3560"/>
                    <a:pt x="17240" y="2782"/>
                  </a:cubicBezTo>
                  <a:cubicBezTo>
                    <a:pt x="17186" y="2140"/>
                    <a:pt x="17296" y="1932"/>
                    <a:pt x="17601" y="1888"/>
                  </a:cubicBezTo>
                  <a:cubicBezTo>
                    <a:pt x="17830" y="1854"/>
                    <a:pt x="18058" y="1838"/>
                    <a:pt x="18285" y="1838"/>
                  </a:cubicBezTo>
                  <a:close/>
                  <a:moveTo>
                    <a:pt x="16429" y="1309"/>
                  </a:moveTo>
                  <a:cubicBezTo>
                    <a:pt x="16567" y="1309"/>
                    <a:pt x="16615" y="1404"/>
                    <a:pt x="16685" y="1863"/>
                  </a:cubicBezTo>
                  <a:cubicBezTo>
                    <a:pt x="16739" y="2231"/>
                    <a:pt x="16761" y="2622"/>
                    <a:pt x="16794" y="3012"/>
                  </a:cubicBezTo>
                  <a:cubicBezTo>
                    <a:pt x="16935" y="4431"/>
                    <a:pt x="17044" y="5854"/>
                    <a:pt x="17317" y="7207"/>
                  </a:cubicBezTo>
                  <a:cubicBezTo>
                    <a:pt x="17481" y="8032"/>
                    <a:pt x="17655" y="8838"/>
                    <a:pt x="17820" y="9662"/>
                  </a:cubicBezTo>
                  <a:cubicBezTo>
                    <a:pt x="17874" y="9936"/>
                    <a:pt x="17907" y="10257"/>
                    <a:pt x="17787" y="10487"/>
                  </a:cubicBezTo>
                  <a:cubicBezTo>
                    <a:pt x="17689" y="10679"/>
                    <a:pt x="17549" y="10820"/>
                    <a:pt x="17404" y="10820"/>
                  </a:cubicBezTo>
                  <a:cubicBezTo>
                    <a:pt x="17272" y="10820"/>
                    <a:pt x="17139" y="10704"/>
                    <a:pt x="17034" y="10396"/>
                  </a:cubicBezTo>
                  <a:cubicBezTo>
                    <a:pt x="16968" y="10213"/>
                    <a:pt x="16924" y="10027"/>
                    <a:pt x="16892" y="9845"/>
                  </a:cubicBezTo>
                  <a:cubicBezTo>
                    <a:pt x="16718" y="8860"/>
                    <a:pt x="16553" y="7897"/>
                    <a:pt x="16390" y="6934"/>
                  </a:cubicBezTo>
                  <a:cubicBezTo>
                    <a:pt x="16270" y="5876"/>
                    <a:pt x="16150" y="4847"/>
                    <a:pt x="16031" y="3815"/>
                  </a:cubicBezTo>
                  <a:cubicBezTo>
                    <a:pt x="15975" y="3286"/>
                    <a:pt x="15942" y="2735"/>
                    <a:pt x="15909" y="2209"/>
                  </a:cubicBezTo>
                  <a:cubicBezTo>
                    <a:pt x="15878" y="1750"/>
                    <a:pt x="16008" y="1382"/>
                    <a:pt x="16215" y="1338"/>
                  </a:cubicBezTo>
                  <a:cubicBezTo>
                    <a:pt x="16305" y="1325"/>
                    <a:pt x="16374" y="1309"/>
                    <a:pt x="16429" y="1309"/>
                  </a:cubicBezTo>
                  <a:close/>
                  <a:moveTo>
                    <a:pt x="15237" y="1948"/>
                  </a:moveTo>
                  <a:cubicBezTo>
                    <a:pt x="15390" y="1948"/>
                    <a:pt x="15481" y="2187"/>
                    <a:pt x="15517" y="2666"/>
                  </a:cubicBezTo>
                  <a:cubicBezTo>
                    <a:pt x="15528" y="2735"/>
                    <a:pt x="15528" y="2826"/>
                    <a:pt x="15528" y="2896"/>
                  </a:cubicBezTo>
                  <a:cubicBezTo>
                    <a:pt x="15616" y="3767"/>
                    <a:pt x="15680" y="4686"/>
                    <a:pt x="15790" y="5555"/>
                  </a:cubicBezTo>
                  <a:cubicBezTo>
                    <a:pt x="15998" y="7324"/>
                    <a:pt x="16260" y="9064"/>
                    <a:pt x="16642" y="10695"/>
                  </a:cubicBezTo>
                  <a:cubicBezTo>
                    <a:pt x="16673" y="10808"/>
                    <a:pt x="16673" y="10968"/>
                    <a:pt x="16652" y="11085"/>
                  </a:cubicBezTo>
                  <a:cubicBezTo>
                    <a:pt x="16588" y="11368"/>
                    <a:pt x="16338" y="11554"/>
                    <a:pt x="16127" y="11554"/>
                  </a:cubicBezTo>
                  <a:cubicBezTo>
                    <a:pt x="16014" y="11554"/>
                    <a:pt x="15912" y="11500"/>
                    <a:pt x="15856" y="11381"/>
                  </a:cubicBezTo>
                  <a:cubicBezTo>
                    <a:pt x="15823" y="11315"/>
                    <a:pt x="15790" y="11220"/>
                    <a:pt x="15769" y="11129"/>
                  </a:cubicBezTo>
                  <a:cubicBezTo>
                    <a:pt x="15616" y="10304"/>
                    <a:pt x="15451" y="9455"/>
                    <a:pt x="15354" y="8929"/>
                  </a:cubicBezTo>
                  <a:cubicBezTo>
                    <a:pt x="15222" y="7711"/>
                    <a:pt x="15102" y="6817"/>
                    <a:pt x="15026" y="5901"/>
                  </a:cubicBezTo>
                  <a:cubicBezTo>
                    <a:pt x="14929" y="4891"/>
                    <a:pt x="14873" y="3884"/>
                    <a:pt x="14808" y="2851"/>
                  </a:cubicBezTo>
                  <a:cubicBezTo>
                    <a:pt x="14787" y="2530"/>
                    <a:pt x="14830" y="2276"/>
                    <a:pt x="14972" y="2115"/>
                  </a:cubicBezTo>
                  <a:cubicBezTo>
                    <a:pt x="15076" y="2005"/>
                    <a:pt x="15162" y="1948"/>
                    <a:pt x="15237" y="1948"/>
                  </a:cubicBezTo>
                  <a:close/>
                  <a:moveTo>
                    <a:pt x="14089" y="2682"/>
                  </a:moveTo>
                  <a:cubicBezTo>
                    <a:pt x="14228" y="2682"/>
                    <a:pt x="14366" y="2892"/>
                    <a:pt x="14393" y="3195"/>
                  </a:cubicBezTo>
                  <a:cubicBezTo>
                    <a:pt x="14415" y="3494"/>
                    <a:pt x="14426" y="3815"/>
                    <a:pt x="14448" y="4110"/>
                  </a:cubicBezTo>
                  <a:cubicBezTo>
                    <a:pt x="14590" y="6084"/>
                    <a:pt x="14764" y="8010"/>
                    <a:pt x="15059" y="9892"/>
                  </a:cubicBezTo>
                  <a:cubicBezTo>
                    <a:pt x="15135" y="10348"/>
                    <a:pt x="15234" y="10808"/>
                    <a:pt x="15311" y="11267"/>
                  </a:cubicBezTo>
                  <a:cubicBezTo>
                    <a:pt x="15397" y="11749"/>
                    <a:pt x="15299" y="12070"/>
                    <a:pt x="15070" y="12208"/>
                  </a:cubicBezTo>
                  <a:cubicBezTo>
                    <a:pt x="15022" y="12237"/>
                    <a:pt x="14975" y="12249"/>
                    <a:pt x="14930" y="12249"/>
                  </a:cubicBezTo>
                  <a:cubicBezTo>
                    <a:pt x="14755" y="12249"/>
                    <a:pt x="14614" y="12032"/>
                    <a:pt x="14535" y="11610"/>
                  </a:cubicBezTo>
                  <a:cubicBezTo>
                    <a:pt x="14415" y="10946"/>
                    <a:pt x="14296" y="10282"/>
                    <a:pt x="14209" y="9776"/>
                  </a:cubicBezTo>
                  <a:cubicBezTo>
                    <a:pt x="13924" y="7689"/>
                    <a:pt x="13782" y="5741"/>
                    <a:pt x="13674" y="3767"/>
                  </a:cubicBezTo>
                  <a:cubicBezTo>
                    <a:pt x="13652" y="3264"/>
                    <a:pt x="13772" y="2873"/>
                    <a:pt x="14001" y="2713"/>
                  </a:cubicBezTo>
                  <a:cubicBezTo>
                    <a:pt x="14029" y="2691"/>
                    <a:pt x="14059" y="2682"/>
                    <a:pt x="14089" y="2682"/>
                  </a:cubicBezTo>
                  <a:close/>
                  <a:moveTo>
                    <a:pt x="12956" y="3399"/>
                  </a:moveTo>
                  <a:cubicBezTo>
                    <a:pt x="13134" y="3399"/>
                    <a:pt x="13225" y="3641"/>
                    <a:pt x="13281" y="4180"/>
                  </a:cubicBezTo>
                  <a:cubicBezTo>
                    <a:pt x="13303" y="4479"/>
                    <a:pt x="13324" y="4800"/>
                    <a:pt x="13346" y="5099"/>
                  </a:cubicBezTo>
                  <a:cubicBezTo>
                    <a:pt x="13489" y="7003"/>
                    <a:pt x="13598" y="8929"/>
                    <a:pt x="13957" y="10717"/>
                  </a:cubicBezTo>
                  <a:cubicBezTo>
                    <a:pt x="14023" y="11060"/>
                    <a:pt x="14067" y="11428"/>
                    <a:pt x="14110" y="11771"/>
                  </a:cubicBezTo>
                  <a:cubicBezTo>
                    <a:pt x="14186" y="12322"/>
                    <a:pt x="14087" y="12734"/>
                    <a:pt x="13848" y="12989"/>
                  </a:cubicBezTo>
                  <a:cubicBezTo>
                    <a:pt x="13652" y="13171"/>
                    <a:pt x="13456" y="13354"/>
                    <a:pt x="13248" y="13493"/>
                  </a:cubicBezTo>
                  <a:cubicBezTo>
                    <a:pt x="11164" y="14846"/>
                    <a:pt x="9059" y="16199"/>
                    <a:pt x="6964" y="17575"/>
                  </a:cubicBezTo>
                  <a:cubicBezTo>
                    <a:pt x="6863" y="17641"/>
                    <a:pt x="6765" y="17675"/>
                    <a:pt x="6671" y="17675"/>
                  </a:cubicBezTo>
                  <a:cubicBezTo>
                    <a:pt x="6380" y="17675"/>
                    <a:pt x="6136" y="17345"/>
                    <a:pt x="6005" y="16634"/>
                  </a:cubicBezTo>
                  <a:cubicBezTo>
                    <a:pt x="5809" y="15648"/>
                    <a:pt x="5611" y="14660"/>
                    <a:pt x="5437" y="13675"/>
                  </a:cubicBezTo>
                  <a:cubicBezTo>
                    <a:pt x="5208" y="12413"/>
                    <a:pt x="5076" y="11107"/>
                    <a:pt x="5023" y="9776"/>
                  </a:cubicBezTo>
                  <a:cubicBezTo>
                    <a:pt x="4979" y="8973"/>
                    <a:pt x="5132" y="8079"/>
                    <a:pt x="5666" y="7780"/>
                  </a:cubicBezTo>
                  <a:cubicBezTo>
                    <a:pt x="6845" y="7116"/>
                    <a:pt x="11547" y="4227"/>
                    <a:pt x="12725" y="3494"/>
                  </a:cubicBezTo>
                  <a:cubicBezTo>
                    <a:pt x="12815" y="3431"/>
                    <a:pt x="12890" y="3399"/>
                    <a:pt x="12956" y="3399"/>
                  </a:cubicBezTo>
                  <a:close/>
                  <a:moveTo>
                    <a:pt x="4175" y="8869"/>
                  </a:moveTo>
                  <a:cubicBezTo>
                    <a:pt x="4246" y="8869"/>
                    <a:pt x="4319" y="8897"/>
                    <a:pt x="4389" y="8929"/>
                  </a:cubicBezTo>
                  <a:cubicBezTo>
                    <a:pt x="4532" y="8998"/>
                    <a:pt x="4553" y="9250"/>
                    <a:pt x="4564" y="9524"/>
                  </a:cubicBezTo>
                  <a:cubicBezTo>
                    <a:pt x="4674" y="11541"/>
                    <a:pt x="4891" y="13493"/>
                    <a:pt x="5273" y="15371"/>
                  </a:cubicBezTo>
                  <a:cubicBezTo>
                    <a:pt x="5404" y="16061"/>
                    <a:pt x="5568" y="16725"/>
                    <a:pt x="5720" y="17414"/>
                  </a:cubicBezTo>
                  <a:cubicBezTo>
                    <a:pt x="5809" y="17848"/>
                    <a:pt x="5809" y="18125"/>
                    <a:pt x="5633" y="18330"/>
                  </a:cubicBezTo>
                  <a:cubicBezTo>
                    <a:pt x="5478" y="18525"/>
                    <a:pt x="5341" y="18638"/>
                    <a:pt x="5213" y="18638"/>
                  </a:cubicBezTo>
                  <a:cubicBezTo>
                    <a:pt x="5053" y="18638"/>
                    <a:pt x="4903" y="18462"/>
                    <a:pt x="4738" y="18056"/>
                  </a:cubicBezTo>
                  <a:cubicBezTo>
                    <a:pt x="4707" y="17965"/>
                    <a:pt x="4674" y="17848"/>
                    <a:pt x="4651" y="17735"/>
                  </a:cubicBezTo>
                  <a:cubicBezTo>
                    <a:pt x="4433" y="16750"/>
                    <a:pt x="4226" y="15762"/>
                    <a:pt x="4018" y="14777"/>
                  </a:cubicBezTo>
                  <a:cubicBezTo>
                    <a:pt x="3822" y="13216"/>
                    <a:pt x="3768" y="11636"/>
                    <a:pt x="3746" y="10027"/>
                  </a:cubicBezTo>
                  <a:cubicBezTo>
                    <a:pt x="3746" y="9662"/>
                    <a:pt x="3801" y="9363"/>
                    <a:pt x="3921" y="9089"/>
                  </a:cubicBezTo>
                  <a:cubicBezTo>
                    <a:pt x="3994" y="8919"/>
                    <a:pt x="4082" y="8869"/>
                    <a:pt x="4175" y="8869"/>
                  </a:cubicBezTo>
                  <a:close/>
                  <a:moveTo>
                    <a:pt x="2903" y="9580"/>
                  </a:moveTo>
                  <a:cubicBezTo>
                    <a:pt x="3067" y="9580"/>
                    <a:pt x="3184" y="9823"/>
                    <a:pt x="3234" y="10213"/>
                  </a:cubicBezTo>
                  <a:cubicBezTo>
                    <a:pt x="3267" y="10487"/>
                    <a:pt x="3277" y="10786"/>
                    <a:pt x="3287" y="11085"/>
                  </a:cubicBezTo>
                  <a:cubicBezTo>
                    <a:pt x="3331" y="13310"/>
                    <a:pt x="3560" y="15441"/>
                    <a:pt x="4063" y="17436"/>
                  </a:cubicBezTo>
                  <a:cubicBezTo>
                    <a:pt x="4150" y="17782"/>
                    <a:pt x="4247" y="18103"/>
                    <a:pt x="4313" y="18468"/>
                  </a:cubicBezTo>
                  <a:cubicBezTo>
                    <a:pt x="4389" y="18881"/>
                    <a:pt x="4323" y="19180"/>
                    <a:pt x="4139" y="19387"/>
                  </a:cubicBezTo>
                  <a:cubicBezTo>
                    <a:pt x="3997" y="19523"/>
                    <a:pt x="3844" y="19592"/>
                    <a:pt x="3702" y="19730"/>
                  </a:cubicBezTo>
                  <a:cubicBezTo>
                    <a:pt x="3659" y="19765"/>
                    <a:pt x="3620" y="19781"/>
                    <a:pt x="3582" y="19781"/>
                  </a:cubicBezTo>
                  <a:cubicBezTo>
                    <a:pt x="3496" y="19781"/>
                    <a:pt x="3422" y="19699"/>
                    <a:pt x="3353" y="19570"/>
                  </a:cubicBezTo>
                  <a:cubicBezTo>
                    <a:pt x="3277" y="19409"/>
                    <a:pt x="3201" y="19249"/>
                    <a:pt x="3157" y="19041"/>
                  </a:cubicBezTo>
                  <a:cubicBezTo>
                    <a:pt x="2939" y="18034"/>
                    <a:pt x="2732" y="17002"/>
                    <a:pt x="2579" y="16243"/>
                  </a:cubicBezTo>
                  <a:cubicBezTo>
                    <a:pt x="2448" y="15120"/>
                    <a:pt x="2349" y="14317"/>
                    <a:pt x="2272" y="13493"/>
                  </a:cubicBezTo>
                  <a:cubicBezTo>
                    <a:pt x="2208" y="12643"/>
                    <a:pt x="2175" y="11771"/>
                    <a:pt x="2132" y="10899"/>
                  </a:cubicBezTo>
                  <a:cubicBezTo>
                    <a:pt x="2109" y="10487"/>
                    <a:pt x="2196" y="10166"/>
                    <a:pt x="2361" y="9983"/>
                  </a:cubicBezTo>
                  <a:cubicBezTo>
                    <a:pt x="2503" y="9801"/>
                    <a:pt x="2677" y="9662"/>
                    <a:pt x="2840" y="9593"/>
                  </a:cubicBezTo>
                  <a:cubicBezTo>
                    <a:pt x="2862" y="9587"/>
                    <a:pt x="2883" y="9580"/>
                    <a:pt x="2903" y="9580"/>
                  </a:cubicBezTo>
                  <a:close/>
                  <a:moveTo>
                    <a:pt x="1218" y="10666"/>
                  </a:moveTo>
                  <a:cubicBezTo>
                    <a:pt x="1474" y="10666"/>
                    <a:pt x="1603" y="10953"/>
                    <a:pt x="1662" y="11658"/>
                  </a:cubicBezTo>
                  <a:cubicBezTo>
                    <a:pt x="1717" y="12344"/>
                    <a:pt x="1771" y="13033"/>
                    <a:pt x="1826" y="13722"/>
                  </a:cubicBezTo>
                  <a:cubicBezTo>
                    <a:pt x="1989" y="15601"/>
                    <a:pt x="2241" y="17436"/>
                    <a:pt x="2677" y="19133"/>
                  </a:cubicBezTo>
                  <a:cubicBezTo>
                    <a:pt x="2895" y="19982"/>
                    <a:pt x="2873" y="20099"/>
                    <a:pt x="2448" y="20373"/>
                  </a:cubicBezTo>
                  <a:cubicBezTo>
                    <a:pt x="2368" y="20432"/>
                    <a:pt x="2289" y="20464"/>
                    <a:pt x="2211" y="20464"/>
                  </a:cubicBezTo>
                  <a:cubicBezTo>
                    <a:pt x="2078" y="20464"/>
                    <a:pt x="1946" y="20369"/>
                    <a:pt x="1814" y="20165"/>
                  </a:cubicBezTo>
                  <a:cubicBezTo>
                    <a:pt x="1259" y="19271"/>
                    <a:pt x="954" y="18056"/>
                    <a:pt x="724" y="16612"/>
                  </a:cubicBezTo>
                  <a:cubicBezTo>
                    <a:pt x="692" y="16243"/>
                    <a:pt x="659" y="15787"/>
                    <a:pt x="593" y="15371"/>
                  </a:cubicBezTo>
                  <a:cubicBezTo>
                    <a:pt x="407" y="14248"/>
                    <a:pt x="430" y="13102"/>
                    <a:pt x="473" y="11931"/>
                  </a:cubicBezTo>
                  <a:cubicBezTo>
                    <a:pt x="495" y="11267"/>
                    <a:pt x="626" y="10899"/>
                    <a:pt x="954" y="10739"/>
                  </a:cubicBezTo>
                  <a:cubicBezTo>
                    <a:pt x="1054" y="10691"/>
                    <a:pt x="1142" y="10666"/>
                    <a:pt x="1218" y="10666"/>
                  </a:cubicBezTo>
                  <a:close/>
                  <a:moveTo>
                    <a:pt x="16836" y="0"/>
                  </a:moveTo>
                  <a:cubicBezTo>
                    <a:pt x="16806" y="0"/>
                    <a:pt x="16775" y="9"/>
                    <a:pt x="16739" y="28"/>
                  </a:cubicBezTo>
                  <a:cubicBezTo>
                    <a:pt x="16543" y="120"/>
                    <a:pt x="16336" y="167"/>
                    <a:pt x="16128" y="280"/>
                  </a:cubicBezTo>
                  <a:cubicBezTo>
                    <a:pt x="13586" y="1888"/>
                    <a:pt x="3484" y="8192"/>
                    <a:pt x="986" y="9776"/>
                  </a:cubicBezTo>
                  <a:cubicBezTo>
                    <a:pt x="844" y="9867"/>
                    <a:pt x="702" y="9983"/>
                    <a:pt x="560" y="10005"/>
                  </a:cubicBezTo>
                  <a:cubicBezTo>
                    <a:pt x="331" y="10053"/>
                    <a:pt x="200" y="10326"/>
                    <a:pt x="145" y="10739"/>
                  </a:cubicBezTo>
                  <a:cubicBezTo>
                    <a:pt x="91" y="11220"/>
                    <a:pt x="37" y="11702"/>
                    <a:pt x="15" y="12183"/>
                  </a:cubicBezTo>
                  <a:cubicBezTo>
                    <a:pt x="-72" y="14660"/>
                    <a:pt x="233" y="16955"/>
                    <a:pt x="768" y="19110"/>
                  </a:cubicBezTo>
                  <a:cubicBezTo>
                    <a:pt x="997" y="20074"/>
                    <a:pt x="1379" y="20763"/>
                    <a:pt x="1804" y="21336"/>
                  </a:cubicBezTo>
                  <a:cubicBezTo>
                    <a:pt x="1934" y="21502"/>
                    <a:pt x="2073" y="21600"/>
                    <a:pt x="2219" y="21600"/>
                  </a:cubicBezTo>
                  <a:cubicBezTo>
                    <a:pt x="2293" y="21600"/>
                    <a:pt x="2370" y="21575"/>
                    <a:pt x="2448" y="21518"/>
                  </a:cubicBezTo>
                  <a:cubicBezTo>
                    <a:pt x="5873" y="19318"/>
                    <a:pt x="9288" y="17115"/>
                    <a:pt x="12703" y="14915"/>
                  </a:cubicBezTo>
                  <a:cubicBezTo>
                    <a:pt x="14361" y="13858"/>
                    <a:pt x="15998" y="12781"/>
                    <a:pt x="17645" y="11702"/>
                  </a:cubicBezTo>
                  <a:cubicBezTo>
                    <a:pt x="17820" y="11588"/>
                    <a:pt x="17993" y="11406"/>
                    <a:pt x="18169" y="11289"/>
                  </a:cubicBezTo>
                  <a:cubicBezTo>
                    <a:pt x="18398" y="11154"/>
                    <a:pt x="18484" y="10764"/>
                    <a:pt x="18463" y="10326"/>
                  </a:cubicBezTo>
                  <a:cubicBezTo>
                    <a:pt x="18431" y="9706"/>
                    <a:pt x="18594" y="9385"/>
                    <a:pt x="18812" y="9133"/>
                  </a:cubicBezTo>
                  <a:cubicBezTo>
                    <a:pt x="19597" y="8218"/>
                    <a:pt x="20306" y="7094"/>
                    <a:pt x="20950" y="5785"/>
                  </a:cubicBezTo>
                  <a:cubicBezTo>
                    <a:pt x="21004" y="5693"/>
                    <a:pt x="21049" y="5580"/>
                    <a:pt x="21092" y="5489"/>
                  </a:cubicBezTo>
                  <a:cubicBezTo>
                    <a:pt x="21431" y="4938"/>
                    <a:pt x="21528" y="4249"/>
                    <a:pt x="21375" y="3399"/>
                  </a:cubicBezTo>
                  <a:cubicBezTo>
                    <a:pt x="21288" y="2965"/>
                    <a:pt x="21202" y="2530"/>
                    <a:pt x="21113" y="2093"/>
                  </a:cubicBezTo>
                  <a:cubicBezTo>
                    <a:pt x="21026" y="1681"/>
                    <a:pt x="20851" y="1498"/>
                    <a:pt x="20645" y="1407"/>
                  </a:cubicBezTo>
                  <a:cubicBezTo>
                    <a:pt x="19839" y="1048"/>
                    <a:pt x="19028" y="875"/>
                    <a:pt x="18209" y="875"/>
                  </a:cubicBezTo>
                  <a:cubicBezTo>
                    <a:pt x="18028" y="875"/>
                    <a:pt x="17848" y="884"/>
                    <a:pt x="17667" y="900"/>
                  </a:cubicBezTo>
                  <a:cubicBezTo>
                    <a:pt x="17618" y="913"/>
                    <a:pt x="17568" y="919"/>
                    <a:pt x="17519" y="919"/>
                  </a:cubicBezTo>
                  <a:cubicBezTo>
                    <a:pt x="17469" y="919"/>
                    <a:pt x="17421" y="913"/>
                    <a:pt x="17372" y="900"/>
                  </a:cubicBezTo>
                  <a:cubicBezTo>
                    <a:pt x="17209" y="900"/>
                    <a:pt x="17100" y="762"/>
                    <a:pt x="17056" y="419"/>
                  </a:cubicBezTo>
                  <a:cubicBezTo>
                    <a:pt x="17020" y="145"/>
                    <a:pt x="16951" y="0"/>
                    <a:pt x="1683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40" name="Google Shape;325;p5"/>
            <p:cNvSpPr/>
            <p:nvPr/>
          </p:nvSpPr>
          <p:spPr>
            <a:xfrm flipH="1">
              <a:off x="387623" y="150752"/>
              <a:ext cx="302663" cy="1734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1" h="21600" extrusionOk="0">
                  <a:moveTo>
                    <a:pt x="14349" y="2051"/>
                  </a:moveTo>
                  <a:cubicBezTo>
                    <a:pt x="15211" y="2051"/>
                    <a:pt x="16072" y="2203"/>
                    <a:pt x="16924" y="2601"/>
                  </a:cubicBezTo>
                  <a:cubicBezTo>
                    <a:pt x="17571" y="2915"/>
                    <a:pt x="18221" y="3347"/>
                    <a:pt x="18797" y="3898"/>
                  </a:cubicBezTo>
                  <a:cubicBezTo>
                    <a:pt x="19654" y="4762"/>
                    <a:pt x="19790" y="6000"/>
                    <a:pt x="19242" y="7482"/>
                  </a:cubicBezTo>
                  <a:cubicBezTo>
                    <a:pt x="18868" y="8533"/>
                    <a:pt x="18423" y="9516"/>
                    <a:pt x="17945" y="10448"/>
                  </a:cubicBezTo>
                  <a:cubicBezTo>
                    <a:pt x="16447" y="13101"/>
                    <a:pt x="14602" y="14889"/>
                    <a:pt x="12691" y="16439"/>
                  </a:cubicBezTo>
                  <a:cubicBezTo>
                    <a:pt x="10374" y="18354"/>
                    <a:pt x="7948" y="19524"/>
                    <a:pt x="5392" y="19651"/>
                  </a:cubicBezTo>
                  <a:cubicBezTo>
                    <a:pt x="5293" y="19651"/>
                    <a:pt x="5195" y="19659"/>
                    <a:pt x="5097" y="19659"/>
                  </a:cubicBezTo>
                  <a:cubicBezTo>
                    <a:pt x="4141" y="19659"/>
                    <a:pt x="3224" y="19363"/>
                    <a:pt x="2385" y="18414"/>
                  </a:cubicBezTo>
                  <a:cubicBezTo>
                    <a:pt x="1739" y="17736"/>
                    <a:pt x="1327" y="16804"/>
                    <a:pt x="1191" y="15448"/>
                  </a:cubicBezTo>
                  <a:cubicBezTo>
                    <a:pt x="887" y="13041"/>
                    <a:pt x="1430" y="11126"/>
                    <a:pt x="2353" y="9516"/>
                  </a:cubicBezTo>
                  <a:cubicBezTo>
                    <a:pt x="3959" y="6677"/>
                    <a:pt x="5869" y="5017"/>
                    <a:pt x="7981" y="3839"/>
                  </a:cubicBezTo>
                  <a:cubicBezTo>
                    <a:pt x="9245" y="3347"/>
                    <a:pt x="10509" y="2788"/>
                    <a:pt x="11806" y="2415"/>
                  </a:cubicBezTo>
                  <a:cubicBezTo>
                    <a:pt x="12640" y="2203"/>
                    <a:pt x="13492" y="2051"/>
                    <a:pt x="14349" y="2051"/>
                  </a:cubicBezTo>
                  <a:close/>
                  <a:moveTo>
                    <a:pt x="14527" y="0"/>
                  </a:moveTo>
                  <a:cubicBezTo>
                    <a:pt x="14073" y="0"/>
                    <a:pt x="13623" y="25"/>
                    <a:pt x="13169" y="76"/>
                  </a:cubicBezTo>
                  <a:cubicBezTo>
                    <a:pt x="11530" y="254"/>
                    <a:pt x="9929" y="754"/>
                    <a:pt x="8459" y="1737"/>
                  </a:cubicBezTo>
                  <a:cubicBezTo>
                    <a:pt x="6483" y="2601"/>
                    <a:pt x="4741" y="4152"/>
                    <a:pt x="3102" y="5881"/>
                  </a:cubicBezTo>
                  <a:cubicBezTo>
                    <a:pt x="2011" y="7050"/>
                    <a:pt x="1056" y="8474"/>
                    <a:pt x="475" y="10635"/>
                  </a:cubicBezTo>
                  <a:cubicBezTo>
                    <a:pt x="-616" y="14643"/>
                    <a:pt x="171" y="19337"/>
                    <a:pt x="2863" y="20880"/>
                  </a:cubicBezTo>
                  <a:cubicBezTo>
                    <a:pt x="3743" y="21388"/>
                    <a:pt x="4624" y="21600"/>
                    <a:pt x="5504" y="21600"/>
                  </a:cubicBezTo>
                  <a:cubicBezTo>
                    <a:pt x="6127" y="21600"/>
                    <a:pt x="6745" y="21490"/>
                    <a:pt x="7368" y="21312"/>
                  </a:cubicBezTo>
                  <a:cubicBezTo>
                    <a:pt x="10987" y="20202"/>
                    <a:pt x="14363" y="17982"/>
                    <a:pt x="17332" y="14024"/>
                  </a:cubicBezTo>
                  <a:cubicBezTo>
                    <a:pt x="18254" y="12855"/>
                    <a:pt x="19041" y="11313"/>
                    <a:pt x="19790" y="9770"/>
                  </a:cubicBezTo>
                  <a:cubicBezTo>
                    <a:pt x="20197" y="8965"/>
                    <a:pt x="20403" y="7855"/>
                    <a:pt x="20675" y="6805"/>
                  </a:cubicBezTo>
                  <a:cubicBezTo>
                    <a:pt x="20984" y="5627"/>
                    <a:pt x="20811" y="4517"/>
                    <a:pt x="20371" y="3652"/>
                  </a:cubicBezTo>
                  <a:cubicBezTo>
                    <a:pt x="19926" y="2847"/>
                    <a:pt x="19378" y="2110"/>
                    <a:pt x="18835" y="1551"/>
                  </a:cubicBezTo>
                  <a:cubicBezTo>
                    <a:pt x="17472" y="322"/>
                    <a:pt x="16011" y="0"/>
                    <a:pt x="1452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41" name="Google Shape;326;p5"/>
            <p:cNvSpPr/>
            <p:nvPr/>
          </p:nvSpPr>
          <p:spPr>
            <a:xfrm flipH="1">
              <a:off x="405966" y="167216"/>
              <a:ext cx="268248" cy="1413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7" h="21600" extrusionOk="0">
                  <a:moveTo>
                    <a:pt x="15132" y="0"/>
                  </a:moveTo>
                  <a:cubicBezTo>
                    <a:pt x="14153" y="0"/>
                    <a:pt x="13179" y="187"/>
                    <a:pt x="12226" y="447"/>
                  </a:cubicBezTo>
                  <a:cubicBezTo>
                    <a:pt x="10744" y="904"/>
                    <a:pt x="9300" y="1590"/>
                    <a:pt x="7855" y="2193"/>
                  </a:cubicBezTo>
                  <a:cubicBezTo>
                    <a:pt x="5442" y="3638"/>
                    <a:pt x="3259" y="5675"/>
                    <a:pt x="1424" y="9158"/>
                  </a:cubicBezTo>
                  <a:cubicBezTo>
                    <a:pt x="370" y="11133"/>
                    <a:pt x="-251" y="13482"/>
                    <a:pt x="97" y="16434"/>
                  </a:cubicBezTo>
                  <a:cubicBezTo>
                    <a:pt x="252" y="18097"/>
                    <a:pt x="723" y="19240"/>
                    <a:pt x="1461" y="20072"/>
                  </a:cubicBezTo>
                  <a:cubicBezTo>
                    <a:pt x="2419" y="21236"/>
                    <a:pt x="3468" y="21600"/>
                    <a:pt x="4559" y="21600"/>
                  </a:cubicBezTo>
                  <a:cubicBezTo>
                    <a:pt x="4671" y="21600"/>
                    <a:pt x="4784" y="21590"/>
                    <a:pt x="4896" y="21590"/>
                  </a:cubicBezTo>
                  <a:cubicBezTo>
                    <a:pt x="7818" y="21434"/>
                    <a:pt x="10589" y="19999"/>
                    <a:pt x="13238" y="17650"/>
                  </a:cubicBezTo>
                  <a:cubicBezTo>
                    <a:pt x="15421" y="15748"/>
                    <a:pt x="17529" y="13555"/>
                    <a:pt x="19241" y="10301"/>
                  </a:cubicBezTo>
                  <a:cubicBezTo>
                    <a:pt x="19787" y="9158"/>
                    <a:pt x="20295" y="7952"/>
                    <a:pt x="20723" y="6663"/>
                  </a:cubicBezTo>
                  <a:cubicBezTo>
                    <a:pt x="21349" y="4844"/>
                    <a:pt x="21194" y="3326"/>
                    <a:pt x="20215" y="2266"/>
                  </a:cubicBezTo>
                  <a:cubicBezTo>
                    <a:pt x="19557" y="1590"/>
                    <a:pt x="18813" y="1060"/>
                    <a:pt x="18074" y="676"/>
                  </a:cubicBezTo>
                  <a:cubicBezTo>
                    <a:pt x="17101" y="187"/>
                    <a:pt x="16116" y="0"/>
                    <a:pt x="15132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42" name="Google Shape;327;p5"/>
            <p:cNvSpPr/>
            <p:nvPr/>
          </p:nvSpPr>
          <p:spPr>
            <a:xfrm flipH="1">
              <a:off x="512594" y="220074"/>
              <a:ext cx="46300" cy="427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84" h="21600" extrusionOk="0">
                  <a:moveTo>
                    <a:pt x="15319" y="0"/>
                  </a:moveTo>
                  <a:cubicBezTo>
                    <a:pt x="15028" y="0"/>
                    <a:pt x="14796" y="34"/>
                    <a:pt x="14592" y="69"/>
                  </a:cubicBezTo>
                  <a:cubicBezTo>
                    <a:pt x="13749" y="343"/>
                    <a:pt x="13546" y="1339"/>
                    <a:pt x="13313" y="3846"/>
                  </a:cubicBezTo>
                  <a:cubicBezTo>
                    <a:pt x="13110" y="5357"/>
                    <a:pt x="13953" y="11607"/>
                    <a:pt x="10988" y="12088"/>
                  </a:cubicBezTo>
                  <a:cubicBezTo>
                    <a:pt x="10668" y="12191"/>
                    <a:pt x="10348" y="12225"/>
                    <a:pt x="10028" y="12225"/>
                  </a:cubicBezTo>
                  <a:cubicBezTo>
                    <a:pt x="7295" y="12225"/>
                    <a:pt x="5842" y="8482"/>
                    <a:pt x="5290" y="7589"/>
                  </a:cubicBezTo>
                  <a:cubicBezTo>
                    <a:pt x="4388" y="6113"/>
                    <a:pt x="3662" y="4670"/>
                    <a:pt x="2324" y="4670"/>
                  </a:cubicBezTo>
                  <a:cubicBezTo>
                    <a:pt x="2063" y="4670"/>
                    <a:pt x="1772" y="4705"/>
                    <a:pt x="1452" y="4842"/>
                  </a:cubicBezTo>
                  <a:cubicBezTo>
                    <a:pt x="-31" y="5357"/>
                    <a:pt x="-234" y="8104"/>
                    <a:pt x="202" y="10611"/>
                  </a:cubicBezTo>
                  <a:cubicBezTo>
                    <a:pt x="929" y="16792"/>
                    <a:pt x="5667" y="21600"/>
                    <a:pt x="10406" y="21600"/>
                  </a:cubicBezTo>
                  <a:cubicBezTo>
                    <a:pt x="11017" y="21600"/>
                    <a:pt x="11656" y="21531"/>
                    <a:pt x="12267" y="21360"/>
                  </a:cubicBezTo>
                  <a:cubicBezTo>
                    <a:pt x="17994" y="19608"/>
                    <a:pt x="21366" y="12088"/>
                    <a:pt x="19040" y="4327"/>
                  </a:cubicBezTo>
                  <a:cubicBezTo>
                    <a:pt x="18023" y="687"/>
                    <a:pt x="16424" y="0"/>
                    <a:pt x="1531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43" name="Google Shape;328;p5"/>
            <p:cNvSpPr/>
            <p:nvPr/>
          </p:nvSpPr>
          <p:spPr>
            <a:xfrm flipH="1">
              <a:off x="477556" y="202931"/>
              <a:ext cx="18141" cy="19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22" h="21600" extrusionOk="0">
                  <a:moveTo>
                    <a:pt x="8612" y="0"/>
                  </a:moveTo>
                  <a:cubicBezTo>
                    <a:pt x="7694" y="0"/>
                    <a:pt x="6777" y="152"/>
                    <a:pt x="5859" y="531"/>
                  </a:cubicBezTo>
                  <a:cubicBezTo>
                    <a:pt x="1271" y="2198"/>
                    <a:pt x="-1341" y="8261"/>
                    <a:pt x="706" y="13794"/>
                  </a:cubicBezTo>
                  <a:cubicBezTo>
                    <a:pt x="1977" y="18568"/>
                    <a:pt x="6071" y="21600"/>
                    <a:pt x="10235" y="21600"/>
                  </a:cubicBezTo>
                  <a:cubicBezTo>
                    <a:pt x="11365" y="21600"/>
                    <a:pt x="12494" y="21373"/>
                    <a:pt x="13624" y="20918"/>
                  </a:cubicBezTo>
                  <a:cubicBezTo>
                    <a:pt x="18212" y="18720"/>
                    <a:pt x="20259" y="13187"/>
                    <a:pt x="17718" y="7124"/>
                  </a:cubicBezTo>
                  <a:cubicBezTo>
                    <a:pt x="16024" y="2653"/>
                    <a:pt x="12424" y="0"/>
                    <a:pt x="861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344" name="Google Shape;329;p5"/>
            <p:cNvSpPr/>
            <p:nvPr/>
          </p:nvSpPr>
          <p:spPr>
            <a:xfrm flipH="1">
              <a:off x="582484" y="234497"/>
              <a:ext cx="18065" cy="195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46" h="21600" extrusionOk="0">
                  <a:moveTo>
                    <a:pt x="8936" y="0"/>
                  </a:moveTo>
                  <a:cubicBezTo>
                    <a:pt x="7848" y="0"/>
                    <a:pt x="6761" y="225"/>
                    <a:pt x="5746" y="675"/>
                  </a:cubicBezTo>
                  <a:cubicBezTo>
                    <a:pt x="1035" y="2325"/>
                    <a:pt x="-1067" y="8325"/>
                    <a:pt x="528" y="13800"/>
                  </a:cubicBezTo>
                  <a:cubicBezTo>
                    <a:pt x="2195" y="18525"/>
                    <a:pt x="6109" y="21600"/>
                    <a:pt x="10313" y="21600"/>
                  </a:cubicBezTo>
                  <a:cubicBezTo>
                    <a:pt x="11473" y="21600"/>
                    <a:pt x="12560" y="21375"/>
                    <a:pt x="13720" y="20925"/>
                  </a:cubicBezTo>
                  <a:cubicBezTo>
                    <a:pt x="18431" y="18750"/>
                    <a:pt x="20533" y="13275"/>
                    <a:pt x="18431" y="7275"/>
                  </a:cubicBezTo>
                  <a:cubicBezTo>
                    <a:pt x="16764" y="2925"/>
                    <a:pt x="12850" y="0"/>
                    <a:pt x="893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sp>
        <p:nvSpPr>
          <p:cNvPr id="34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8" name="Google Shape;331;p6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353" name="Google Shape;332;p6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54" name="Google Shape;333;p6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55" name="Google Shape;334;p6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56" name="Google Shape;335;p6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57" name="Google Shape;336;p6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58" name="Google Shape;337;p6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59" name="Google Shape;338;p6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0" name="Google Shape;339;p6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1" name="Google Shape;340;p6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2" name="Google Shape;341;p6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3" name="Google Shape;342;p6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4" name="Google Shape;343;p6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5" name="Google Shape;344;p6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6" name="Google Shape;345;p6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7" name="Google Shape;346;p6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8" name="Google Shape;347;p6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9" name="Google Shape;348;p6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0" name="Google Shape;349;p6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1" name="Google Shape;350;p6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2" name="Google Shape;351;p6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3" name="Google Shape;352;p6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4" name="Google Shape;353;p6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5" name="Google Shape;354;p6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6" name="Google Shape;355;p6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7" name="Google Shape;356;p6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8" name="Google Shape;357;p6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9" name="Google Shape;358;p6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0" name="Google Shape;359;p6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1" name="Google Shape;360;p6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2" name="Google Shape;361;p6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3" name="Google Shape;362;p6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4" name="Google Shape;363;p6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5" name="Google Shape;364;p6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6" name="Google Shape;365;p6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7" name="Google Shape;366;p6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8" name="Google Shape;367;p6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9" name="Google Shape;368;p6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0" name="Google Shape;369;p6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1" name="Google Shape;370;p6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2" name="Google Shape;371;p6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3" name="Google Shape;372;p6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4" name="Google Shape;373;p6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5" name="Google Shape;374;p6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6" name="Google Shape;375;p6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7" name="Google Shape;376;p6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8" name="Google Shape;377;p6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9" name="Google Shape;378;p6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0" name="Google Shape;379;p6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1" name="Google Shape;380;p6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2" name="Google Shape;381;p6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3" name="Google Shape;382;p6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4" name="Google Shape;383;p6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5" name="Google Shape;384;p6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6" name="Google Shape;385;p6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7" name="Google Shape;386;p6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8" name="Google Shape;387;p6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9" name="Google Shape;388;p6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10" name="Google Shape;389;p6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11" name="Google Shape;390;p6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12" name="Google Shape;391;p6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13" name="Google Shape;392;p6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14" name="Google Shape;393;p6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15" name="Google Shape;394;p6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16" name="Google Shape;395;p6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17" name="Google Shape;396;p6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419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grpSp>
        <p:nvGrpSpPr>
          <p:cNvPr id="457" name="Google Shape;398;p6"/>
          <p:cNvGrpSpPr/>
          <p:nvPr/>
        </p:nvGrpSpPr>
        <p:grpSpPr>
          <a:xfrm>
            <a:off x="-389219" y="42663"/>
            <a:ext cx="9459269" cy="5036022"/>
            <a:chOff x="0" y="0"/>
            <a:chExt cx="9459268" cy="5036020"/>
          </a:xfrm>
        </p:grpSpPr>
        <p:grpSp>
          <p:nvGrpSpPr>
            <p:cNvPr id="426" name="Google Shape;399;p6"/>
            <p:cNvGrpSpPr/>
            <p:nvPr/>
          </p:nvGrpSpPr>
          <p:grpSpPr>
            <a:xfrm>
              <a:off x="8823309" y="-1"/>
              <a:ext cx="635960" cy="713166"/>
              <a:chOff x="0" y="0"/>
              <a:chExt cx="635958" cy="713164"/>
            </a:xfrm>
          </p:grpSpPr>
          <p:sp>
            <p:nvSpPr>
              <p:cNvPr id="420" name="Google Shape;400;p6"/>
              <p:cNvSpPr/>
              <p:nvPr/>
            </p:nvSpPr>
            <p:spPr>
              <a:xfrm>
                <a:off x="20501" y="20704"/>
                <a:ext cx="594473" cy="6706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21" h="21600" extrusionOk="0">
                    <a:moveTo>
                      <a:pt x="11515" y="0"/>
                    </a:moveTo>
                    <a:cubicBezTo>
                      <a:pt x="11215" y="0"/>
                      <a:pt x="10957" y="134"/>
                      <a:pt x="10764" y="394"/>
                    </a:cubicBezTo>
                    <a:cubicBezTo>
                      <a:pt x="10448" y="764"/>
                      <a:pt x="10134" y="1134"/>
                      <a:pt x="9836" y="1521"/>
                    </a:cubicBezTo>
                    <a:cubicBezTo>
                      <a:pt x="9206" y="2320"/>
                      <a:pt x="8610" y="3149"/>
                      <a:pt x="7961" y="3950"/>
                    </a:cubicBezTo>
                    <a:cubicBezTo>
                      <a:pt x="7729" y="4261"/>
                      <a:pt x="7729" y="4542"/>
                      <a:pt x="7914" y="4869"/>
                    </a:cubicBezTo>
                    <a:cubicBezTo>
                      <a:pt x="8062" y="5164"/>
                      <a:pt x="8193" y="5475"/>
                      <a:pt x="8244" y="5786"/>
                    </a:cubicBezTo>
                    <a:cubicBezTo>
                      <a:pt x="8309" y="6349"/>
                      <a:pt x="8228" y="6898"/>
                      <a:pt x="8046" y="7431"/>
                    </a:cubicBezTo>
                    <a:cubicBezTo>
                      <a:pt x="7880" y="7891"/>
                      <a:pt x="7647" y="8322"/>
                      <a:pt x="7233" y="8647"/>
                    </a:cubicBezTo>
                    <a:cubicBezTo>
                      <a:pt x="6603" y="9141"/>
                      <a:pt x="5921" y="9503"/>
                      <a:pt x="5086" y="9503"/>
                    </a:cubicBezTo>
                    <a:cubicBezTo>
                      <a:pt x="4997" y="9503"/>
                      <a:pt x="4906" y="9499"/>
                      <a:pt x="4813" y="9491"/>
                    </a:cubicBezTo>
                    <a:cubicBezTo>
                      <a:pt x="4758" y="9487"/>
                      <a:pt x="4704" y="9485"/>
                      <a:pt x="4651" y="9485"/>
                    </a:cubicBezTo>
                    <a:cubicBezTo>
                      <a:pt x="4219" y="9485"/>
                      <a:pt x="3885" y="9651"/>
                      <a:pt x="3619" y="9995"/>
                    </a:cubicBezTo>
                    <a:cubicBezTo>
                      <a:pt x="2327" y="11640"/>
                      <a:pt x="1182" y="13343"/>
                      <a:pt x="154" y="15137"/>
                    </a:cubicBezTo>
                    <a:cubicBezTo>
                      <a:pt x="-78" y="15566"/>
                      <a:pt x="-62" y="15818"/>
                      <a:pt x="304" y="16129"/>
                    </a:cubicBezTo>
                    <a:cubicBezTo>
                      <a:pt x="702" y="16468"/>
                      <a:pt x="1116" y="16796"/>
                      <a:pt x="1530" y="17091"/>
                    </a:cubicBezTo>
                    <a:cubicBezTo>
                      <a:pt x="1678" y="17200"/>
                      <a:pt x="1847" y="17251"/>
                      <a:pt x="2013" y="17251"/>
                    </a:cubicBezTo>
                    <a:cubicBezTo>
                      <a:pt x="2279" y="17251"/>
                      <a:pt x="2538" y="17121"/>
                      <a:pt x="2691" y="16883"/>
                    </a:cubicBezTo>
                    <a:cubicBezTo>
                      <a:pt x="2873" y="16603"/>
                      <a:pt x="3023" y="16322"/>
                      <a:pt x="3189" y="16039"/>
                    </a:cubicBezTo>
                    <a:cubicBezTo>
                      <a:pt x="4001" y="14706"/>
                      <a:pt x="4797" y="13372"/>
                      <a:pt x="5625" y="12054"/>
                    </a:cubicBezTo>
                    <a:cubicBezTo>
                      <a:pt x="5939" y="11536"/>
                      <a:pt x="6305" y="11046"/>
                      <a:pt x="6653" y="10544"/>
                    </a:cubicBezTo>
                    <a:cubicBezTo>
                      <a:pt x="7400" y="9491"/>
                      <a:pt x="8146" y="8409"/>
                      <a:pt x="8924" y="7372"/>
                    </a:cubicBezTo>
                    <a:cubicBezTo>
                      <a:pt x="9504" y="6646"/>
                      <a:pt x="10200" y="5994"/>
                      <a:pt x="10996" y="5447"/>
                    </a:cubicBezTo>
                    <a:cubicBezTo>
                      <a:pt x="11610" y="5002"/>
                      <a:pt x="12272" y="4631"/>
                      <a:pt x="13069" y="4483"/>
                    </a:cubicBezTo>
                    <a:cubicBezTo>
                      <a:pt x="13260" y="4444"/>
                      <a:pt x="13453" y="4420"/>
                      <a:pt x="13646" y="4420"/>
                    </a:cubicBezTo>
                    <a:cubicBezTo>
                      <a:pt x="13890" y="4420"/>
                      <a:pt x="14131" y="4459"/>
                      <a:pt x="14361" y="4558"/>
                    </a:cubicBezTo>
                    <a:cubicBezTo>
                      <a:pt x="15207" y="4928"/>
                      <a:pt x="15721" y="5520"/>
                      <a:pt x="15937" y="6335"/>
                    </a:cubicBezTo>
                    <a:cubicBezTo>
                      <a:pt x="16135" y="7106"/>
                      <a:pt x="16035" y="7876"/>
                      <a:pt x="15803" y="8647"/>
                    </a:cubicBezTo>
                    <a:cubicBezTo>
                      <a:pt x="15471" y="9832"/>
                      <a:pt x="14859" y="10898"/>
                      <a:pt x="14179" y="11951"/>
                    </a:cubicBezTo>
                    <a:cubicBezTo>
                      <a:pt x="13564" y="12943"/>
                      <a:pt x="12918" y="13921"/>
                      <a:pt x="12256" y="14885"/>
                    </a:cubicBezTo>
                    <a:cubicBezTo>
                      <a:pt x="11294" y="16261"/>
                      <a:pt x="10316" y="17639"/>
                      <a:pt x="9338" y="19018"/>
                    </a:cubicBezTo>
                    <a:cubicBezTo>
                      <a:pt x="9140" y="19298"/>
                      <a:pt x="8874" y="19551"/>
                      <a:pt x="8658" y="19833"/>
                    </a:cubicBezTo>
                    <a:cubicBezTo>
                      <a:pt x="8360" y="20232"/>
                      <a:pt x="8476" y="20736"/>
                      <a:pt x="8958" y="20958"/>
                    </a:cubicBezTo>
                    <a:cubicBezTo>
                      <a:pt x="9404" y="21181"/>
                      <a:pt x="9886" y="21358"/>
                      <a:pt x="10366" y="21537"/>
                    </a:cubicBezTo>
                    <a:cubicBezTo>
                      <a:pt x="10484" y="21578"/>
                      <a:pt x="10589" y="21600"/>
                      <a:pt x="10682" y="21600"/>
                    </a:cubicBezTo>
                    <a:cubicBezTo>
                      <a:pt x="10891" y="21600"/>
                      <a:pt x="11051" y="21494"/>
                      <a:pt x="11212" y="21269"/>
                    </a:cubicBezTo>
                    <a:cubicBezTo>
                      <a:pt x="11824" y="20425"/>
                      <a:pt x="12470" y="19581"/>
                      <a:pt x="13053" y="18707"/>
                    </a:cubicBezTo>
                    <a:cubicBezTo>
                      <a:pt x="13583" y="17892"/>
                      <a:pt x="14063" y="17062"/>
                      <a:pt x="14577" y="16233"/>
                    </a:cubicBezTo>
                    <a:cubicBezTo>
                      <a:pt x="14677" y="16070"/>
                      <a:pt x="14677" y="15921"/>
                      <a:pt x="14577" y="15759"/>
                    </a:cubicBezTo>
                    <a:cubicBezTo>
                      <a:pt x="14511" y="15639"/>
                      <a:pt x="14427" y="15521"/>
                      <a:pt x="14345" y="15403"/>
                    </a:cubicBezTo>
                    <a:cubicBezTo>
                      <a:pt x="13865" y="14765"/>
                      <a:pt x="13797" y="14055"/>
                      <a:pt x="14029" y="13329"/>
                    </a:cubicBezTo>
                    <a:cubicBezTo>
                      <a:pt x="14213" y="12736"/>
                      <a:pt x="14527" y="12203"/>
                      <a:pt x="14959" y="11743"/>
                    </a:cubicBezTo>
                    <a:cubicBezTo>
                      <a:pt x="15578" y="11064"/>
                      <a:pt x="16372" y="10670"/>
                      <a:pt x="17338" y="10670"/>
                    </a:cubicBezTo>
                    <a:cubicBezTo>
                      <a:pt x="17407" y="10670"/>
                      <a:pt x="17475" y="10672"/>
                      <a:pt x="17543" y="10676"/>
                    </a:cubicBezTo>
                    <a:cubicBezTo>
                      <a:pt x="17580" y="10678"/>
                      <a:pt x="17614" y="10680"/>
                      <a:pt x="17648" y="10680"/>
                    </a:cubicBezTo>
                    <a:cubicBezTo>
                      <a:pt x="18087" y="10680"/>
                      <a:pt x="18376" y="10503"/>
                      <a:pt x="18622" y="10188"/>
                    </a:cubicBezTo>
                    <a:cubicBezTo>
                      <a:pt x="19004" y="9684"/>
                      <a:pt x="20776" y="7254"/>
                      <a:pt x="21240" y="6528"/>
                    </a:cubicBezTo>
                    <a:cubicBezTo>
                      <a:pt x="21522" y="6083"/>
                      <a:pt x="21472" y="5803"/>
                      <a:pt x="21108" y="5416"/>
                    </a:cubicBezTo>
                    <a:cubicBezTo>
                      <a:pt x="20098" y="4410"/>
                      <a:pt x="18986" y="3491"/>
                      <a:pt x="17743" y="2735"/>
                    </a:cubicBezTo>
                    <a:cubicBezTo>
                      <a:pt x="16797" y="2143"/>
                      <a:pt x="15803" y="1566"/>
                      <a:pt x="14775" y="1106"/>
                    </a:cubicBezTo>
                    <a:cubicBezTo>
                      <a:pt x="13847" y="675"/>
                      <a:pt x="12837" y="380"/>
                      <a:pt x="11858" y="53"/>
                    </a:cubicBezTo>
                    <a:cubicBezTo>
                      <a:pt x="11738" y="18"/>
                      <a:pt x="11624" y="0"/>
                      <a:pt x="115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21" name="Google Shape;401;p6"/>
              <p:cNvSpPr/>
              <p:nvPr/>
            </p:nvSpPr>
            <p:spPr>
              <a:xfrm>
                <a:off x="109484" y="176816"/>
                <a:ext cx="311906" cy="4429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600" extrusionOk="0">
                    <a:moveTo>
                      <a:pt x="19525" y="0"/>
                    </a:moveTo>
                    <a:cubicBezTo>
                      <a:pt x="19239" y="0"/>
                      <a:pt x="18949" y="34"/>
                      <a:pt x="18658" y="95"/>
                    </a:cubicBezTo>
                    <a:cubicBezTo>
                      <a:pt x="17423" y="342"/>
                      <a:pt x="16383" y="834"/>
                      <a:pt x="15404" y="1419"/>
                    </a:cubicBezTo>
                    <a:cubicBezTo>
                      <a:pt x="13194" y="2743"/>
                      <a:pt x="11491" y="4381"/>
                      <a:pt x="10036" y="6151"/>
                    </a:cubicBezTo>
                    <a:cubicBezTo>
                      <a:pt x="9563" y="6601"/>
                      <a:pt x="9091" y="7072"/>
                      <a:pt x="8679" y="7543"/>
                    </a:cubicBezTo>
                    <a:cubicBezTo>
                      <a:pt x="7605" y="8777"/>
                      <a:pt x="6500" y="10012"/>
                      <a:pt x="5490" y="11290"/>
                    </a:cubicBezTo>
                    <a:cubicBezTo>
                      <a:pt x="3818" y="13445"/>
                      <a:pt x="2206" y="15643"/>
                      <a:pt x="594" y="17862"/>
                    </a:cubicBezTo>
                    <a:cubicBezTo>
                      <a:pt x="282" y="18290"/>
                      <a:pt x="152" y="18783"/>
                      <a:pt x="26" y="19276"/>
                    </a:cubicBezTo>
                    <a:cubicBezTo>
                      <a:pt x="-69" y="19657"/>
                      <a:pt x="91" y="20061"/>
                      <a:pt x="594" y="20285"/>
                    </a:cubicBezTo>
                    <a:cubicBezTo>
                      <a:pt x="1543" y="20689"/>
                      <a:pt x="2522" y="21117"/>
                      <a:pt x="3532" y="21452"/>
                    </a:cubicBezTo>
                    <a:cubicBezTo>
                      <a:pt x="3809" y="21548"/>
                      <a:pt x="4095" y="21600"/>
                      <a:pt x="4368" y="21600"/>
                    </a:cubicBezTo>
                    <a:cubicBezTo>
                      <a:pt x="4810" y="21600"/>
                      <a:pt x="5235" y="21465"/>
                      <a:pt x="5586" y="21163"/>
                    </a:cubicBezTo>
                    <a:cubicBezTo>
                      <a:pt x="5902" y="20892"/>
                      <a:pt x="6218" y="20599"/>
                      <a:pt x="6469" y="20310"/>
                    </a:cubicBezTo>
                    <a:cubicBezTo>
                      <a:pt x="7132" y="19479"/>
                      <a:pt x="7765" y="18626"/>
                      <a:pt x="8428" y="17795"/>
                    </a:cubicBezTo>
                    <a:cubicBezTo>
                      <a:pt x="9815" y="16000"/>
                      <a:pt x="11236" y="14230"/>
                      <a:pt x="12627" y="12456"/>
                    </a:cubicBezTo>
                    <a:cubicBezTo>
                      <a:pt x="14048" y="10618"/>
                      <a:pt x="15469" y="8756"/>
                      <a:pt x="16921" y="6915"/>
                    </a:cubicBezTo>
                    <a:cubicBezTo>
                      <a:pt x="18091" y="5434"/>
                      <a:pt x="19287" y="3953"/>
                      <a:pt x="20487" y="2451"/>
                    </a:cubicBezTo>
                    <a:cubicBezTo>
                      <a:pt x="20803" y="2047"/>
                      <a:pt x="21089" y="1644"/>
                      <a:pt x="21310" y="1216"/>
                    </a:cubicBezTo>
                    <a:cubicBezTo>
                      <a:pt x="21531" y="791"/>
                      <a:pt x="21371" y="545"/>
                      <a:pt x="20868" y="296"/>
                    </a:cubicBezTo>
                    <a:cubicBezTo>
                      <a:pt x="20439" y="89"/>
                      <a:pt x="19984" y="0"/>
                      <a:pt x="1952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22" name="Google Shape;402;p6"/>
              <p:cNvSpPr/>
              <p:nvPr/>
            </p:nvSpPr>
            <p:spPr>
              <a:xfrm>
                <a:off x="210047" y="223340"/>
                <a:ext cx="236545" cy="4165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38" h="21600" extrusionOk="0">
                    <a:moveTo>
                      <a:pt x="20765" y="0"/>
                    </a:moveTo>
                    <a:cubicBezTo>
                      <a:pt x="20473" y="0"/>
                      <a:pt x="20090" y="88"/>
                      <a:pt x="19901" y="216"/>
                    </a:cubicBezTo>
                    <a:cubicBezTo>
                      <a:pt x="19523" y="455"/>
                      <a:pt x="19277" y="717"/>
                      <a:pt x="19026" y="1005"/>
                    </a:cubicBezTo>
                    <a:cubicBezTo>
                      <a:pt x="17275" y="2818"/>
                      <a:pt x="15564" y="4655"/>
                      <a:pt x="13813" y="6468"/>
                    </a:cubicBezTo>
                    <a:cubicBezTo>
                      <a:pt x="11936" y="8376"/>
                      <a:pt x="10059" y="10284"/>
                      <a:pt x="8223" y="12189"/>
                    </a:cubicBezTo>
                    <a:cubicBezTo>
                      <a:pt x="6226" y="14219"/>
                      <a:pt x="4263" y="16271"/>
                      <a:pt x="2306" y="18297"/>
                    </a:cubicBezTo>
                    <a:cubicBezTo>
                      <a:pt x="1597" y="19014"/>
                      <a:pt x="887" y="19728"/>
                      <a:pt x="218" y="20445"/>
                    </a:cubicBezTo>
                    <a:cubicBezTo>
                      <a:pt x="-28" y="20729"/>
                      <a:pt x="-114" y="21040"/>
                      <a:pt x="218" y="21325"/>
                    </a:cubicBezTo>
                    <a:cubicBezTo>
                      <a:pt x="493" y="21554"/>
                      <a:pt x="859" y="21600"/>
                      <a:pt x="1248" y="21600"/>
                    </a:cubicBezTo>
                    <a:cubicBezTo>
                      <a:pt x="1391" y="21600"/>
                      <a:pt x="1534" y="21597"/>
                      <a:pt x="1677" y="21590"/>
                    </a:cubicBezTo>
                    <a:cubicBezTo>
                      <a:pt x="2512" y="21541"/>
                      <a:pt x="3016" y="21207"/>
                      <a:pt x="3474" y="20850"/>
                    </a:cubicBezTo>
                    <a:cubicBezTo>
                      <a:pt x="4641" y="19895"/>
                      <a:pt x="5762" y="18942"/>
                      <a:pt x="6935" y="17963"/>
                    </a:cubicBezTo>
                    <a:cubicBezTo>
                      <a:pt x="6935" y="17986"/>
                      <a:pt x="6975" y="17986"/>
                      <a:pt x="6975" y="17986"/>
                    </a:cubicBezTo>
                    <a:cubicBezTo>
                      <a:pt x="8269" y="16772"/>
                      <a:pt x="9602" y="15577"/>
                      <a:pt x="10855" y="14337"/>
                    </a:cubicBezTo>
                    <a:cubicBezTo>
                      <a:pt x="13481" y="11761"/>
                      <a:pt x="16148" y="9162"/>
                      <a:pt x="18694" y="6537"/>
                    </a:cubicBezTo>
                    <a:cubicBezTo>
                      <a:pt x="20027" y="5178"/>
                      <a:pt x="20942" y="3725"/>
                      <a:pt x="21360" y="2173"/>
                    </a:cubicBezTo>
                    <a:cubicBezTo>
                      <a:pt x="21486" y="1601"/>
                      <a:pt x="21440" y="1028"/>
                      <a:pt x="21360" y="455"/>
                    </a:cubicBezTo>
                    <a:cubicBezTo>
                      <a:pt x="21360" y="288"/>
                      <a:pt x="21068" y="26"/>
                      <a:pt x="20857" y="3"/>
                    </a:cubicBezTo>
                    <a:cubicBezTo>
                      <a:pt x="20828" y="0"/>
                      <a:pt x="20799" y="0"/>
                      <a:pt x="2076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23" name="Google Shape;403;p6"/>
              <p:cNvSpPr/>
              <p:nvPr/>
            </p:nvSpPr>
            <p:spPr>
              <a:xfrm>
                <a:off x="0" y="0"/>
                <a:ext cx="635959" cy="7131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0" h="21600" extrusionOk="0">
                    <a:moveTo>
                      <a:pt x="13251" y="5356"/>
                    </a:moveTo>
                    <a:cubicBezTo>
                      <a:pt x="13476" y="5356"/>
                      <a:pt x="13699" y="5411"/>
                      <a:pt x="13909" y="5539"/>
                    </a:cubicBezTo>
                    <a:cubicBezTo>
                      <a:pt x="14156" y="5694"/>
                      <a:pt x="14234" y="5847"/>
                      <a:pt x="14126" y="6111"/>
                    </a:cubicBezTo>
                    <a:cubicBezTo>
                      <a:pt x="14017" y="6377"/>
                      <a:pt x="13877" y="6627"/>
                      <a:pt x="13722" y="6878"/>
                    </a:cubicBezTo>
                    <a:cubicBezTo>
                      <a:pt x="13134" y="7811"/>
                      <a:pt x="12548" y="8730"/>
                      <a:pt x="11975" y="9650"/>
                    </a:cubicBezTo>
                    <a:cubicBezTo>
                      <a:pt x="11263" y="10793"/>
                      <a:pt x="10567" y="11950"/>
                      <a:pt x="9870" y="13092"/>
                    </a:cubicBezTo>
                    <a:cubicBezTo>
                      <a:pt x="9189" y="14193"/>
                      <a:pt x="8492" y="15292"/>
                      <a:pt x="7813" y="16407"/>
                    </a:cubicBezTo>
                    <a:cubicBezTo>
                      <a:pt x="7488" y="16923"/>
                      <a:pt x="7178" y="17453"/>
                      <a:pt x="6853" y="17969"/>
                    </a:cubicBezTo>
                    <a:cubicBezTo>
                      <a:pt x="6730" y="18149"/>
                      <a:pt x="6575" y="18330"/>
                      <a:pt x="6420" y="18499"/>
                    </a:cubicBezTo>
                    <a:cubicBezTo>
                      <a:pt x="6248" y="18686"/>
                      <a:pt x="6040" y="18770"/>
                      <a:pt x="5823" y="18770"/>
                    </a:cubicBezTo>
                    <a:cubicBezTo>
                      <a:pt x="5689" y="18770"/>
                      <a:pt x="5549" y="18738"/>
                      <a:pt x="5413" y="18678"/>
                    </a:cubicBezTo>
                    <a:cubicBezTo>
                      <a:pt x="4918" y="18470"/>
                      <a:pt x="4438" y="18204"/>
                      <a:pt x="3973" y="17954"/>
                    </a:cubicBezTo>
                    <a:cubicBezTo>
                      <a:pt x="3727" y="17814"/>
                      <a:pt x="3649" y="17564"/>
                      <a:pt x="3695" y="17327"/>
                    </a:cubicBezTo>
                    <a:cubicBezTo>
                      <a:pt x="3757" y="17021"/>
                      <a:pt x="3821" y="16715"/>
                      <a:pt x="3973" y="16449"/>
                    </a:cubicBezTo>
                    <a:cubicBezTo>
                      <a:pt x="4763" y="15070"/>
                      <a:pt x="5553" y="13705"/>
                      <a:pt x="6373" y="12367"/>
                    </a:cubicBezTo>
                    <a:cubicBezTo>
                      <a:pt x="6868" y="11573"/>
                      <a:pt x="7409" y="10807"/>
                      <a:pt x="7936" y="10040"/>
                    </a:cubicBezTo>
                    <a:cubicBezTo>
                      <a:pt x="8138" y="9747"/>
                      <a:pt x="8369" y="9455"/>
                      <a:pt x="8600" y="9176"/>
                    </a:cubicBezTo>
                    <a:cubicBezTo>
                      <a:pt x="9314" y="8076"/>
                      <a:pt x="10149" y="7059"/>
                      <a:pt x="11231" y="6237"/>
                    </a:cubicBezTo>
                    <a:cubicBezTo>
                      <a:pt x="11711" y="5874"/>
                      <a:pt x="12221" y="5568"/>
                      <a:pt x="12826" y="5415"/>
                    </a:cubicBezTo>
                    <a:cubicBezTo>
                      <a:pt x="12968" y="5377"/>
                      <a:pt x="13111" y="5356"/>
                      <a:pt x="13251" y="5356"/>
                    </a:cubicBezTo>
                    <a:close/>
                    <a:moveTo>
                      <a:pt x="14771" y="6765"/>
                    </a:moveTo>
                    <a:cubicBezTo>
                      <a:pt x="14784" y="6765"/>
                      <a:pt x="14795" y="6765"/>
                      <a:pt x="14805" y="6767"/>
                    </a:cubicBezTo>
                    <a:cubicBezTo>
                      <a:pt x="14884" y="6780"/>
                      <a:pt x="14992" y="6933"/>
                      <a:pt x="14992" y="7030"/>
                    </a:cubicBezTo>
                    <a:cubicBezTo>
                      <a:pt x="15022" y="7365"/>
                      <a:pt x="15039" y="7700"/>
                      <a:pt x="14992" y="8034"/>
                    </a:cubicBezTo>
                    <a:cubicBezTo>
                      <a:pt x="14837" y="8941"/>
                      <a:pt x="14497" y="9790"/>
                      <a:pt x="14003" y="10583"/>
                    </a:cubicBezTo>
                    <a:cubicBezTo>
                      <a:pt x="13058" y="12116"/>
                      <a:pt x="12068" y="13635"/>
                      <a:pt x="11093" y="15139"/>
                    </a:cubicBezTo>
                    <a:cubicBezTo>
                      <a:pt x="10628" y="15864"/>
                      <a:pt x="10134" y="16562"/>
                      <a:pt x="9654" y="17271"/>
                    </a:cubicBezTo>
                    <a:cubicBezTo>
                      <a:pt x="9654" y="17271"/>
                      <a:pt x="9639" y="17271"/>
                      <a:pt x="9639" y="17258"/>
                    </a:cubicBezTo>
                    <a:cubicBezTo>
                      <a:pt x="9204" y="17830"/>
                      <a:pt x="8787" y="18386"/>
                      <a:pt x="8354" y="18944"/>
                    </a:cubicBezTo>
                    <a:cubicBezTo>
                      <a:pt x="8184" y="19153"/>
                      <a:pt x="7997" y="19348"/>
                      <a:pt x="7687" y="19376"/>
                    </a:cubicBezTo>
                    <a:cubicBezTo>
                      <a:pt x="7634" y="19380"/>
                      <a:pt x="7581" y="19382"/>
                      <a:pt x="7528" y="19382"/>
                    </a:cubicBezTo>
                    <a:cubicBezTo>
                      <a:pt x="7384" y="19382"/>
                      <a:pt x="7248" y="19355"/>
                      <a:pt x="7146" y="19221"/>
                    </a:cubicBezTo>
                    <a:cubicBezTo>
                      <a:pt x="7023" y="19055"/>
                      <a:pt x="7055" y="18873"/>
                      <a:pt x="7146" y="18707"/>
                    </a:cubicBezTo>
                    <a:cubicBezTo>
                      <a:pt x="7394" y="18288"/>
                      <a:pt x="7658" y="17872"/>
                      <a:pt x="7921" y="17453"/>
                    </a:cubicBezTo>
                    <a:cubicBezTo>
                      <a:pt x="8647" y="16269"/>
                      <a:pt x="9376" y="15070"/>
                      <a:pt x="10117" y="13885"/>
                    </a:cubicBezTo>
                    <a:cubicBezTo>
                      <a:pt x="10798" y="12772"/>
                      <a:pt x="11495" y="11658"/>
                      <a:pt x="12191" y="10543"/>
                    </a:cubicBezTo>
                    <a:cubicBezTo>
                      <a:pt x="12841" y="9484"/>
                      <a:pt x="13476" y="8411"/>
                      <a:pt x="14126" y="7352"/>
                    </a:cubicBezTo>
                    <a:cubicBezTo>
                      <a:pt x="14219" y="7183"/>
                      <a:pt x="14311" y="7030"/>
                      <a:pt x="14451" y="6891"/>
                    </a:cubicBezTo>
                    <a:cubicBezTo>
                      <a:pt x="14521" y="6816"/>
                      <a:pt x="14663" y="6765"/>
                      <a:pt x="14771" y="6765"/>
                    </a:cubicBezTo>
                    <a:close/>
                    <a:moveTo>
                      <a:pt x="11437" y="627"/>
                    </a:moveTo>
                    <a:cubicBezTo>
                      <a:pt x="11539" y="627"/>
                      <a:pt x="11646" y="644"/>
                      <a:pt x="11758" y="677"/>
                    </a:cubicBezTo>
                    <a:cubicBezTo>
                      <a:pt x="12671" y="985"/>
                      <a:pt x="13614" y="1262"/>
                      <a:pt x="14480" y="1667"/>
                    </a:cubicBezTo>
                    <a:cubicBezTo>
                      <a:pt x="15440" y="2099"/>
                      <a:pt x="16368" y="2642"/>
                      <a:pt x="17252" y="3199"/>
                    </a:cubicBezTo>
                    <a:cubicBezTo>
                      <a:pt x="18411" y="3910"/>
                      <a:pt x="19449" y="4774"/>
                      <a:pt x="20392" y="5721"/>
                    </a:cubicBezTo>
                    <a:cubicBezTo>
                      <a:pt x="20732" y="6084"/>
                      <a:pt x="20779" y="6348"/>
                      <a:pt x="20515" y="6767"/>
                    </a:cubicBezTo>
                    <a:cubicBezTo>
                      <a:pt x="20082" y="7449"/>
                      <a:pt x="18428" y="9734"/>
                      <a:pt x="18071" y="10208"/>
                    </a:cubicBezTo>
                    <a:cubicBezTo>
                      <a:pt x="17842" y="10505"/>
                      <a:pt x="17572" y="10671"/>
                      <a:pt x="17162" y="10671"/>
                    </a:cubicBezTo>
                    <a:cubicBezTo>
                      <a:pt x="17131" y="10671"/>
                      <a:pt x="17099" y="10669"/>
                      <a:pt x="17065" y="10667"/>
                    </a:cubicBezTo>
                    <a:cubicBezTo>
                      <a:pt x="17001" y="10663"/>
                      <a:pt x="16937" y="10661"/>
                      <a:pt x="16874" y="10661"/>
                    </a:cubicBezTo>
                    <a:cubicBezTo>
                      <a:pt x="15971" y="10661"/>
                      <a:pt x="15230" y="11032"/>
                      <a:pt x="14652" y="11671"/>
                    </a:cubicBezTo>
                    <a:cubicBezTo>
                      <a:pt x="14249" y="12103"/>
                      <a:pt x="13956" y="12604"/>
                      <a:pt x="13784" y="13162"/>
                    </a:cubicBezTo>
                    <a:cubicBezTo>
                      <a:pt x="13567" y="13845"/>
                      <a:pt x="13631" y="14512"/>
                      <a:pt x="14079" y="15113"/>
                    </a:cubicBezTo>
                    <a:cubicBezTo>
                      <a:pt x="14156" y="15223"/>
                      <a:pt x="14234" y="15334"/>
                      <a:pt x="14296" y="15447"/>
                    </a:cubicBezTo>
                    <a:cubicBezTo>
                      <a:pt x="14389" y="15600"/>
                      <a:pt x="14389" y="15740"/>
                      <a:pt x="14296" y="15893"/>
                    </a:cubicBezTo>
                    <a:cubicBezTo>
                      <a:pt x="13816" y="16673"/>
                      <a:pt x="13368" y="17453"/>
                      <a:pt x="12873" y="18220"/>
                    </a:cubicBezTo>
                    <a:cubicBezTo>
                      <a:pt x="12329" y="19042"/>
                      <a:pt x="11726" y="19835"/>
                      <a:pt x="11155" y="20629"/>
                    </a:cubicBezTo>
                    <a:cubicBezTo>
                      <a:pt x="11004" y="20841"/>
                      <a:pt x="10864" y="20940"/>
                      <a:pt x="10669" y="20940"/>
                    </a:cubicBezTo>
                    <a:cubicBezTo>
                      <a:pt x="10580" y="20940"/>
                      <a:pt x="10480" y="20919"/>
                      <a:pt x="10365" y="20881"/>
                    </a:cubicBezTo>
                    <a:cubicBezTo>
                      <a:pt x="9917" y="20713"/>
                      <a:pt x="9467" y="20546"/>
                      <a:pt x="9051" y="20336"/>
                    </a:cubicBezTo>
                    <a:cubicBezTo>
                      <a:pt x="8600" y="20128"/>
                      <a:pt x="8492" y="19654"/>
                      <a:pt x="8770" y="19279"/>
                    </a:cubicBezTo>
                    <a:cubicBezTo>
                      <a:pt x="8972" y="19013"/>
                      <a:pt x="9221" y="18776"/>
                      <a:pt x="9405" y="18512"/>
                    </a:cubicBezTo>
                    <a:cubicBezTo>
                      <a:pt x="10318" y="17216"/>
                      <a:pt x="11231" y="15919"/>
                      <a:pt x="12130" y="14625"/>
                    </a:cubicBezTo>
                    <a:cubicBezTo>
                      <a:pt x="12748" y="13719"/>
                      <a:pt x="13351" y="12799"/>
                      <a:pt x="13924" y="11866"/>
                    </a:cubicBezTo>
                    <a:cubicBezTo>
                      <a:pt x="14559" y="10876"/>
                      <a:pt x="15130" y="9874"/>
                      <a:pt x="15440" y="8759"/>
                    </a:cubicBezTo>
                    <a:cubicBezTo>
                      <a:pt x="15657" y="8034"/>
                      <a:pt x="15750" y="7310"/>
                      <a:pt x="15566" y="6585"/>
                    </a:cubicBezTo>
                    <a:cubicBezTo>
                      <a:pt x="15364" y="5818"/>
                      <a:pt x="14884" y="5262"/>
                      <a:pt x="14094" y="4914"/>
                    </a:cubicBezTo>
                    <a:cubicBezTo>
                      <a:pt x="13879" y="4820"/>
                      <a:pt x="13654" y="4784"/>
                      <a:pt x="13427" y="4784"/>
                    </a:cubicBezTo>
                    <a:cubicBezTo>
                      <a:pt x="13247" y="4784"/>
                      <a:pt x="13066" y="4807"/>
                      <a:pt x="12888" y="4843"/>
                    </a:cubicBezTo>
                    <a:cubicBezTo>
                      <a:pt x="12145" y="4983"/>
                      <a:pt x="11527" y="5331"/>
                      <a:pt x="10953" y="5749"/>
                    </a:cubicBezTo>
                    <a:cubicBezTo>
                      <a:pt x="10210" y="6264"/>
                      <a:pt x="9560" y="6878"/>
                      <a:pt x="9019" y="7560"/>
                    </a:cubicBezTo>
                    <a:cubicBezTo>
                      <a:pt x="8293" y="8535"/>
                      <a:pt x="7596" y="9552"/>
                      <a:pt x="6900" y="10543"/>
                    </a:cubicBezTo>
                    <a:cubicBezTo>
                      <a:pt x="6575" y="11015"/>
                      <a:pt x="6233" y="11476"/>
                      <a:pt x="5940" y="11963"/>
                    </a:cubicBezTo>
                    <a:cubicBezTo>
                      <a:pt x="5167" y="13202"/>
                      <a:pt x="4424" y="14457"/>
                      <a:pt x="3666" y="15711"/>
                    </a:cubicBezTo>
                    <a:cubicBezTo>
                      <a:pt x="3511" y="15977"/>
                      <a:pt x="3370" y="16241"/>
                      <a:pt x="3200" y="16504"/>
                    </a:cubicBezTo>
                    <a:cubicBezTo>
                      <a:pt x="3058" y="16728"/>
                      <a:pt x="2816" y="16851"/>
                      <a:pt x="2568" y="16851"/>
                    </a:cubicBezTo>
                    <a:cubicBezTo>
                      <a:pt x="2413" y="16851"/>
                      <a:pt x="2256" y="16803"/>
                      <a:pt x="2118" y="16700"/>
                    </a:cubicBezTo>
                    <a:cubicBezTo>
                      <a:pt x="1731" y="16422"/>
                      <a:pt x="1345" y="16114"/>
                      <a:pt x="973" y="15795"/>
                    </a:cubicBezTo>
                    <a:cubicBezTo>
                      <a:pt x="631" y="15503"/>
                      <a:pt x="616" y="15266"/>
                      <a:pt x="833" y="14862"/>
                    </a:cubicBezTo>
                    <a:cubicBezTo>
                      <a:pt x="1793" y="13176"/>
                      <a:pt x="2861" y="11573"/>
                      <a:pt x="4067" y="10027"/>
                    </a:cubicBezTo>
                    <a:cubicBezTo>
                      <a:pt x="4315" y="9703"/>
                      <a:pt x="4627" y="9547"/>
                      <a:pt x="5031" y="9547"/>
                    </a:cubicBezTo>
                    <a:cubicBezTo>
                      <a:pt x="5080" y="9547"/>
                      <a:pt x="5131" y="9549"/>
                      <a:pt x="5182" y="9552"/>
                    </a:cubicBezTo>
                    <a:cubicBezTo>
                      <a:pt x="5269" y="9560"/>
                      <a:pt x="5354" y="9564"/>
                      <a:pt x="5437" y="9564"/>
                    </a:cubicBezTo>
                    <a:cubicBezTo>
                      <a:pt x="6216" y="9564"/>
                      <a:pt x="6853" y="9224"/>
                      <a:pt x="7441" y="8759"/>
                    </a:cubicBezTo>
                    <a:cubicBezTo>
                      <a:pt x="7842" y="8453"/>
                      <a:pt x="8044" y="8048"/>
                      <a:pt x="8199" y="7616"/>
                    </a:cubicBezTo>
                    <a:cubicBezTo>
                      <a:pt x="8369" y="7115"/>
                      <a:pt x="8445" y="6598"/>
                      <a:pt x="8384" y="6069"/>
                    </a:cubicBezTo>
                    <a:cubicBezTo>
                      <a:pt x="8337" y="5776"/>
                      <a:pt x="8214" y="5484"/>
                      <a:pt x="8076" y="5206"/>
                    </a:cubicBezTo>
                    <a:cubicBezTo>
                      <a:pt x="7904" y="4899"/>
                      <a:pt x="7904" y="4635"/>
                      <a:pt x="8121" y="4342"/>
                    </a:cubicBezTo>
                    <a:cubicBezTo>
                      <a:pt x="8726" y="3589"/>
                      <a:pt x="9282" y="2809"/>
                      <a:pt x="9870" y="2057"/>
                    </a:cubicBezTo>
                    <a:cubicBezTo>
                      <a:pt x="10149" y="1694"/>
                      <a:pt x="10442" y="1346"/>
                      <a:pt x="10737" y="998"/>
                    </a:cubicBezTo>
                    <a:cubicBezTo>
                      <a:pt x="10917" y="753"/>
                      <a:pt x="11157" y="627"/>
                      <a:pt x="11437" y="627"/>
                    </a:cubicBezTo>
                    <a:close/>
                    <a:moveTo>
                      <a:pt x="11287" y="0"/>
                    </a:moveTo>
                    <a:cubicBezTo>
                      <a:pt x="10979" y="0"/>
                      <a:pt x="10705" y="126"/>
                      <a:pt x="10488" y="371"/>
                    </a:cubicBezTo>
                    <a:cubicBezTo>
                      <a:pt x="10257" y="635"/>
                      <a:pt x="9993" y="887"/>
                      <a:pt x="9777" y="1164"/>
                    </a:cubicBezTo>
                    <a:cubicBezTo>
                      <a:pt x="8987" y="2224"/>
                      <a:pt x="8199" y="3296"/>
                      <a:pt x="7409" y="4356"/>
                    </a:cubicBezTo>
                    <a:cubicBezTo>
                      <a:pt x="7163" y="4690"/>
                      <a:pt x="7193" y="4983"/>
                      <a:pt x="7424" y="5331"/>
                    </a:cubicBezTo>
                    <a:cubicBezTo>
                      <a:pt x="7579" y="5568"/>
                      <a:pt x="7704" y="5860"/>
                      <a:pt x="7734" y="6126"/>
                    </a:cubicBezTo>
                    <a:cubicBezTo>
                      <a:pt x="7796" y="6640"/>
                      <a:pt x="7719" y="7143"/>
                      <a:pt x="7518" y="7631"/>
                    </a:cubicBezTo>
                    <a:cubicBezTo>
                      <a:pt x="7250" y="8323"/>
                      <a:pt x="6460" y="8998"/>
                      <a:pt x="5445" y="8998"/>
                    </a:cubicBezTo>
                    <a:cubicBezTo>
                      <a:pt x="5175" y="8998"/>
                      <a:pt x="4891" y="8950"/>
                      <a:pt x="4593" y="8843"/>
                    </a:cubicBezTo>
                    <a:cubicBezTo>
                      <a:pt x="4530" y="8822"/>
                      <a:pt x="4470" y="8811"/>
                      <a:pt x="4415" y="8811"/>
                    </a:cubicBezTo>
                    <a:cubicBezTo>
                      <a:pt x="4322" y="8811"/>
                      <a:pt x="4237" y="8841"/>
                      <a:pt x="4160" y="8912"/>
                    </a:cubicBezTo>
                    <a:cubicBezTo>
                      <a:pt x="4067" y="9009"/>
                      <a:pt x="3973" y="9120"/>
                      <a:pt x="3882" y="9218"/>
                    </a:cubicBezTo>
                    <a:cubicBezTo>
                      <a:pt x="2907" y="10388"/>
                      <a:pt x="1994" y="11600"/>
                      <a:pt x="1219" y="12883"/>
                    </a:cubicBezTo>
                    <a:cubicBezTo>
                      <a:pt x="848" y="13495"/>
                      <a:pt x="493" y="14122"/>
                      <a:pt x="136" y="14749"/>
                    </a:cubicBezTo>
                    <a:cubicBezTo>
                      <a:pt x="-110" y="15181"/>
                      <a:pt x="-2" y="15571"/>
                      <a:pt x="291" y="15948"/>
                    </a:cubicBezTo>
                    <a:cubicBezTo>
                      <a:pt x="385" y="16088"/>
                      <a:pt x="508" y="16227"/>
                      <a:pt x="648" y="16338"/>
                    </a:cubicBezTo>
                    <a:cubicBezTo>
                      <a:pt x="1266" y="16839"/>
                      <a:pt x="1886" y="17369"/>
                      <a:pt x="2551" y="17814"/>
                    </a:cubicBezTo>
                    <a:cubicBezTo>
                      <a:pt x="4345" y="18986"/>
                      <a:pt x="6326" y="19864"/>
                      <a:pt x="8337" y="20713"/>
                    </a:cubicBezTo>
                    <a:cubicBezTo>
                      <a:pt x="9112" y="21034"/>
                      <a:pt x="9885" y="21382"/>
                      <a:pt x="10737" y="21577"/>
                    </a:cubicBezTo>
                    <a:cubicBezTo>
                      <a:pt x="10817" y="21592"/>
                      <a:pt x="10890" y="21600"/>
                      <a:pt x="10958" y="21600"/>
                    </a:cubicBezTo>
                    <a:cubicBezTo>
                      <a:pt x="11185" y="21600"/>
                      <a:pt x="11340" y="21510"/>
                      <a:pt x="11495" y="21327"/>
                    </a:cubicBezTo>
                    <a:cubicBezTo>
                      <a:pt x="11571" y="21242"/>
                      <a:pt x="11650" y="21145"/>
                      <a:pt x="11711" y="21047"/>
                    </a:cubicBezTo>
                    <a:cubicBezTo>
                      <a:pt x="12285" y="20239"/>
                      <a:pt x="12888" y="19445"/>
                      <a:pt x="13429" y="18623"/>
                    </a:cubicBezTo>
                    <a:cubicBezTo>
                      <a:pt x="13939" y="17830"/>
                      <a:pt x="14372" y="17007"/>
                      <a:pt x="14884" y="16212"/>
                    </a:cubicBezTo>
                    <a:cubicBezTo>
                      <a:pt x="15162" y="15753"/>
                      <a:pt x="15147" y="15350"/>
                      <a:pt x="14761" y="14960"/>
                    </a:cubicBezTo>
                    <a:cubicBezTo>
                      <a:pt x="14744" y="14944"/>
                      <a:pt x="14744" y="14944"/>
                      <a:pt x="14744" y="14931"/>
                    </a:cubicBezTo>
                    <a:cubicBezTo>
                      <a:pt x="14342" y="14472"/>
                      <a:pt x="14264" y="13956"/>
                      <a:pt x="14436" y="13413"/>
                    </a:cubicBezTo>
                    <a:cubicBezTo>
                      <a:pt x="14512" y="13120"/>
                      <a:pt x="14635" y="12828"/>
                      <a:pt x="14805" y="12562"/>
                    </a:cubicBezTo>
                    <a:cubicBezTo>
                      <a:pt x="15338" y="11690"/>
                      <a:pt x="15948" y="11304"/>
                      <a:pt x="16854" y="11304"/>
                    </a:cubicBezTo>
                    <a:cubicBezTo>
                      <a:pt x="17105" y="11304"/>
                      <a:pt x="17381" y="11334"/>
                      <a:pt x="17685" y="11392"/>
                    </a:cubicBezTo>
                    <a:cubicBezTo>
                      <a:pt x="17729" y="11399"/>
                      <a:pt x="17772" y="11403"/>
                      <a:pt x="17810" y="11403"/>
                    </a:cubicBezTo>
                    <a:cubicBezTo>
                      <a:pt x="17918" y="11403"/>
                      <a:pt x="18007" y="11369"/>
                      <a:pt x="18086" y="11266"/>
                    </a:cubicBezTo>
                    <a:cubicBezTo>
                      <a:pt x="18519" y="10723"/>
                      <a:pt x="18952" y="10180"/>
                      <a:pt x="19371" y="9679"/>
                    </a:cubicBezTo>
                    <a:cubicBezTo>
                      <a:pt x="19774" y="9094"/>
                      <a:pt x="20161" y="8551"/>
                      <a:pt x="20547" y="7992"/>
                    </a:cubicBezTo>
                    <a:cubicBezTo>
                      <a:pt x="20764" y="7658"/>
                      <a:pt x="20949" y="7310"/>
                      <a:pt x="21165" y="6988"/>
                    </a:cubicBezTo>
                    <a:cubicBezTo>
                      <a:pt x="21490" y="6487"/>
                      <a:pt x="21475" y="6013"/>
                      <a:pt x="21042" y="5568"/>
                    </a:cubicBezTo>
                    <a:cubicBezTo>
                      <a:pt x="20980" y="5499"/>
                      <a:pt x="20919" y="5415"/>
                      <a:pt x="20857" y="5344"/>
                    </a:cubicBezTo>
                    <a:cubicBezTo>
                      <a:pt x="20316" y="4872"/>
                      <a:pt x="19819" y="4356"/>
                      <a:pt x="19248" y="3910"/>
                    </a:cubicBezTo>
                    <a:cubicBezTo>
                      <a:pt x="17623" y="2587"/>
                      <a:pt x="15827" y="1499"/>
                      <a:pt x="13801" y="732"/>
                    </a:cubicBezTo>
                    <a:cubicBezTo>
                      <a:pt x="13090" y="468"/>
                      <a:pt x="12361" y="260"/>
                      <a:pt x="11635" y="50"/>
                    </a:cubicBezTo>
                    <a:cubicBezTo>
                      <a:pt x="11514" y="17"/>
                      <a:pt x="11397" y="0"/>
                      <a:pt x="1128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24" name="Google Shape;404;p6"/>
              <p:cNvSpPr/>
              <p:nvPr/>
            </p:nvSpPr>
            <p:spPr>
              <a:xfrm>
                <a:off x="230398" y="330275"/>
                <a:ext cx="75223" cy="784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50" h="21600" extrusionOk="0">
                    <a:moveTo>
                      <a:pt x="11599" y="5787"/>
                    </a:moveTo>
                    <a:cubicBezTo>
                      <a:pt x="13792" y="5787"/>
                      <a:pt x="14897" y="7038"/>
                      <a:pt x="14395" y="9193"/>
                    </a:cubicBezTo>
                    <a:cubicBezTo>
                      <a:pt x="14395" y="9575"/>
                      <a:pt x="14278" y="9836"/>
                      <a:pt x="14161" y="10218"/>
                    </a:cubicBezTo>
                    <a:cubicBezTo>
                      <a:pt x="13541" y="11851"/>
                      <a:pt x="12570" y="13381"/>
                      <a:pt x="11231" y="14649"/>
                    </a:cubicBezTo>
                    <a:cubicBezTo>
                      <a:pt x="11113" y="14892"/>
                      <a:pt x="10862" y="15031"/>
                      <a:pt x="10745" y="15153"/>
                    </a:cubicBezTo>
                    <a:cubicBezTo>
                      <a:pt x="10008" y="15744"/>
                      <a:pt x="9288" y="16213"/>
                      <a:pt x="8501" y="16213"/>
                    </a:cubicBezTo>
                    <a:cubicBezTo>
                      <a:pt x="8083" y="16213"/>
                      <a:pt x="7664" y="16091"/>
                      <a:pt x="7195" y="15779"/>
                    </a:cubicBezTo>
                    <a:cubicBezTo>
                      <a:pt x="5856" y="14892"/>
                      <a:pt x="5136" y="13624"/>
                      <a:pt x="5253" y="11851"/>
                    </a:cubicBezTo>
                    <a:cubicBezTo>
                      <a:pt x="5370" y="8810"/>
                      <a:pt x="8551" y="5787"/>
                      <a:pt x="11599" y="5787"/>
                    </a:cubicBezTo>
                    <a:close/>
                    <a:moveTo>
                      <a:pt x="11632" y="0"/>
                    </a:moveTo>
                    <a:cubicBezTo>
                      <a:pt x="10276" y="0"/>
                      <a:pt x="8853" y="365"/>
                      <a:pt x="7446" y="1095"/>
                    </a:cubicBezTo>
                    <a:cubicBezTo>
                      <a:pt x="4148" y="2746"/>
                      <a:pt x="1954" y="5404"/>
                      <a:pt x="615" y="8810"/>
                    </a:cubicBezTo>
                    <a:cubicBezTo>
                      <a:pt x="-976" y="12998"/>
                      <a:pt x="615" y="17429"/>
                      <a:pt x="4282" y="20210"/>
                    </a:cubicBezTo>
                    <a:cubicBezTo>
                      <a:pt x="5588" y="21148"/>
                      <a:pt x="7011" y="21600"/>
                      <a:pt x="8468" y="21600"/>
                    </a:cubicBezTo>
                    <a:cubicBezTo>
                      <a:pt x="10427" y="21600"/>
                      <a:pt x="12453" y="20783"/>
                      <a:pt x="14395" y="19202"/>
                    </a:cubicBezTo>
                    <a:cubicBezTo>
                      <a:pt x="14529" y="19080"/>
                      <a:pt x="14646" y="18941"/>
                      <a:pt x="14764" y="18820"/>
                    </a:cubicBezTo>
                    <a:cubicBezTo>
                      <a:pt x="16354" y="17308"/>
                      <a:pt x="17694" y="15396"/>
                      <a:pt x="18665" y="13381"/>
                    </a:cubicBezTo>
                    <a:cubicBezTo>
                      <a:pt x="18916" y="13120"/>
                      <a:pt x="19033" y="12738"/>
                      <a:pt x="19167" y="12494"/>
                    </a:cubicBezTo>
                    <a:cubicBezTo>
                      <a:pt x="20624" y="8689"/>
                      <a:pt x="20021" y="5022"/>
                      <a:pt x="17577" y="2607"/>
                    </a:cubicBezTo>
                    <a:cubicBezTo>
                      <a:pt x="15852" y="904"/>
                      <a:pt x="13809" y="0"/>
                      <a:pt x="116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25" name="Google Shape;405;p6"/>
              <p:cNvSpPr/>
              <p:nvPr/>
            </p:nvSpPr>
            <p:spPr>
              <a:xfrm>
                <a:off x="250157" y="351297"/>
                <a:ext cx="34970" cy="378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22" h="21600" extrusionOk="0">
                    <a:moveTo>
                      <a:pt x="14069" y="0"/>
                    </a:moveTo>
                    <a:cubicBezTo>
                      <a:pt x="7326" y="0"/>
                      <a:pt x="287" y="6264"/>
                      <a:pt x="27" y="12564"/>
                    </a:cubicBezTo>
                    <a:cubicBezTo>
                      <a:pt x="-232" y="16236"/>
                      <a:pt x="1361" y="18864"/>
                      <a:pt x="4325" y="20700"/>
                    </a:cubicBezTo>
                    <a:cubicBezTo>
                      <a:pt x="5363" y="21348"/>
                      <a:pt x="6289" y="21600"/>
                      <a:pt x="7215" y="21600"/>
                    </a:cubicBezTo>
                    <a:cubicBezTo>
                      <a:pt x="8956" y="21600"/>
                      <a:pt x="10549" y="20628"/>
                      <a:pt x="12180" y="19404"/>
                    </a:cubicBezTo>
                    <a:cubicBezTo>
                      <a:pt x="12439" y="19152"/>
                      <a:pt x="12995" y="18864"/>
                      <a:pt x="13254" y="18360"/>
                    </a:cubicBezTo>
                    <a:cubicBezTo>
                      <a:pt x="16218" y="15732"/>
                      <a:pt x="18367" y="12564"/>
                      <a:pt x="19738" y="9180"/>
                    </a:cubicBezTo>
                    <a:cubicBezTo>
                      <a:pt x="19997" y="8388"/>
                      <a:pt x="20257" y="7848"/>
                      <a:pt x="20257" y="7056"/>
                    </a:cubicBezTo>
                    <a:cubicBezTo>
                      <a:pt x="21368" y="2592"/>
                      <a:pt x="18923" y="0"/>
                      <a:pt x="140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441" name="Google Shape;406;p6"/>
            <p:cNvGrpSpPr/>
            <p:nvPr/>
          </p:nvGrpSpPr>
          <p:grpSpPr>
            <a:xfrm>
              <a:off x="795171" y="4588700"/>
              <a:ext cx="933662" cy="447321"/>
              <a:chOff x="0" y="0"/>
              <a:chExt cx="933661" cy="447319"/>
            </a:xfrm>
          </p:grpSpPr>
          <p:sp>
            <p:nvSpPr>
              <p:cNvPr id="427" name="Google Shape;407;p6"/>
              <p:cNvSpPr/>
              <p:nvPr/>
            </p:nvSpPr>
            <p:spPr>
              <a:xfrm>
                <a:off x="218345" y="70389"/>
                <a:ext cx="397041" cy="2956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28" name="Google Shape;408;p6"/>
              <p:cNvSpPr/>
              <p:nvPr/>
            </p:nvSpPr>
            <p:spPr>
              <a:xfrm>
                <a:off x="749972" y="38062"/>
                <a:ext cx="164126" cy="1398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29" name="Google Shape;409;p6"/>
              <p:cNvSpPr/>
              <p:nvPr/>
            </p:nvSpPr>
            <p:spPr>
              <a:xfrm>
                <a:off x="19268" y="220881"/>
                <a:ext cx="103187" cy="2029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0" name="Google Shape;410;p6"/>
              <p:cNvSpPr/>
              <p:nvPr/>
            </p:nvSpPr>
            <p:spPr>
              <a:xfrm>
                <a:off x="92642" y="198395"/>
                <a:ext cx="96478" cy="2112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1" name="Google Shape;411;p6"/>
              <p:cNvSpPr/>
              <p:nvPr/>
            </p:nvSpPr>
            <p:spPr>
              <a:xfrm>
                <a:off x="163054" y="183665"/>
                <a:ext cx="88502" cy="2023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2" name="Google Shape;412;p6"/>
              <p:cNvSpPr/>
              <p:nvPr/>
            </p:nvSpPr>
            <p:spPr>
              <a:xfrm>
                <a:off x="692403" y="27112"/>
                <a:ext cx="85490" cy="1969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3" name="Google Shape;413;p6"/>
              <p:cNvSpPr/>
              <p:nvPr/>
            </p:nvSpPr>
            <p:spPr>
              <a:xfrm>
                <a:off x="644420" y="40343"/>
                <a:ext cx="81153" cy="19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4" name="Google Shape;414;p6"/>
              <p:cNvSpPr/>
              <p:nvPr/>
            </p:nvSpPr>
            <p:spPr>
              <a:xfrm>
                <a:off x="595181" y="55529"/>
                <a:ext cx="72717" cy="1981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5" name="Google Shape;415;p6"/>
              <p:cNvSpPr/>
              <p:nvPr/>
            </p:nvSpPr>
            <p:spPr>
              <a:xfrm>
                <a:off x="0" y="0"/>
                <a:ext cx="933662" cy="44732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6" name="Google Shape;416;p6"/>
              <p:cNvSpPr/>
              <p:nvPr/>
            </p:nvSpPr>
            <p:spPr>
              <a:xfrm>
                <a:off x="272329" y="144429"/>
                <a:ext cx="289967" cy="1661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7" name="Google Shape;417;p6"/>
              <p:cNvSpPr/>
              <p:nvPr/>
            </p:nvSpPr>
            <p:spPr>
              <a:xfrm>
                <a:off x="287726" y="160202"/>
                <a:ext cx="256997" cy="1354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8" name="Google Shape;418;p6"/>
              <p:cNvSpPr/>
              <p:nvPr/>
            </p:nvSpPr>
            <p:spPr>
              <a:xfrm>
                <a:off x="398210" y="210843"/>
                <a:ext cx="44357" cy="409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39" name="Google Shape;419;p6"/>
              <p:cNvSpPr/>
              <p:nvPr/>
            </p:nvSpPr>
            <p:spPr>
              <a:xfrm>
                <a:off x="458756" y="194419"/>
                <a:ext cx="17380" cy="185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40" name="Google Shape;420;p6"/>
              <p:cNvSpPr/>
              <p:nvPr/>
            </p:nvSpPr>
            <p:spPr>
              <a:xfrm>
                <a:off x="358302" y="224662"/>
                <a:ext cx="17307" cy="187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456" name="Google Shape;421;p6"/>
            <p:cNvGrpSpPr/>
            <p:nvPr/>
          </p:nvGrpSpPr>
          <p:grpSpPr>
            <a:xfrm>
              <a:off x="-1" y="4010523"/>
              <a:ext cx="941022" cy="421314"/>
              <a:chOff x="0" y="0"/>
              <a:chExt cx="941020" cy="421313"/>
            </a:xfrm>
          </p:grpSpPr>
          <p:sp>
            <p:nvSpPr>
              <p:cNvPr id="442" name="Google Shape;422;p6"/>
              <p:cNvSpPr/>
              <p:nvPr/>
            </p:nvSpPr>
            <p:spPr>
              <a:xfrm>
                <a:off x="221548" y="75928"/>
                <a:ext cx="407097" cy="2779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06" h="21600" extrusionOk="0">
                    <a:moveTo>
                      <a:pt x="3668" y="0"/>
                    </a:moveTo>
                    <a:cubicBezTo>
                      <a:pt x="2819" y="0"/>
                      <a:pt x="2246" y="790"/>
                      <a:pt x="1946" y="1768"/>
                    </a:cubicBezTo>
                    <a:cubicBezTo>
                      <a:pt x="1321" y="3688"/>
                      <a:pt x="827" y="5719"/>
                      <a:pt x="578" y="7821"/>
                    </a:cubicBezTo>
                    <a:cubicBezTo>
                      <a:pt x="353" y="9523"/>
                      <a:pt x="206" y="11220"/>
                      <a:pt x="32" y="12917"/>
                    </a:cubicBezTo>
                    <a:cubicBezTo>
                      <a:pt x="-142" y="14503"/>
                      <a:pt x="404" y="15536"/>
                      <a:pt x="1396" y="15906"/>
                    </a:cubicBezTo>
                    <a:cubicBezTo>
                      <a:pt x="6244" y="17679"/>
                      <a:pt x="11091" y="19488"/>
                      <a:pt x="15939" y="21261"/>
                    </a:cubicBezTo>
                    <a:cubicBezTo>
                      <a:pt x="16413" y="21443"/>
                      <a:pt x="16884" y="21519"/>
                      <a:pt x="17382" y="21595"/>
                    </a:cubicBezTo>
                    <a:cubicBezTo>
                      <a:pt x="17426" y="21600"/>
                      <a:pt x="17474" y="21600"/>
                      <a:pt x="17515" y="21600"/>
                    </a:cubicBezTo>
                    <a:cubicBezTo>
                      <a:pt x="18040" y="21600"/>
                      <a:pt x="18415" y="21195"/>
                      <a:pt x="18575" y="20374"/>
                    </a:cubicBezTo>
                    <a:cubicBezTo>
                      <a:pt x="18674" y="19822"/>
                      <a:pt x="18797" y="19229"/>
                      <a:pt x="18848" y="18677"/>
                    </a:cubicBezTo>
                    <a:cubicBezTo>
                      <a:pt x="19145" y="15577"/>
                      <a:pt x="20015" y="12735"/>
                      <a:pt x="20786" y="9853"/>
                    </a:cubicBezTo>
                    <a:cubicBezTo>
                      <a:pt x="20936" y="9377"/>
                      <a:pt x="21086" y="8931"/>
                      <a:pt x="21185" y="8450"/>
                    </a:cubicBezTo>
                    <a:cubicBezTo>
                      <a:pt x="21458" y="7305"/>
                      <a:pt x="21284" y="6829"/>
                      <a:pt x="20513" y="6530"/>
                    </a:cubicBezTo>
                    <a:cubicBezTo>
                      <a:pt x="17781" y="5496"/>
                      <a:pt x="6991" y="1251"/>
                      <a:pt x="4330" y="147"/>
                    </a:cubicBezTo>
                    <a:cubicBezTo>
                      <a:pt x="4095" y="46"/>
                      <a:pt x="3873" y="0"/>
                      <a:pt x="36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43" name="Google Shape;423;p6"/>
              <p:cNvSpPr/>
              <p:nvPr/>
            </p:nvSpPr>
            <p:spPr>
              <a:xfrm>
                <a:off x="759577" y="237630"/>
                <a:ext cx="162097" cy="140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58" h="21600" extrusionOk="0">
                    <a:moveTo>
                      <a:pt x="5372" y="0"/>
                    </a:moveTo>
                    <a:cubicBezTo>
                      <a:pt x="4703" y="0"/>
                      <a:pt x="4237" y="551"/>
                      <a:pt x="3847" y="1782"/>
                    </a:cubicBezTo>
                    <a:cubicBezTo>
                      <a:pt x="3052" y="4046"/>
                      <a:pt x="2366" y="6379"/>
                      <a:pt x="1688" y="8502"/>
                    </a:cubicBezTo>
                    <a:cubicBezTo>
                      <a:pt x="1443" y="9523"/>
                      <a:pt x="1197" y="10545"/>
                      <a:pt x="1011" y="11636"/>
                    </a:cubicBezTo>
                    <a:cubicBezTo>
                      <a:pt x="638" y="13899"/>
                      <a:pt x="334" y="15802"/>
                      <a:pt x="88" y="17765"/>
                    </a:cubicBezTo>
                    <a:cubicBezTo>
                      <a:pt x="29" y="18355"/>
                      <a:pt x="-39" y="19006"/>
                      <a:pt x="29" y="19587"/>
                    </a:cubicBezTo>
                    <a:cubicBezTo>
                      <a:pt x="147" y="20689"/>
                      <a:pt x="765" y="21420"/>
                      <a:pt x="1688" y="21490"/>
                    </a:cubicBezTo>
                    <a:cubicBezTo>
                      <a:pt x="2840" y="21560"/>
                      <a:pt x="3983" y="21600"/>
                      <a:pt x="5118" y="21600"/>
                    </a:cubicBezTo>
                    <a:cubicBezTo>
                      <a:pt x="9673" y="21600"/>
                      <a:pt x="14152" y="20989"/>
                      <a:pt x="18597" y="19587"/>
                    </a:cubicBezTo>
                    <a:cubicBezTo>
                      <a:pt x="19029" y="19517"/>
                      <a:pt x="19461" y="19297"/>
                      <a:pt x="19707" y="18936"/>
                    </a:cubicBezTo>
                    <a:cubicBezTo>
                      <a:pt x="21561" y="16893"/>
                      <a:pt x="21493" y="12587"/>
                      <a:pt x="19588" y="10685"/>
                    </a:cubicBezTo>
                    <a:cubicBezTo>
                      <a:pt x="15575" y="6890"/>
                      <a:pt x="11443" y="3315"/>
                      <a:pt x="6811" y="551"/>
                    </a:cubicBezTo>
                    <a:cubicBezTo>
                      <a:pt x="6235" y="190"/>
                      <a:pt x="5770" y="0"/>
                      <a:pt x="53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44" name="Google Shape;424;p6"/>
              <p:cNvSpPr/>
              <p:nvPr/>
            </p:nvSpPr>
            <p:spPr>
              <a:xfrm>
                <a:off x="19900" y="22159"/>
                <a:ext cx="96338" cy="2085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81" h="21600" extrusionOk="0">
                    <a:moveTo>
                      <a:pt x="13876" y="0"/>
                    </a:moveTo>
                    <a:cubicBezTo>
                      <a:pt x="12156" y="0"/>
                      <a:pt x="10845" y="439"/>
                      <a:pt x="9630" y="1290"/>
                    </a:cubicBezTo>
                    <a:cubicBezTo>
                      <a:pt x="6749" y="3302"/>
                      <a:pt x="4059" y="5368"/>
                      <a:pt x="2871" y="7880"/>
                    </a:cubicBezTo>
                    <a:cubicBezTo>
                      <a:pt x="2462" y="8818"/>
                      <a:pt x="1670" y="9703"/>
                      <a:pt x="1178" y="10439"/>
                    </a:cubicBezTo>
                    <a:cubicBezTo>
                      <a:pt x="-324" y="13639"/>
                      <a:pt x="-624" y="16590"/>
                      <a:pt x="1670" y="19493"/>
                    </a:cubicBezTo>
                    <a:cubicBezTo>
                      <a:pt x="2571" y="20621"/>
                      <a:pt x="4155" y="21114"/>
                      <a:pt x="6148" y="21364"/>
                    </a:cubicBezTo>
                    <a:cubicBezTo>
                      <a:pt x="7322" y="21505"/>
                      <a:pt x="8196" y="21600"/>
                      <a:pt x="8838" y="21600"/>
                    </a:cubicBezTo>
                    <a:cubicBezTo>
                      <a:pt x="10340" y="21600"/>
                      <a:pt x="10586" y="21094"/>
                      <a:pt x="10722" y="19642"/>
                    </a:cubicBezTo>
                    <a:cubicBezTo>
                      <a:pt x="11118" y="15510"/>
                      <a:pt x="13316" y="11573"/>
                      <a:pt x="16293" y="7731"/>
                    </a:cubicBezTo>
                    <a:cubicBezTo>
                      <a:pt x="17290" y="6306"/>
                      <a:pt x="18491" y="4929"/>
                      <a:pt x="19583" y="3552"/>
                    </a:cubicBezTo>
                    <a:cubicBezTo>
                      <a:pt x="20976" y="1681"/>
                      <a:pt x="19979" y="844"/>
                      <a:pt x="16102" y="203"/>
                    </a:cubicBezTo>
                    <a:cubicBezTo>
                      <a:pt x="15282" y="68"/>
                      <a:pt x="14545" y="0"/>
                      <a:pt x="138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45" name="Google Shape;425;p6"/>
              <p:cNvSpPr/>
              <p:nvPr/>
            </p:nvSpPr>
            <p:spPr>
              <a:xfrm>
                <a:off x="89973" y="42168"/>
                <a:ext cx="98576" cy="20674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44" h="21600" extrusionOk="0">
                    <a:moveTo>
                      <a:pt x="14151" y="0"/>
                    </a:moveTo>
                    <a:cubicBezTo>
                      <a:pt x="12613" y="0"/>
                      <a:pt x="11201" y="436"/>
                      <a:pt x="10516" y="1144"/>
                    </a:cubicBezTo>
                    <a:cubicBezTo>
                      <a:pt x="8783" y="2880"/>
                      <a:pt x="7161" y="4569"/>
                      <a:pt x="5735" y="6353"/>
                    </a:cubicBezTo>
                    <a:cubicBezTo>
                      <a:pt x="4407" y="8042"/>
                      <a:pt x="3386" y="9779"/>
                      <a:pt x="1764" y="12107"/>
                    </a:cubicBezTo>
                    <a:cubicBezTo>
                      <a:pt x="1345" y="13898"/>
                      <a:pt x="632" y="16275"/>
                      <a:pt x="31" y="18658"/>
                    </a:cubicBezTo>
                    <a:cubicBezTo>
                      <a:pt x="-81" y="19155"/>
                      <a:pt x="129" y="19652"/>
                      <a:pt x="436" y="20095"/>
                    </a:cubicBezTo>
                    <a:cubicBezTo>
                      <a:pt x="744" y="20694"/>
                      <a:pt x="1457" y="21089"/>
                      <a:pt x="2771" y="21191"/>
                    </a:cubicBezTo>
                    <a:cubicBezTo>
                      <a:pt x="4309" y="21287"/>
                      <a:pt x="5735" y="21539"/>
                      <a:pt x="7161" y="21586"/>
                    </a:cubicBezTo>
                    <a:cubicBezTo>
                      <a:pt x="7329" y="21593"/>
                      <a:pt x="7510" y="21600"/>
                      <a:pt x="7664" y="21600"/>
                    </a:cubicBezTo>
                    <a:cubicBezTo>
                      <a:pt x="9286" y="21600"/>
                      <a:pt x="10251" y="21151"/>
                      <a:pt x="10628" y="20299"/>
                    </a:cubicBezTo>
                    <a:cubicBezTo>
                      <a:pt x="10922" y="19503"/>
                      <a:pt x="10824" y="18658"/>
                      <a:pt x="10922" y="17814"/>
                    </a:cubicBezTo>
                    <a:cubicBezTo>
                      <a:pt x="11537" y="12952"/>
                      <a:pt x="14599" y="8485"/>
                      <a:pt x="19282" y="4222"/>
                    </a:cubicBezTo>
                    <a:cubicBezTo>
                      <a:pt x="19897" y="3670"/>
                      <a:pt x="20498" y="3078"/>
                      <a:pt x="20918" y="2485"/>
                    </a:cubicBezTo>
                    <a:cubicBezTo>
                      <a:pt x="21519" y="1587"/>
                      <a:pt x="20918" y="797"/>
                      <a:pt x="19184" y="449"/>
                    </a:cubicBezTo>
                    <a:cubicBezTo>
                      <a:pt x="17646" y="150"/>
                      <a:pt x="16025" y="0"/>
                      <a:pt x="14389" y="0"/>
                    </a:cubicBezTo>
                    <a:cubicBezTo>
                      <a:pt x="14305" y="0"/>
                      <a:pt x="14221" y="0"/>
                      <a:pt x="1415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46" name="Google Shape;426;p6"/>
              <p:cNvSpPr/>
              <p:nvPr/>
            </p:nvSpPr>
            <p:spPr>
              <a:xfrm>
                <a:off x="159575" y="61004"/>
                <a:ext cx="87345" cy="2029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8" h="21600" extrusionOk="0">
                    <a:moveTo>
                      <a:pt x="16826" y="0"/>
                    </a:moveTo>
                    <a:cubicBezTo>
                      <a:pt x="16511" y="0"/>
                      <a:pt x="16180" y="21"/>
                      <a:pt x="15817" y="69"/>
                    </a:cubicBezTo>
                    <a:cubicBezTo>
                      <a:pt x="14099" y="271"/>
                      <a:pt x="12711" y="728"/>
                      <a:pt x="11797" y="1436"/>
                    </a:cubicBezTo>
                    <a:cubicBezTo>
                      <a:pt x="7887" y="4467"/>
                      <a:pt x="4213" y="7602"/>
                      <a:pt x="1911" y="11036"/>
                    </a:cubicBezTo>
                    <a:cubicBezTo>
                      <a:pt x="1344" y="13415"/>
                      <a:pt x="650" y="15787"/>
                      <a:pt x="82" y="18111"/>
                    </a:cubicBezTo>
                    <a:cubicBezTo>
                      <a:pt x="-28" y="18416"/>
                      <a:pt x="-28" y="18673"/>
                      <a:pt x="82" y="18923"/>
                    </a:cubicBezTo>
                    <a:cubicBezTo>
                      <a:pt x="776" y="21045"/>
                      <a:pt x="3188" y="21551"/>
                      <a:pt x="7430" y="21600"/>
                    </a:cubicBezTo>
                    <a:cubicBezTo>
                      <a:pt x="9495" y="21600"/>
                      <a:pt x="10189" y="21094"/>
                      <a:pt x="10536" y="20032"/>
                    </a:cubicBezTo>
                    <a:cubicBezTo>
                      <a:pt x="10882" y="18416"/>
                      <a:pt x="11229" y="16751"/>
                      <a:pt x="11797" y="15135"/>
                    </a:cubicBezTo>
                    <a:cubicBezTo>
                      <a:pt x="13184" y="10682"/>
                      <a:pt x="16274" y="6486"/>
                      <a:pt x="20531" y="2442"/>
                    </a:cubicBezTo>
                    <a:cubicBezTo>
                      <a:pt x="21099" y="1887"/>
                      <a:pt x="21572" y="1332"/>
                      <a:pt x="20421" y="881"/>
                    </a:cubicBezTo>
                    <a:cubicBezTo>
                      <a:pt x="19380" y="423"/>
                      <a:pt x="18277" y="0"/>
                      <a:pt x="1682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47" name="Google Shape;427;p6"/>
              <p:cNvSpPr/>
              <p:nvPr/>
            </p:nvSpPr>
            <p:spPr>
              <a:xfrm>
                <a:off x="699720" y="198851"/>
                <a:ext cx="79870" cy="1997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0" h="21600" extrusionOk="0">
                    <a:moveTo>
                      <a:pt x="15840" y="0"/>
                    </a:moveTo>
                    <a:cubicBezTo>
                      <a:pt x="14247" y="0"/>
                      <a:pt x="12774" y="402"/>
                      <a:pt x="12037" y="1086"/>
                    </a:cubicBezTo>
                    <a:cubicBezTo>
                      <a:pt x="10907" y="2214"/>
                      <a:pt x="9656" y="3292"/>
                      <a:pt x="8783" y="4477"/>
                    </a:cubicBezTo>
                    <a:cubicBezTo>
                      <a:pt x="6916" y="6739"/>
                      <a:pt x="5288" y="8995"/>
                      <a:pt x="3541" y="11308"/>
                    </a:cubicBezTo>
                    <a:cubicBezTo>
                      <a:pt x="2428" y="13570"/>
                      <a:pt x="1297" y="15826"/>
                      <a:pt x="304" y="18089"/>
                    </a:cubicBezTo>
                    <a:cubicBezTo>
                      <a:pt x="47" y="18555"/>
                      <a:pt x="-73" y="19062"/>
                      <a:pt x="47" y="19527"/>
                    </a:cubicBezTo>
                    <a:cubicBezTo>
                      <a:pt x="372" y="21029"/>
                      <a:pt x="3096" y="21600"/>
                      <a:pt x="5665" y="21600"/>
                    </a:cubicBezTo>
                    <a:cubicBezTo>
                      <a:pt x="6179" y="21600"/>
                      <a:pt x="6693" y="21572"/>
                      <a:pt x="7173" y="21530"/>
                    </a:cubicBezTo>
                    <a:cubicBezTo>
                      <a:pt x="9040" y="21374"/>
                      <a:pt x="9537" y="20712"/>
                      <a:pt x="9793" y="20042"/>
                    </a:cubicBezTo>
                    <a:cubicBezTo>
                      <a:pt x="10530" y="18089"/>
                      <a:pt x="11164" y="16087"/>
                      <a:pt x="11780" y="14134"/>
                    </a:cubicBezTo>
                    <a:cubicBezTo>
                      <a:pt x="12911" y="10849"/>
                      <a:pt x="15789" y="7818"/>
                      <a:pt x="18529" y="4787"/>
                    </a:cubicBezTo>
                    <a:cubicBezTo>
                      <a:pt x="19283" y="3962"/>
                      <a:pt x="20020" y="3193"/>
                      <a:pt x="20653" y="2319"/>
                    </a:cubicBezTo>
                    <a:cubicBezTo>
                      <a:pt x="21527" y="832"/>
                      <a:pt x="20773" y="832"/>
                      <a:pt x="17536" y="162"/>
                    </a:cubicBezTo>
                    <a:cubicBezTo>
                      <a:pt x="16971" y="49"/>
                      <a:pt x="16388" y="0"/>
                      <a:pt x="1584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48" name="Google Shape;428;p6"/>
              <p:cNvSpPr/>
              <p:nvPr/>
            </p:nvSpPr>
            <p:spPr>
              <a:xfrm>
                <a:off x="644939" y="186076"/>
                <a:ext cx="83452" cy="1989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1" h="21600" extrusionOk="0">
                    <a:moveTo>
                      <a:pt x="16310" y="0"/>
                    </a:moveTo>
                    <a:cubicBezTo>
                      <a:pt x="14707" y="0"/>
                      <a:pt x="13622" y="403"/>
                      <a:pt x="13071" y="1033"/>
                    </a:cubicBezTo>
                    <a:cubicBezTo>
                      <a:pt x="10950" y="3149"/>
                      <a:pt x="8829" y="5258"/>
                      <a:pt x="6935" y="7431"/>
                    </a:cubicBezTo>
                    <a:cubicBezTo>
                      <a:pt x="5283" y="9385"/>
                      <a:pt x="3988" y="11402"/>
                      <a:pt x="1980" y="14084"/>
                    </a:cubicBezTo>
                    <a:cubicBezTo>
                      <a:pt x="1510" y="15372"/>
                      <a:pt x="798" y="17332"/>
                      <a:pt x="85" y="19293"/>
                    </a:cubicBezTo>
                    <a:cubicBezTo>
                      <a:pt x="-28" y="19548"/>
                      <a:pt x="-28" y="19802"/>
                      <a:pt x="85" y="20015"/>
                    </a:cubicBezTo>
                    <a:cubicBezTo>
                      <a:pt x="636" y="20857"/>
                      <a:pt x="4052" y="21600"/>
                      <a:pt x="6530" y="21600"/>
                    </a:cubicBezTo>
                    <a:cubicBezTo>
                      <a:pt x="7242" y="21600"/>
                      <a:pt x="7874" y="21543"/>
                      <a:pt x="8343" y="21402"/>
                    </a:cubicBezTo>
                    <a:cubicBezTo>
                      <a:pt x="8829" y="21253"/>
                      <a:pt x="9169" y="20885"/>
                      <a:pt x="9299" y="20630"/>
                    </a:cubicBezTo>
                    <a:cubicBezTo>
                      <a:pt x="10124" y="16554"/>
                      <a:pt x="12245" y="12583"/>
                      <a:pt x="14966" y="8663"/>
                    </a:cubicBezTo>
                    <a:cubicBezTo>
                      <a:pt x="16374" y="6709"/>
                      <a:pt x="18139" y="4798"/>
                      <a:pt x="19678" y="2888"/>
                    </a:cubicBezTo>
                    <a:cubicBezTo>
                      <a:pt x="19791" y="2732"/>
                      <a:pt x="20034" y="2583"/>
                      <a:pt x="20147" y="2428"/>
                    </a:cubicBezTo>
                    <a:cubicBezTo>
                      <a:pt x="21572" y="878"/>
                      <a:pt x="20390" y="106"/>
                      <a:pt x="16617" y="0"/>
                    </a:cubicBezTo>
                    <a:cubicBezTo>
                      <a:pt x="16504" y="0"/>
                      <a:pt x="16407" y="0"/>
                      <a:pt x="163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49" name="Google Shape;429;p6"/>
              <p:cNvSpPr/>
              <p:nvPr/>
            </p:nvSpPr>
            <p:spPr>
              <a:xfrm>
                <a:off x="593150" y="174541"/>
                <a:ext cx="86174" cy="1939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9" h="21600" extrusionOk="0">
                    <a:moveTo>
                      <a:pt x="16876" y="0"/>
                    </a:moveTo>
                    <a:cubicBezTo>
                      <a:pt x="15041" y="0"/>
                      <a:pt x="13504" y="472"/>
                      <a:pt x="12672" y="1343"/>
                    </a:cubicBezTo>
                    <a:cubicBezTo>
                      <a:pt x="8437" y="5467"/>
                      <a:pt x="4782" y="9700"/>
                      <a:pt x="1927" y="14514"/>
                    </a:cubicBezTo>
                    <a:cubicBezTo>
                      <a:pt x="1457" y="15734"/>
                      <a:pt x="782" y="17316"/>
                      <a:pt x="92" y="18957"/>
                    </a:cubicBezTo>
                    <a:cubicBezTo>
                      <a:pt x="-363" y="20228"/>
                      <a:pt x="892" y="21179"/>
                      <a:pt x="3402" y="21498"/>
                    </a:cubicBezTo>
                    <a:cubicBezTo>
                      <a:pt x="3951" y="21564"/>
                      <a:pt x="4437" y="21600"/>
                      <a:pt x="4892" y="21600"/>
                    </a:cubicBezTo>
                    <a:cubicBezTo>
                      <a:pt x="6555" y="21600"/>
                      <a:pt x="7621" y="21143"/>
                      <a:pt x="7982" y="20228"/>
                    </a:cubicBezTo>
                    <a:cubicBezTo>
                      <a:pt x="8547" y="19117"/>
                      <a:pt x="8782" y="18006"/>
                      <a:pt x="9237" y="16895"/>
                    </a:cubicBezTo>
                    <a:cubicBezTo>
                      <a:pt x="11527" y="12452"/>
                      <a:pt x="14837" y="8168"/>
                      <a:pt x="18727" y="3935"/>
                    </a:cubicBezTo>
                    <a:cubicBezTo>
                      <a:pt x="19292" y="3296"/>
                      <a:pt x="19982" y="2665"/>
                      <a:pt x="20547" y="1975"/>
                    </a:cubicBezTo>
                    <a:cubicBezTo>
                      <a:pt x="21237" y="1183"/>
                      <a:pt x="19982" y="225"/>
                      <a:pt x="18147" y="73"/>
                    </a:cubicBezTo>
                    <a:cubicBezTo>
                      <a:pt x="17723" y="22"/>
                      <a:pt x="17284" y="0"/>
                      <a:pt x="1687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50" name="Google Shape;430;p6"/>
              <p:cNvSpPr/>
              <p:nvPr/>
            </p:nvSpPr>
            <p:spPr>
              <a:xfrm>
                <a:off x="0" y="0"/>
                <a:ext cx="941021" cy="4213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37" h="21600" extrusionOk="0">
                    <a:moveTo>
                      <a:pt x="1972" y="1136"/>
                    </a:moveTo>
                    <a:cubicBezTo>
                      <a:pt x="2045" y="1136"/>
                      <a:pt x="2125" y="1170"/>
                      <a:pt x="2215" y="1236"/>
                    </a:cubicBezTo>
                    <a:cubicBezTo>
                      <a:pt x="2639" y="1554"/>
                      <a:pt x="2748" y="1968"/>
                      <a:pt x="2595" y="2894"/>
                    </a:cubicBezTo>
                    <a:cubicBezTo>
                      <a:pt x="2476" y="3575"/>
                      <a:pt x="2345" y="4257"/>
                      <a:pt x="2236" y="4962"/>
                    </a:cubicBezTo>
                    <a:cubicBezTo>
                      <a:pt x="1911" y="6864"/>
                      <a:pt x="1671" y="8812"/>
                      <a:pt x="1627" y="10857"/>
                    </a:cubicBezTo>
                    <a:cubicBezTo>
                      <a:pt x="1612" y="11575"/>
                      <a:pt x="1585" y="11826"/>
                      <a:pt x="1421" y="11826"/>
                    </a:cubicBezTo>
                    <a:cubicBezTo>
                      <a:pt x="1351" y="11826"/>
                      <a:pt x="1256" y="11779"/>
                      <a:pt x="1128" y="11709"/>
                    </a:cubicBezTo>
                    <a:cubicBezTo>
                      <a:pt x="910" y="11585"/>
                      <a:pt x="737" y="11341"/>
                      <a:pt x="638" y="10783"/>
                    </a:cubicBezTo>
                    <a:cubicBezTo>
                      <a:pt x="388" y="9346"/>
                      <a:pt x="420" y="7886"/>
                      <a:pt x="585" y="6302"/>
                    </a:cubicBezTo>
                    <a:cubicBezTo>
                      <a:pt x="638" y="5938"/>
                      <a:pt x="725" y="5500"/>
                      <a:pt x="770" y="5036"/>
                    </a:cubicBezTo>
                    <a:cubicBezTo>
                      <a:pt x="899" y="3793"/>
                      <a:pt x="1193" y="2770"/>
                      <a:pt x="1508" y="1774"/>
                    </a:cubicBezTo>
                    <a:cubicBezTo>
                      <a:pt x="1641" y="1353"/>
                      <a:pt x="1784" y="1136"/>
                      <a:pt x="1972" y="1136"/>
                    </a:cubicBezTo>
                    <a:close/>
                    <a:moveTo>
                      <a:pt x="3569" y="2162"/>
                    </a:moveTo>
                    <a:cubicBezTo>
                      <a:pt x="3577" y="2162"/>
                      <a:pt x="3586" y="2162"/>
                      <a:pt x="3595" y="2162"/>
                    </a:cubicBezTo>
                    <a:cubicBezTo>
                      <a:pt x="3769" y="2162"/>
                      <a:pt x="3942" y="2236"/>
                      <a:pt x="4106" y="2383"/>
                    </a:cubicBezTo>
                    <a:cubicBezTo>
                      <a:pt x="4291" y="2553"/>
                      <a:pt x="4356" y="2941"/>
                      <a:pt x="4291" y="3382"/>
                    </a:cubicBezTo>
                    <a:cubicBezTo>
                      <a:pt x="4247" y="3672"/>
                      <a:pt x="4183" y="3963"/>
                      <a:pt x="4117" y="4234"/>
                    </a:cubicBezTo>
                    <a:cubicBezTo>
                      <a:pt x="3617" y="6326"/>
                      <a:pt x="3291" y="8518"/>
                      <a:pt x="3225" y="10904"/>
                    </a:cubicBezTo>
                    <a:cubicBezTo>
                      <a:pt x="3214" y="11318"/>
                      <a:pt x="3225" y="11732"/>
                      <a:pt x="3194" y="12123"/>
                    </a:cubicBezTo>
                    <a:cubicBezTo>
                      <a:pt x="3153" y="12541"/>
                      <a:pt x="3050" y="12762"/>
                      <a:pt x="2877" y="12762"/>
                    </a:cubicBezTo>
                    <a:cubicBezTo>
                      <a:pt x="2861" y="12762"/>
                      <a:pt x="2842" y="12758"/>
                      <a:pt x="2824" y="12755"/>
                    </a:cubicBezTo>
                    <a:cubicBezTo>
                      <a:pt x="2671" y="12731"/>
                      <a:pt x="2519" y="12608"/>
                      <a:pt x="2355" y="12561"/>
                    </a:cubicBezTo>
                    <a:cubicBezTo>
                      <a:pt x="2215" y="12511"/>
                      <a:pt x="2139" y="12317"/>
                      <a:pt x="2106" y="12023"/>
                    </a:cubicBezTo>
                    <a:cubicBezTo>
                      <a:pt x="2073" y="11806"/>
                      <a:pt x="2051" y="11562"/>
                      <a:pt x="2063" y="11318"/>
                    </a:cubicBezTo>
                    <a:cubicBezTo>
                      <a:pt x="2127" y="10148"/>
                      <a:pt x="2203" y="8982"/>
                      <a:pt x="2248" y="8103"/>
                    </a:cubicBezTo>
                    <a:cubicBezTo>
                      <a:pt x="2421" y="6961"/>
                      <a:pt x="2530" y="6108"/>
                      <a:pt x="2671" y="5280"/>
                    </a:cubicBezTo>
                    <a:cubicBezTo>
                      <a:pt x="2824" y="4404"/>
                      <a:pt x="2997" y="3575"/>
                      <a:pt x="3182" y="2747"/>
                    </a:cubicBezTo>
                    <a:cubicBezTo>
                      <a:pt x="3255" y="2376"/>
                      <a:pt x="3405" y="2162"/>
                      <a:pt x="3569" y="2162"/>
                    </a:cubicBezTo>
                    <a:close/>
                    <a:moveTo>
                      <a:pt x="5245" y="3128"/>
                    </a:moveTo>
                    <a:cubicBezTo>
                      <a:pt x="5382" y="3128"/>
                      <a:pt x="5486" y="3332"/>
                      <a:pt x="5585" y="3552"/>
                    </a:cubicBezTo>
                    <a:cubicBezTo>
                      <a:pt x="5694" y="3769"/>
                      <a:pt x="5649" y="4037"/>
                      <a:pt x="5595" y="4304"/>
                    </a:cubicBezTo>
                    <a:cubicBezTo>
                      <a:pt x="5192" y="6252"/>
                      <a:pt x="4900" y="8274"/>
                      <a:pt x="4769" y="10419"/>
                    </a:cubicBezTo>
                    <a:cubicBezTo>
                      <a:pt x="4715" y="11198"/>
                      <a:pt x="4682" y="12000"/>
                      <a:pt x="4649" y="12778"/>
                    </a:cubicBezTo>
                    <a:cubicBezTo>
                      <a:pt x="4617" y="13289"/>
                      <a:pt x="4551" y="13533"/>
                      <a:pt x="4356" y="13533"/>
                    </a:cubicBezTo>
                    <a:cubicBezTo>
                      <a:pt x="3954" y="13510"/>
                      <a:pt x="3726" y="13266"/>
                      <a:pt x="3660" y="12244"/>
                    </a:cubicBezTo>
                    <a:cubicBezTo>
                      <a:pt x="3650" y="12123"/>
                      <a:pt x="3650" y="12000"/>
                      <a:pt x="3660" y="11853"/>
                    </a:cubicBezTo>
                    <a:cubicBezTo>
                      <a:pt x="3714" y="10733"/>
                      <a:pt x="3780" y="9590"/>
                      <a:pt x="3834" y="8444"/>
                    </a:cubicBezTo>
                    <a:cubicBezTo>
                      <a:pt x="4051" y="6790"/>
                      <a:pt x="4399" y="5280"/>
                      <a:pt x="4769" y="3819"/>
                    </a:cubicBezTo>
                    <a:cubicBezTo>
                      <a:pt x="4855" y="3479"/>
                      <a:pt x="4987" y="3258"/>
                      <a:pt x="5149" y="3161"/>
                    </a:cubicBezTo>
                    <a:cubicBezTo>
                      <a:pt x="5184" y="3138"/>
                      <a:pt x="5215" y="3128"/>
                      <a:pt x="5245" y="3128"/>
                    </a:cubicBezTo>
                    <a:close/>
                    <a:moveTo>
                      <a:pt x="6675" y="3893"/>
                    </a:moveTo>
                    <a:cubicBezTo>
                      <a:pt x="6765" y="3893"/>
                      <a:pt x="6862" y="3923"/>
                      <a:pt x="6965" y="3990"/>
                    </a:cubicBezTo>
                    <a:cubicBezTo>
                      <a:pt x="8128" y="4718"/>
                      <a:pt x="12846" y="7519"/>
                      <a:pt x="14041" y="8200"/>
                    </a:cubicBezTo>
                    <a:cubicBezTo>
                      <a:pt x="14378" y="8397"/>
                      <a:pt x="14454" y="8712"/>
                      <a:pt x="14335" y="9467"/>
                    </a:cubicBezTo>
                    <a:cubicBezTo>
                      <a:pt x="14292" y="9784"/>
                      <a:pt x="14226" y="10078"/>
                      <a:pt x="14161" y="10392"/>
                    </a:cubicBezTo>
                    <a:cubicBezTo>
                      <a:pt x="13824" y="12294"/>
                      <a:pt x="13443" y="14168"/>
                      <a:pt x="13313" y="16213"/>
                    </a:cubicBezTo>
                    <a:cubicBezTo>
                      <a:pt x="13291" y="16578"/>
                      <a:pt x="13237" y="16969"/>
                      <a:pt x="13194" y="17333"/>
                    </a:cubicBezTo>
                    <a:cubicBezTo>
                      <a:pt x="13124" y="17874"/>
                      <a:pt x="12960" y="18141"/>
                      <a:pt x="12730" y="18141"/>
                    </a:cubicBezTo>
                    <a:cubicBezTo>
                      <a:pt x="12712" y="18141"/>
                      <a:pt x="12691" y="18141"/>
                      <a:pt x="12672" y="18138"/>
                    </a:cubicBezTo>
                    <a:cubicBezTo>
                      <a:pt x="12454" y="18088"/>
                      <a:pt x="12248" y="18038"/>
                      <a:pt x="12041" y="17918"/>
                    </a:cubicBezTo>
                    <a:cubicBezTo>
                      <a:pt x="9921" y="16748"/>
                      <a:pt x="7801" y="15555"/>
                      <a:pt x="5682" y="14386"/>
                    </a:cubicBezTo>
                    <a:cubicBezTo>
                      <a:pt x="5248" y="14142"/>
                      <a:pt x="5009" y="13460"/>
                      <a:pt x="5085" y="12414"/>
                    </a:cubicBezTo>
                    <a:cubicBezTo>
                      <a:pt x="5161" y="11295"/>
                      <a:pt x="5225" y="10175"/>
                      <a:pt x="5324" y="9052"/>
                    </a:cubicBezTo>
                    <a:cubicBezTo>
                      <a:pt x="5433" y="7666"/>
                      <a:pt x="5649" y="6326"/>
                      <a:pt x="5922" y="5059"/>
                    </a:cubicBezTo>
                    <a:cubicBezTo>
                      <a:pt x="6053" y="4414"/>
                      <a:pt x="6304" y="3893"/>
                      <a:pt x="6675" y="3893"/>
                    </a:cubicBezTo>
                    <a:close/>
                    <a:moveTo>
                      <a:pt x="15181" y="8949"/>
                    </a:moveTo>
                    <a:cubicBezTo>
                      <a:pt x="15220" y="8949"/>
                      <a:pt x="15262" y="8959"/>
                      <a:pt x="15302" y="8982"/>
                    </a:cubicBezTo>
                    <a:cubicBezTo>
                      <a:pt x="15476" y="9052"/>
                      <a:pt x="15596" y="9493"/>
                      <a:pt x="15530" y="9858"/>
                    </a:cubicBezTo>
                    <a:cubicBezTo>
                      <a:pt x="15476" y="10175"/>
                      <a:pt x="15411" y="10466"/>
                      <a:pt x="15357" y="10760"/>
                    </a:cubicBezTo>
                    <a:cubicBezTo>
                      <a:pt x="14987" y="12708"/>
                      <a:pt x="14672" y="14680"/>
                      <a:pt x="14454" y="16725"/>
                    </a:cubicBezTo>
                    <a:cubicBezTo>
                      <a:pt x="14411" y="17236"/>
                      <a:pt x="14389" y="17747"/>
                      <a:pt x="14335" y="18258"/>
                    </a:cubicBezTo>
                    <a:cubicBezTo>
                      <a:pt x="14301" y="18679"/>
                      <a:pt x="14199" y="18890"/>
                      <a:pt x="14041" y="18890"/>
                    </a:cubicBezTo>
                    <a:cubicBezTo>
                      <a:pt x="13998" y="18890"/>
                      <a:pt x="13952" y="18873"/>
                      <a:pt x="13900" y="18843"/>
                    </a:cubicBezTo>
                    <a:cubicBezTo>
                      <a:pt x="13661" y="18696"/>
                      <a:pt x="13542" y="18258"/>
                      <a:pt x="13585" y="17674"/>
                    </a:cubicBezTo>
                    <a:cubicBezTo>
                      <a:pt x="13650" y="16918"/>
                      <a:pt x="13715" y="16190"/>
                      <a:pt x="13759" y="15629"/>
                    </a:cubicBezTo>
                    <a:cubicBezTo>
                      <a:pt x="14031" y="13413"/>
                      <a:pt x="14378" y="11465"/>
                      <a:pt x="14781" y="9567"/>
                    </a:cubicBezTo>
                    <a:cubicBezTo>
                      <a:pt x="14860" y="9166"/>
                      <a:pt x="15006" y="8949"/>
                      <a:pt x="15181" y="8949"/>
                    </a:cubicBezTo>
                    <a:close/>
                    <a:moveTo>
                      <a:pt x="18331" y="12183"/>
                    </a:moveTo>
                    <a:cubicBezTo>
                      <a:pt x="18402" y="12183"/>
                      <a:pt x="18484" y="12247"/>
                      <a:pt x="18585" y="12367"/>
                    </a:cubicBezTo>
                    <a:cubicBezTo>
                      <a:pt x="19401" y="13289"/>
                      <a:pt x="20129" y="14482"/>
                      <a:pt x="20836" y="15749"/>
                    </a:cubicBezTo>
                    <a:cubicBezTo>
                      <a:pt x="21172" y="16384"/>
                      <a:pt x="21184" y="17821"/>
                      <a:pt x="20857" y="18502"/>
                    </a:cubicBezTo>
                    <a:cubicBezTo>
                      <a:pt x="20814" y="18623"/>
                      <a:pt x="20738" y="18696"/>
                      <a:pt x="20662" y="18720"/>
                    </a:cubicBezTo>
                    <a:cubicBezTo>
                      <a:pt x="19878" y="19187"/>
                      <a:pt x="19089" y="19391"/>
                      <a:pt x="18287" y="19391"/>
                    </a:cubicBezTo>
                    <a:cubicBezTo>
                      <a:pt x="18087" y="19391"/>
                      <a:pt x="17885" y="19378"/>
                      <a:pt x="17683" y="19354"/>
                    </a:cubicBezTo>
                    <a:cubicBezTo>
                      <a:pt x="17520" y="19331"/>
                      <a:pt x="17411" y="19087"/>
                      <a:pt x="17390" y="18720"/>
                    </a:cubicBezTo>
                    <a:cubicBezTo>
                      <a:pt x="17378" y="18526"/>
                      <a:pt x="17390" y="18309"/>
                      <a:pt x="17401" y="18111"/>
                    </a:cubicBezTo>
                    <a:cubicBezTo>
                      <a:pt x="17444" y="17456"/>
                      <a:pt x="17498" y="16822"/>
                      <a:pt x="17563" y="16066"/>
                    </a:cubicBezTo>
                    <a:cubicBezTo>
                      <a:pt x="17596" y="15702"/>
                      <a:pt x="17639" y="15361"/>
                      <a:pt x="17683" y="15020"/>
                    </a:cubicBezTo>
                    <a:cubicBezTo>
                      <a:pt x="17802" y="14312"/>
                      <a:pt x="17923" y="13533"/>
                      <a:pt x="18063" y="12778"/>
                    </a:cubicBezTo>
                    <a:cubicBezTo>
                      <a:pt x="18132" y="12367"/>
                      <a:pt x="18214" y="12183"/>
                      <a:pt x="18331" y="12183"/>
                    </a:cubicBezTo>
                    <a:close/>
                    <a:moveTo>
                      <a:pt x="16264" y="9540"/>
                    </a:moveTo>
                    <a:cubicBezTo>
                      <a:pt x="16273" y="9540"/>
                      <a:pt x="16282" y="9540"/>
                      <a:pt x="16292" y="9540"/>
                    </a:cubicBezTo>
                    <a:cubicBezTo>
                      <a:pt x="16640" y="9590"/>
                      <a:pt x="16749" y="9955"/>
                      <a:pt x="16617" y="10686"/>
                    </a:cubicBezTo>
                    <a:cubicBezTo>
                      <a:pt x="16607" y="10760"/>
                      <a:pt x="16585" y="10830"/>
                      <a:pt x="16574" y="10904"/>
                    </a:cubicBezTo>
                    <a:cubicBezTo>
                      <a:pt x="16433" y="11806"/>
                      <a:pt x="16270" y="12708"/>
                      <a:pt x="16140" y="13630"/>
                    </a:cubicBezTo>
                    <a:cubicBezTo>
                      <a:pt x="15890" y="15482"/>
                      <a:pt x="15694" y="17356"/>
                      <a:pt x="15618" y="19281"/>
                    </a:cubicBezTo>
                    <a:cubicBezTo>
                      <a:pt x="15606" y="19401"/>
                      <a:pt x="15575" y="19575"/>
                      <a:pt x="15530" y="19645"/>
                    </a:cubicBezTo>
                    <a:cubicBezTo>
                      <a:pt x="15487" y="19712"/>
                      <a:pt x="15429" y="19739"/>
                      <a:pt x="15363" y="19739"/>
                    </a:cubicBezTo>
                    <a:cubicBezTo>
                      <a:pt x="15135" y="19739"/>
                      <a:pt x="14820" y="19388"/>
                      <a:pt x="14769" y="18990"/>
                    </a:cubicBezTo>
                    <a:cubicBezTo>
                      <a:pt x="14759" y="18890"/>
                      <a:pt x="14759" y="18770"/>
                      <a:pt x="14769" y="18649"/>
                    </a:cubicBezTo>
                    <a:cubicBezTo>
                      <a:pt x="14835" y="17724"/>
                      <a:pt x="14901" y="16798"/>
                      <a:pt x="14944" y="16190"/>
                    </a:cubicBezTo>
                    <a:cubicBezTo>
                      <a:pt x="15129" y="14924"/>
                      <a:pt x="15248" y="13971"/>
                      <a:pt x="15400" y="13049"/>
                    </a:cubicBezTo>
                    <a:cubicBezTo>
                      <a:pt x="15575" y="12023"/>
                      <a:pt x="15770" y="11027"/>
                      <a:pt x="15966" y="10028"/>
                    </a:cubicBezTo>
                    <a:cubicBezTo>
                      <a:pt x="16016" y="9731"/>
                      <a:pt x="16116" y="9540"/>
                      <a:pt x="16264" y="9540"/>
                    </a:cubicBezTo>
                    <a:close/>
                    <a:moveTo>
                      <a:pt x="17395" y="10195"/>
                    </a:moveTo>
                    <a:cubicBezTo>
                      <a:pt x="17442" y="10195"/>
                      <a:pt x="17493" y="10219"/>
                      <a:pt x="17542" y="10272"/>
                    </a:cubicBezTo>
                    <a:cubicBezTo>
                      <a:pt x="17824" y="10589"/>
                      <a:pt x="17890" y="10589"/>
                      <a:pt x="17814" y="11295"/>
                    </a:cubicBezTo>
                    <a:cubicBezTo>
                      <a:pt x="17759" y="11709"/>
                      <a:pt x="17694" y="12073"/>
                      <a:pt x="17629" y="12464"/>
                    </a:cubicBezTo>
                    <a:cubicBezTo>
                      <a:pt x="17390" y="13901"/>
                      <a:pt x="17140" y="15338"/>
                      <a:pt x="17041" y="16895"/>
                    </a:cubicBezTo>
                    <a:cubicBezTo>
                      <a:pt x="16987" y="17821"/>
                      <a:pt x="16932" y="18770"/>
                      <a:pt x="16868" y="19695"/>
                    </a:cubicBezTo>
                    <a:cubicBezTo>
                      <a:pt x="16846" y="20013"/>
                      <a:pt x="16802" y="20327"/>
                      <a:pt x="16640" y="20400"/>
                    </a:cubicBezTo>
                    <a:cubicBezTo>
                      <a:pt x="16598" y="20420"/>
                      <a:pt x="16553" y="20434"/>
                      <a:pt x="16509" y="20434"/>
                    </a:cubicBezTo>
                    <a:cubicBezTo>
                      <a:pt x="16285" y="20434"/>
                      <a:pt x="16048" y="20163"/>
                      <a:pt x="16019" y="19451"/>
                    </a:cubicBezTo>
                    <a:cubicBezTo>
                      <a:pt x="16009" y="19231"/>
                      <a:pt x="16019" y="18990"/>
                      <a:pt x="16042" y="18770"/>
                    </a:cubicBezTo>
                    <a:cubicBezTo>
                      <a:pt x="16128" y="17697"/>
                      <a:pt x="16227" y="16628"/>
                      <a:pt x="16324" y="15555"/>
                    </a:cubicBezTo>
                    <a:cubicBezTo>
                      <a:pt x="16476" y="14459"/>
                      <a:pt x="16617" y="13390"/>
                      <a:pt x="16780" y="12317"/>
                    </a:cubicBezTo>
                    <a:cubicBezTo>
                      <a:pt x="16856" y="11756"/>
                      <a:pt x="16965" y="11244"/>
                      <a:pt x="17064" y="10710"/>
                    </a:cubicBezTo>
                    <a:cubicBezTo>
                      <a:pt x="17128" y="10386"/>
                      <a:pt x="17256" y="10195"/>
                      <a:pt x="17395" y="10195"/>
                    </a:cubicBezTo>
                    <a:close/>
                    <a:moveTo>
                      <a:pt x="1838" y="0"/>
                    </a:moveTo>
                    <a:cubicBezTo>
                      <a:pt x="1721" y="0"/>
                      <a:pt x="1620" y="110"/>
                      <a:pt x="1530" y="311"/>
                    </a:cubicBezTo>
                    <a:cubicBezTo>
                      <a:pt x="1356" y="678"/>
                      <a:pt x="1193" y="1066"/>
                      <a:pt x="1062" y="1480"/>
                    </a:cubicBezTo>
                    <a:cubicBezTo>
                      <a:pt x="388" y="3622"/>
                      <a:pt x="83" y="6058"/>
                      <a:pt x="7" y="8641"/>
                    </a:cubicBezTo>
                    <a:cubicBezTo>
                      <a:pt x="-36" y="9761"/>
                      <a:pt x="128" y="10830"/>
                      <a:pt x="356" y="11853"/>
                    </a:cubicBezTo>
                    <a:cubicBezTo>
                      <a:pt x="453" y="12317"/>
                      <a:pt x="617" y="12635"/>
                      <a:pt x="856" y="12755"/>
                    </a:cubicBezTo>
                    <a:cubicBezTo>
                      <a:pt x="4312" y="14703"/>
                      <a:pt x="7769" y="16651"/>
                      <a:pt x="11226" y="18576"/>
                    </a:cubicBezTo>
                    <a:cubicBezTo>
                      <a:pt x="12890" y="19525"/>
                      <a:pt x="14553" y="20427"/>
                      <a:pt x="16227" y="21349"/>
                    </a:cubicBezTo>
                    <a:cubicBezTo>
                      <a:pt x="16400" y="21450"/>
                      <a:pt x="16585" y="21473"/>
                      <a:pt x="16759" y="21570"/>
                    </a:cubicBezTo>
                    <a:cubicBezTo>
                      <a:pt x="16801" y="21590"/>
                      <a:pt x="16840" y="21600"/>
                      <a:pt x="16877" y="21600"/>
                    </a:cubicBezTo>
                    <a:cubicBezTo>
                      <a:pt x="17053" y="21600"/>
                      <a:pt x="17178" y="21376"/>
                      <a:pt x="17259" y="21035"/>
                    </a:cubicBezTo>
                    <a:cubicBezTo>
                      <a:pt x="17369" y="20494"/>
                      <a:pt x="17572" y="20350"/>
                      <a:pt x="17791" y="20350"/>
                    </a:cubicBezTo>
                    <a:cubicBezTo>
                      <a:pt x="17809" y="20350"/>
                      <a:pt x="17827" y="20350"/>
                      <a:pt x="17847" y="20354"/>
                    </a:cubicBezTo>
                    <a:cubicBezTo>
                      <a:pt x="17936" y="20357"/>
                      <a:pt x="18026" y="20360"/>
                      <a:pt x="18115" y="20360"/>
                    </a:cubicBezTo>
                    <a:cubicBezTo>
                      <a:pt x="18915" y="20360"/>
                      <a:pt x="19705" y="20166"/>
                      <a:pt x="20487" y="19792"/>
                    </a:cubicBezTo>
                    <a:cubicBezTo>
                      <a:pt x="20553" y="19745"/>
                      <a:pt x="20618" y="19695"/>
                      <a:pt x="20684" y="19672"/>
                    </a:cubicBezTo>
                    <a:cubicBezTo>
                      <a:pt x="21108" y="19548"/>
                      <a:pt x="21357" y="19037"/>
                      <a:pt x="21433" y="18088"/>
                    </a:cubicBezTo>
                    <a:cubicBezTo>
                      <a:pt x="21477" y="17600"/>
                      <a:pt x="21498" y="17116"/>
                      <a:pt x="21531" y="16601"/>
                    </a:cubicBezTo>
                    <a:cubicBezTo>
                      <a:pt x="21564" y="16116"/>
                      <a:pt x="21455" y="15776"/>
                      <a:pt x="21303" y="15435"/>
                    </a:cubicBezTo>
                    <a:cubicBezTo>
                      <a:pt x="20563" y="13924"/>
                      <a:pt x="19759" y="12635"/>
                      <a:pt x="18879" y="11562"/>
                    </a:cubicBezTo>
                    <a:cubicBezTo>
                      <a:pt x="18792" y="11442"/>
                      <a:pt x="18704" y="11341"/>
                      <a:pt x="18628" y="11221"/>
                    </a:cubicBezTo>
                    <a:cubicBezTo>
                      <a:pt x="18499" y="11027"/>
                      <a:pt x="18433" y="10760"/>
                      <a:pt x="18476" y="10392"/>
                    </a:cubicBezTo>
                    <a:cubicBezTo>
                      <a:pt x="18531" y="10028"/>
                      <a:pt x="18488" y="9808"/>
                      <a:pt x="18314" y="9687"/>
                    </a:cubicBezTo>
                    <a:cubicBezTo>
                      <a:pt x="18118" y="9540"/>
                      <a:pt x="17923" y="9346"/>
                      <a:pt x="17726" y="9223"/>
                    </a:cubicBezTo>
                    <a:cubicBezTo>
                      <a:pt x="15162" y="7739"/>
                      <a:pt x="4997" y="1845"/>
                      <a:pt x="2476" y="411"/>
                    </a:cubicBezTo>
                    <a:cubicBezTo>
                      <a:pt x="2334" y="311"/>
                      <a:pt x="2182" y="264"/>
                      <a:pt x="2051" y="117"/>
                    </a:cubicBezTo>
                    <a:cubicBezTo>
                      <a:pt x="1976" y="37"/>
                      <a:pt x="1905" y="0"/>
                      <a:pt x="1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51" name="Google Shape;431;p6"/>
              <p:cNvSpPr/>
              <p:nvPr/>
            </p:nvSpPr>
            <p:spPr>
              <a:xfrm>
                <a:off x="270579" y="137586"/>
                <a:ext cx="292900" cy="1570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14" h="21600" extrusionOk="0">
                    <a:moveTo>
                      <a:pt x="6421" y="1990"/>
                    </a:moveTo>
                    <a:cubicBezTo>
                      <a:pt x="7680" y="1990"/>
                      <a:pt x="8934" y="2366"/>
                      <a:pt x="10178" y="2949"/>
                    </a:cubicBezTo>
                    <a:cubicBezTo>
                      <a:pt x="11386" y="3800"/>
                      <a:pt x="12630" y="4517"/>
                      <a:pt x="13806" y="5494"/>
                    </a:cubicBezTo>
                    <a:cubicBezTo>
                      <a:pt x="15350" y="6740"/>
                      <a:pt x="16862" y="8299"/>
                      <a:pt x="18070" y="10657"/>
                    </a:cubicBezTo>
                    <a:cubicBezTo>
                      <a:pt x="18507" y="11571"/>
                      <a:pt x="18945" y="12610"/>
                      <a:pt x="19282" y="13722"/>
                    </a:cubicBezTo>
                    <a:cubicBezTo>
                      <a:pt x="19752" y="15353"/>
                      <a:pt x="19549" y="16599"/>
                      <a:pt x="18673" y="17379"/>
                    </a:cubicBezTo>
                    <a:cubicBezTo>
                      <a:pt x="18037" y="17970"/>
                      <a:pt x="17401" y="18427"/>
                      <a:pt x="16728" y="18750"/>
                    </a:cubicBezTo>
                    <a:cubicBezTo>
                      <a:pt x="15673" y="19270"/>
                      <a:pt x="14608" y="19458"/>
                      <a:pt x="13543" y="19458"/>
                    </a:cubicBezTo>
                    <a:cubicBezTo>
                      <a:pt x="12570" y="19458"/>
                      <a:pt x="11593" y="19297"/>
                      <a:pt x="10616" y="19081"/>
                    </a:cubicBezTo>
                    <a:cubicBezTo>
                      <a:pt x="8127" y="18490"/>
                      <a:pt x="5744" y="17119"/>
                      <a:pt x="3559" y="14708"/>
                    </a:cubicBezTo>
                    <a:cubicBezTo>
                      <a:pt x="2651" y="13722"/>
                      <a:pt x="1881" y="12485"/>
                      <a:pt x="1379" y="10657"/>
                    </a:cubicBezTo>
                    <a:cubicBezTo>
                      <a:pt x="1005" y="9411"/>
                      <a:pt x="941" y="8111"/>
                      <a:pt x="1176" y="6803"/>
                    </a:cubicBezTo>
                    <a:cubicBezTo>
                      <a:pt x="1646" y="4320"/>
                      <a:pt x="2619" y="3146"/>
                      <a:pt x="3863" y="2554"/>
                    </a:cubicBezTo>
                    <a:cubicBezTo>
                      <a:pt x="4716" y="2160"/>
                      <a:pt x="5569" y="1990"/>
                      <a:pt x="6421" y="1990"/>
                    </a:cubicBezTo>
                    <a:close/>
                    <a:moveTo>
                      <a:pt x="5223" y="0"/>
                    </a:moveTo>
                    <a:cubicBezTo>
                      <a:pt x="4094" y="0"/>
                      <a:pt x="2950" y="430"/>
                      <a:pt x="1946" y="1703"/>
                    </a:cubicBezTo>
                    <a:cubicBezTo>
                      <a:pt x="-101" y="4257"/>
                      <a:pt x="-774" y="9285"/>
                      <a:pt x="1107" y="13399"/>
                    </a:cubicBezTo>
                    <a:cubicBezTo>
                      <a:pt x="2116" y="15622"/>
                      <a:pt x="3361" y="17119"/>
                      <a:pt x="4771" y="18167"/>
                    </a:cubicBezTo>
                    <a:cubicBezTo>
                      <a:pt x="7523" y="20327"/>
                      <a:pt x="10395" y="21600"/>
                      <a:pt x="13359" y="21600"/>
                    </a:cubicBezTo>
                    <a:cubicBezTo>
                      <a:pt x="13976" y="21600"/>
                      <a:pt x="14594" y="21546"/>
                      <a:pt x="15216" y="21430"/>
                    </a:cubicBezTo>
                    <a:cubicBezTo>
                      <a:pt x="16323" y="21233"/>
                      <a:pt x="17433" y="20650"/>
                      <a:pt x="18475" y="20058"/>
                    </a:cubicBezTo>
                    <a:cubicBezTo>
                      <a:pt x="19047" y="19664"/>
                      <a:pt x="19549" y="18884"/>
                      <a:pt x="20052" y="18230"/>
                    </a:cubicBezTo>
                    <a:cubicBezTo>
                      <a:pt x="20623" y="17450"/>
                      <a:pt x="20826" y="16267"/>
                      <a:pt x="20655" y="15030"/>
                    </a:cubicBezTo>
                    <a:cubicBezTo>
                      <a:pt x="20522" y="13856"/>
                      <a:pt x="20287" y="12682"/>
                      <a:pt x="19987" y="11634"/>
                    </a:cubicBezTo>
                    <a:cubicBezTo>
                      <a:pt x="18945" y="8371"/>
                      <a:pt x="17300" y="6471"/>
                      <a:pt x="15617" y="4714"/>
                    </a:cubicBezTo>
                    <a:cubicBezTo>
                      <a:pt x="14175" y="3271"/>
                      <a:pt x="12695" y="2097"/>
                      <a:pt x="11183" y="1515"/>
                    </a:cubicBezTo>
                    <a:cubicBezTo>
                      <a:pt x="9270" y="403"/>
                      <a:pt x="7389" y="72"/>
                      <a:pt x="5476" y="9"/>
                    </a:cubicBezTo>
                    <a:cubicBezTo>
                      <a:pt x="5393" y="0"/>
                      <a:pt x="5311" y="0"/>
                      <a:pt x="522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52" name="Google Shape;432;p6"/>
              <p:cNvSpPr/>
              <p:nvPr/>
            </p:nvSpPr>
            <p:spPr>
              <a:xfrm>
                <a:off x="285258" y="152055"/>
                <a:ext cx="261453" cy="1270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1" h="21600" extrusionOk="0">
                    <a:moveTo>
                      <a:pt x="6181" y="0"/>
                    </a:moveTo>
                    <a:cubicBezTo>
                      <a:pt x="5202" y="0"/>
                      <a:pt x="4223" y="211"/>
                      <a:pt x="3244" y="698"/>
                    </a:cubicBezTo>
                    <a:cubicBezTo>
                      <a:pt x="1815" y="1430"/>
                      <a:pt x="698" y="2881"/>
                      <a:pt x="158" y="5951"/>
                    </a:cubicBezTo>
                    <a:cubicBezTo>
                      <a:pt x="-112" y="7569"/>
                      <a:pt x="-38" y="9176"/>
                      <a:pt x="391" y="10717"/>
                    </a:cubicBezTo>
                    <a:cubicBezTo>
                      <a:pt x="968" y="12978"/>
                      <a:pt x="1852" y="14507"/>
                      <a:pt x="2894" y="15726"/>
                    </a:cubicBezTo>
                    <a:cubicBezTo>
                      <a:pt x="5403" y="18707"/>
                      <a:pt x="8140" y="20403"/>
                      <a:pt x="10998" y="21135"/>
                    </a:cubicBezTo>
                    <a:cubicBezTo>
                      <a:pt x="12120" y="21401"/>
                      <a:pt x="13242" y="21600"/>
                      <a:pt x="14359" y="21600"/>
                    </a:cubicBezTo>
                    <a:cubicBezTo>
                      <a:pt x="15581" y="21600"/>
                      <a:pt x="16804" y="21367"/>
                      <a:pt x="18016" y="20724"/>
                    </a:cubicBezTo>
                    <a:cubicBezTo>
                      <a:pt x="18789" y="20326"/>
                      <a:pt x="19519" y="19760"/>
                      <a:pt x="20249" y="19029"/>
                    </a:cubicBezTo>
                    <a:cubicBezTo>
                      <a:pt x="21255" y="18065"/>
                      <a:pt x="21488" y="16524"/>
                      <a:pt x="20948" y="14507"/>
                    </a:cubicBezTo>
                    <a:cubicBezTo>
                      <a:pt x="20562" y="13133"/>
                      <a:pt x="20059" y="11847"/>
                      <a:pt x="19556" y="10717"/>
                    </a:cubicBezTo>
                    <a:cubicBezTo>
                      <a:pt x="18169" y="7802"/>
                      <a:pt x="16433" y="5874"/>
                      <a:pt x="14660" y="4333"/>
                    </a:cubicBezTo>
                    <a:cubicBezTo>
                      <a:pt x="13311" y="3125"/>
                      <a:pt x="11882" y="2239"/>
                      <a:pt x="10495" y="1186"/>
                    </a:cubicBezTo>
                    <a:cubicBezTo>
                      <a:pt x="9066" y="465"/>
                      <a:pt x="7626" y="0"/>
                      <a:pt x="618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53" name="Google Shape;433;p6"/>
              <p:cNvSpPr/>
              <p:nvPr/>
            </p:nvSpPr>
            <p:spPr>
              <a:xfrm>
                <a:off x="396199" y="207779"/>
                <a:ext cx="44936" cy="404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46" h="21600" extrusionOk="0">
                    <a:moveTo>
                      <a:pt x="3838" y="0"/>
                    </a:moveTo>
                    <a:cubicBezTo>
                      <a:pt x="2556" y="0"/>
                      <a:pt x="1473" y="2087"/>
                      <a:pt x="732" y="4383"/>
                    </a:cubicBezTo>
                    <a:cubicBezTo>
                      <a:pt x="-1348" y="10991"/>
                      <a:pt x="1131" y="19096"/>
                      <a:pt x="6545" y="21113"/>
                    </a:cubicBezTo>
                    <a:cubicBezTo>
                      <a:pt x="7400" y="21461"/>
                      <a:pt x="8284" y="21600"/>
                      <a:pt x="9167" y="21600"/>
                    </a:cubicBezTo>
                    <a:cubicBezTo>
                      <a:pt x="13755" y="21600"/>
                      <a:pt x="18200" y="17322"/>
                      <a:pt x="19426" y="10713"/>
                    </a:cubicBezTo>
                    <a:cubicBezTo>
                      <a:pt x="20252" y="5913"/>
                      <a:pt x="18571" y="4661"/>
                      <a:pt x="17345" y="4139"/>
                    </a:cubicBezTo>
                    <a:cubicBezTo>
                      <a:pt x="17203" y="4104"/>
                      <a:pt x="17089" y="4070"/>
                      <a:pt x="16975" y="4070"/>
                    </a:cubicBezTo>
                    <a:cubicBezTo>
                      <a:pt x="16348" y="4070"/>
                      <a:pt x="15892" y="4696"/>
                      <a:pt x="14838" y="6435"/>
                    </a:cubicBezTo>
                    <a:cubicBezTo>
                      <a:pt x="14097" y="7583"/>
                      <a:pt x="12473" y="12661"/>
                      <a:pt x="10022" y="12661"/>
                    </a:cubicBezTo>
                    <a:cubicBezTo>
                      <a:pt x="9765" y="12661"/>
                      <a:pt x="9509" y="12626"/>
                      <a:pt x="9253" y="12487"/>
                    </a:cubicBezTo>
                    <a:cubicBezTo>
                      <a:pt x="6118" y="10991"/>
                      <a:pt x="6545" y="6157"/>
                      <a:pt x="6346" y="4661"/>
                    </a:cubicBezTo>
                    <a:cubicBezTo>
                      <a:pt x="6346" y="2609"/>
                      <a:pt x="6346" y="591"/>
                      <a:pt x="4266" y="70"/>
                    </a:cubicBezTo>
                    <a:cubicBezTo>
                      <a:pt x="4123" y="35"/>
                      <a:pt x="3981" y="0"/>
                      <a:pt x="3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54" name="Google Shape;434;p6"/>
              <p:cNvSpPr/>
              <p:nvPr/>
            </p:nvSpPr>
            <p:spPr>
              <a:xfrm>
                <a:off x="462585" y="218729"/>
                <a:ext cx="17148" cy="187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9" h="21600" extrusionOk="0">
                    <a:moveTo>
                      <a:pt x="9996" y="0"/>
                    </a:moveTo>
                    <a:cubicBezTo>
                      <a:pt x="5631" y="0"/>
                      <a:pt x="1341" y="3537"/>
                      <a:pt x="379" y="8354"/>
                    </a:cubicBezTo>
                    <a:cubicBezTo>
                      <a:pt x="-1248" y="14977"/>
                      <a:pt x="2525" y="20998"/>
                      <a:pt x="8442" y="21525"/>
                    </a:cubicBezTo>
                    <a:cubicBezTo>
                      <a:pt x="8886" y="21600"/>
                      <a:pt x="9256" y="21600"/>
                      <a:pt x="9626" y="21600"/>
                    </a:cubicBezTo>
                    <a:cubicBezTo>
                      <a:pt x="14434" y="21600"/>
                      <a:pt x="18281" y="18364"/>
                      <a:pt x="19242" y="12794"/>
                    </a:cubicBezTo>
                    <a:cubicBezTo>
                      <a:pt x="20352" y="6698"/>
                      <a:pt x="17097" y="1279"/>
                      <a:pt x="11697" y="151"/>
                    </a:cubicBezTo>
                    <a:cubicBezTo>
                      <a:pt x="11179" y="0"/>
                      <a:pt x="10588" y="0"/>
                      <a:pt x="999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455" name="Google Shape;435;p6"/>
              <p:cNvSpPr/>
              <p:nvPr/>
            </p:nvSpPr>
            <p:spPr>
              <a:xfrm>
                <a:off x="360975" y="192594"/>
                <a:ext cx="16628" cy="188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2" h="21600" extrusionOk="0">
                    <a:moveTo>
                      <a:pt x="10127" y="0"/>
                    </a:moveTo>
                    <a:cubicBezTo>
                      <a:pt x="5336" y="0"/>
                      <a:pt x="1381" y="3513"/>
                      <a:pt x="392" y="8371"/>
                    </a:cubicBezTo>
                    <a:cubicBezTo>
                      <a:pt x="-1281" y="14873"/>
                      <a:pt x="2598" y="20853"/>
                      <a:pt x="8150" y="21376"/>
                    </a:cubicBezTo>
                    <a:cubicBezTo>
                      <a:pt x="8834" y="21525"/>
                      <a:pt x="9519" y="21600"/>
                      <a:pt x="10127" y="21600"/>
                    </a:cubicBezTo>
                    <a:cubicBezTo>
                      <a:pt x="15223" y="21600"/>
                      <a:pt x="18722" y="18012"/>
                      <a:pt x="19178" y="12706"/>
                    </a:cubicBezTo>
                    <a:cubicBezTo>
                      <a:pt x="20319" y="6727"/>
                      <a:pt x="16973" y="1271"/>
                      <a:pt x="12029" y="149"/>
                    </a:cubicBezTo>
                    <a:cubicBezTo>
                      <a:pt x="11344" y="75"/>
                      <a:pt x="10736" y="0"/>
                      <a:pt x="101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4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0" name="Google Shape;437;p7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465" name="Google Shape;438;p7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66" name="Google Shape;439;p7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67" name="Google Shape;440;p7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68" name="Google Shape;441;p7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69" name="Google Shape;442;p7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0" name="Google Shape;443;p7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1" name="Google Shape;444;p7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2" name="Google Shape;445;p7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3" name="Google Shape;446;p7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4" name="Google Shape;447;p7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5" name="Google Shape;448;p7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6" name="Google Shape;449;p7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7" name="Google Shape;450;p7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8" name="Google Shape;451;p7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9" name="Google Shape;452;p7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0" name="Google Shape;453;p7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1" name="Google Shape;454;p7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2" name="Google Shape;455;p7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3" name="Google Shape;456;p7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4" name="Google Shape;457;p7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5" name="Google Shape;458;p7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6" name="Google Shape;459;p7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7" name="Google Shape;460;p7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8" name="Google Shape;461;p7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9" name="Google Shape;462;p7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0" name="Google Shape;463;p7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1" name="Google Shape;464;p7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2" name="Google Shape;465;p7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3" name="Google Shape;466;p7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4" name="Google Shape;467;p7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5" name="Google Shape;468;p7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6" name="Google Shape;469;p7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7" name="Google Shape;470;p7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8" name="Google Shape;471;p7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9" name="Google Shape;472;p7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0" name="Google Shape;473;p7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1" name="Google Shape;474;p7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2" name="Google Shape;475;p7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3" name="Google Shape;476;p7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4" name="Google Shape;477;p7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5" name="Google Shape;478;p7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6" name="Google Shape;479;p7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7" name="Google Shape;480;p7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8" name="Google Shape;481;p7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9" name="Google Shape;482;p7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0" name="Google Shape;483;p7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1" name="Google Shape;484;p7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2" name="Google Shape;485;p7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3" name="Google Shape;486;p7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4" name="Google Shape;487;p7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5" name="Google Shape;488;p7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6" name="Google Shape;489;p7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7" name="Google Shape;490;p7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8" name="Google Shape;491;p7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9" name="Google Shape;492;p7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0" name="Google Shape;493;p7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1" name="Google Shape;494;p7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2" name="Google Shape;495;p7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3" name="Google Shape;496;p7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4" name="Google Shape;497;p7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5" name="Google Shape;498;p7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6" name="Google Shape;499;p7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7" name="Google Shape;500;p7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8" name="Google Shape;501;p7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9" name="Google Shape;502;p7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53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19999" y="445025"/>
            <a:ext cx="7710901" cy="572701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3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19999" y="1700300"/>
            <a:ext cx="4294801" cy="1203601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grpSp>
        <p:nvGrpSpPr>
          <p:cNvPr id="539" name="Google Shape;505;p7"/>
          <p:cNvGrpSpPr/>
          <p:nvPr/>
        </p:nvGrpSpPr>
        <p:grpSpPr>
          <a:xfrm>
            <a:off x="126936" y="4293518"/>
            <a:ext cx="584003" cy="704286"/>
            <a:chOff x="0" y="0"/>
            <a:chExt cx="584002" cy="704285"/>
          </a:xfrm>
        </p:grpSpPr>
        <p:sp>
          <p:nvSpPr>
            <p:cNvPr id="533" name="Google Shape;506;p7"/>
            <p:cNvSpPr/>
            <p:nvPr/>
          </p:nvSpPr>
          <p:spPr>
            <a:xfrm>
              <a:off x="23846" y="19072"/>
              <a:ext cx="539816" cy="666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1" h="21600" extrusionOk="0">
                  <a:moveTo>
                    <a:pt x="12567" y="0"/>
                  </a:moveTo>
                  <a:cubicBezTo>
                    <a:pt x="12479" y="0"/>
                    <a:pt x="12384" y="10"/>
                    <a:pt x="12281" y="27"/>
                  </a:cubicBezTo>
                  <a:cubicBezTo>
                    <a:pt x="11692" y="115"/>
                    <a:pt x="11106" y="220"/>
                    <a:pt x="10538" y="355"/>
                  </a:cubicBezTo>
                  <a:cubicBezTo>
                    <a:pt x="10008" y="475"/>
                    <a:pt x="9769" y="925"/>
                    <a:pt x="9990" y="1329"/>
                  </a:cubicBezTo>
                  <a:cubicBezTo>
                    <a:pt x="10154" y="1627"/>
                    <a:pt x="10337" y="1898"/>
                    <a:pt x="10521" y="2196"/>
                  </a:cubicBezTo>
                  <a:cubicBezTo>
                    <a:pt x="11328" y="3575"/>
                    <a:pt x="12152" y="4952"/>
                    <a:pt x="12957" y="6328"/>
                  </a:cubicBezTo>
                  <a:cubicBezTo>
                    <a:pt x="13269" y="6869"/>
                    <a:pt x="13525" y="7421"/>
                    <a:pt x="13799" y="7976"/>
                  </a:cubicBezTo>
                  <a:cubicBezTo>
                    <a:pt x="14367" y="9159"/>
                    <a:pt x="14973" y="10326"/>
                    <a:pt x="15504" y="11510"/>
                  </a:cubicBezTo>
                  <a:cubicBezTo>
                    <a:pt x="15871" y="12363"/>
                    <a:pt x="16072" y="13260"/>
                    <a:pt x="16127" y="14175"/>
                  </a:cubicBezTo>
                  <a:cubicBezTo>
                    <a:pt x="16163" y="14877"/>
                    <a:pt x="16110" y="15596"/>
                    <a:pt x="15743" y="16256"/>
                  </a:cubicBezTo>
                  <a:cubicBezTo>
                    <a:pt x="15542" y="16630"/>
                    <a:pt x="15285" y="16959"/>
                    <a:pt x="14828" y="17168"/>
                  </a:cubicBezTo>
                  <a:cubicBezTo>
                    <a:pt x="14325" y="17382"/>
                    <a:pt x="13817" y="17487"/>
                    <a:pt x="13306" y="17487"/>
                  </a:cubicBezTo>
                  <a:cubicBezTo>
                    <a:pt x="12887" y="17487"/>
                    <a:pt x="12464" y="17417"/>
                    <a:pt x="12042" y="17273"/>
                  </a:cubicBezTo>
                  <a:cubicBezTo>
                    <a:pt x="11127" y="16959"/>
                    <a:pt x="10430" y="16420"/>
                    <a:pt x="9789" y="15806"/>
                  </a:cubicBezTo>
                  <a:cubicBezTo>
                    <a:pt x="8836" y="14863"/>
                    <a:pt x="8140" y="13770"/>
                    <a:pt x="7516" y="12662"/>
                  </a:cubicBezTo>
                  <a:cubicBezTo>
                    <a:pt x="6930" y="11629"/>
                    <a:pt x="6362" y="10581"/>
                    <a:pt x="5832" y="9519"/>
                  </a:cubicBezTo>
                  <a:cubicBezTo>
                    <a:pt x="5060" y="8007"/>
                    <a:pt x="4310" y="6478"/>
                    <a:pt x="3559" y="4952"/>
                  </a:cubicBezTo>
                  <a:cubicBezTo>
                    <a:pt x="3413" y="4637"/>
                    <a:pt x="3320" y="4292"/>
                    <a:pt x="3174" y="3963"/>
                  </a:cubicBezTo>
                  <a:cubicBezTo>
                    <a:pt x="3028" y="3626"/>
                    <a:pt x="2679" y="3423"/>
                    <a:pt x="2294" y="3423"/>
                  </a:cubicBezTo>
                  <a:cubicBezTo>
                    <a:pt x="2151" y="3423"/>
                    <a:pt x="2000" y="3454"/>
                    <a:pt x="1854" y="3515"/>
                  </a:cubicBezTo>
                  <a:cubicBezTo>
                    <a:pt x="1341" y="3725"/>
                    <a:pt x="846" y="3963"/>
                    <a:pt x="371" y="4218"/>
                  </a:cubicBezTo>
                  <a:cubicBezTo>
                    <a:pt x="-14" y="4413"/>
                    <a:pt x="-87" y="4623"/>
                    <a:pt x="97" y="4982"/>
                  </a:cubicBezTo>
                  <a:cubicBezTo>
                    <a:pt x="554" y="5940"/>
                    <a:pt x="974" y="6914"/>
                    <a:pt x="1487" y="7857"/>
                  </a:cubicBezTo>
                  <a:cubicBezTo>
                    <a:pt x="1947" y="8724"/>
                    <a:pt x="2478" y="9564"/>
                    <a:pt x="2973" y="10431"/>
                  </a:cubicBezTo>
                  <a:cubicBezTo>
                    <a:pt x="3063" y="10596"/>
                    <a:pt x="3229" y="10686"/>
                    <a:pt x="3448" y="10717"/>
                  </a:cubicBezTo>
                  <a:cubicBezTo>
                    <a:pt x="3614" y="10731"/>
                    <a:pt x="3777" y="10731"/>
                    <a:pt x="3943" y="10746"/>
                  </a:cubicBezTo>
                  <a:cubicBezTo>
                    <a:pt x="4914" y="10776"/>
                    <a:pt x="5648" y="11136"/>
                    <a:pt x="6234" y="11748"/>
                  </a:cubicBezTo>
                  <a:cubicBezTo>
                    <a:pt x="6709" y="12229"/>
                    <a:pt x="7059" y="12767"/>
                    <a:pt x="7242" y="13351"/>
                  </a:cubicBezTo>
                  <a:cubicBezTo>
                    <a:pt x="7534" y="14265"/>
                    <a:pt x="7388" y="15132"/>
                    <a:pt x="6636" y="15882"/>
                  </a:cubicBezTo>
                  <a:cubicBezTo>
                    <a:pt x="6269" y="16225"/>
                    <a:pt x="6251" y="16570"/>
                    <a:pt x="6435" y="16959"/>
                  </a:cubicBezTo>
                  <a:cubicBezTo>
                    <a:pt x="6691" y="17544"/>
                    <a:pt x="7991" y="20269"/>
                    <a:pt x="8414" y="21031"/>
                  </a:cubicBezTo>
                  <a:cubicBezTo>
                    <a:pt x="8632" y="21442"/>
                    <a:pt x="8891" y="21600"/>
                    <a:pt x="9352" y="21600"/>
                  </a:cubicBezTo>
                  <a:cubicBezTo>
                    <a:pt x="9429" y="21600"/>
                    <a:pt x="9515" y="21594"/>
                    <a:pt x="9605" y="21586"/>
                  </a:cubicBezTo>
                  <a:cubicBezTo>
                    <a:pt x="11272" y="21450"/>
                    <a:pt x="12902" y="21181"/>
                    <a:pt x="14478" y="20717"/>
                  </a:cubicBezTo>
                  <a:cubicBezTo>
                    <a:pt x="15687" y="20373"/>
                    <a:pt x="16897" y="19983"/>
                    <a:pt x="18033" y="19504"/>
                  </a:cubicBezTo>
                  <a:cubicBezTo>
                    <a:pt x="19059" y="19071"/>
                    <a:pt x="19992" y="18502"/>
                    <a:pt x="20965" y="17978"/>
                  </a:cubicBezTo>
                  <a:cubicBezTo>
                    <a:pt x="21405" y="17737"/>
                    <a:pt x="21513" y="17394"/>
                    <a:pt x="21350" y="16975"/>
                  </a:cubicBezTo>
                  <a:cubicBezTo>
                    <a:pt x="21166" y="16540"/>
                    <a:pt x="21000" y="16092"/>
                    <a:pt x="20799" y="15642"/>
                  </a:cubicBezTo>
                  <a:cubicBezTo>
                    <a:pt x="20397" y="14699"/>
                    <a:pt x="19957" y="13770"/>
                    <a:pt x="19572" y="12841"/>
                  </a:cubicBezTo>
                  <a:cubicBezTo>
                    <a:pt x="19406" y="12467"/>
                    <a:pt x="19132" y="12317"/>
                    <a:pt x="18692" y="12243"/>
                  </a:cubicBezTo>
                  <a:cubicBezTo>
                    <a:pt x="18290" y="12184"/>
                    <a:pt x="17885" y="12093"/>
                    <a:pt x="17538" y="11943"/>
                  </a:cubicBezTo>
                  <a:cubicBezTo>
                    <a:pt x="16935" y="11674"/>
                    <a:pt x="16439" y="11286"/>
                    <a:pt x="16017" y="10836"/>
                  </a:cubicBezTo>
                  <a:cubicBezTo>
                    <a:pt x="15670" y="10446"/>
                    <a:pt x="15393" y="10026"/>
                    <a:pt x="15320" y="9533"/>
                  </a:cubicBezTo>
                  <a:cubicBezTo>
                    <a:pt x="15230" y="8695"/>
                    <a:pt x="15340" y="7902"/>
                    <a:pt x="16055" y="7242"/>
                  </a:cubicBezTo>
                  <a:cubicBezTo>
                    <a:pt x="16419" y="6897"/>
                    <a:pt x="16512" y="6523"/>
                    <a:pt x="16311" y="6075"/>
                  </a:cubicBezTo>
                  <a:cubicBezTo>
                    <a:pt x="15486" y="4159"/>
                    <a:pt x="14516" y="2301"/>
                    <a:pt x="13379" y="505"/>
                  </a:cubicBezTo>
                  <a:cubicBezTo>
                    <a:pt x="13171" y="164"/>
                    <a:pt x="12949" y="0"/>
                    <a:pt x="12567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534" name="Google Shape;507;p7"/>
            <p:cNvSpPr/>
            <p:nvPr/>
          </p:nvSpPr>
          <p:spPr>
            <a:xfrm>
              <a:off x="165235" y="49548"/>
              <a:ext cx="247151" cy="4837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6" h="21600" extrusionOk="0">
                  <a:moveTo>
                    <a:pt x="5583" y="0"/>
                  </a:moveTo>
                  <a:cubicBezTo>
                    <a:pt x="5397" y="0"/>
                    <a:pt x="5205" y="17"/>
                    <a:pt x="5019" y="57"/>
                  </a:cubicBezTo>
                  <a:cubicBezTo>
                    <a:pt x="3706" y="345"/>
                    <a:pt x="2388" y="634"/>
                    <a:pt x="1152" y="985"/>
                  </a:cubicBezTo>
                  <a:cubicBezTo>
                    <a:pt x="277" y="1231"/>
                    <a:pt x="-199" y="1663"/>
                    <a:pt x="80" y="2221"/>
                  </a:cubicBezTo>
                  <a:cubicBezTo>
                    <a:pt x="239" y="2529"/>
                    <a:pt x="397" y="2860"/>
                    <a:pt x="676" y="3149"/>
                  </a:cubicBezTo>
                  <a:cubicBezTo>
                    <a:pt x="1354" y="3952"/>
                    <a:pt x="2109" y="4756"/>
                    <a:pt x="2826" y="5539"/>
                  </a:cubicBezTo>
                  <a:cubicBezTo>
                    <a:pt x="4385" y="7231"/>
                    <a:pt x="5900" y="8943"/>
                    <a:pt x="7453" y="10632"/>
                  </a:cubicBezTo>
                  <a:cubicBezTo>
                    <a:pt x="9045" y="12386"/>
                    <a:pt x="10642" y="14137"/>
                    <a:pt x="12234" y="15888"/>
                  </a:cubicBezTo>
                  <a:cubicBezTo>
                    <a:pt x="13508" y="17311"/>
                    <a:pt x="14788" y="18734"/>
                    <a:pt x="16063" y="20157"/>
                  </a:cubicBezTo>
                  <a:cubicBezTo>
                    <a:pt x="16418" y="20548"/>
                    <a:pt x="16779" y="20918"/>
                    <a:pt x="17255" y="21269"/>
                  </a:cubicBezTo>
                  <a:cubicBezTo>
                    <a:pt x="17523" y="21507"/>
                    <a:pt x="17829" y="21600"/>
                    <a:pt x="18229" y="21600"/>
                  </a:cubicBezTo>
                  <a:cubicBezTo>
                    <a:pt x="18425" y="21600"/>
                    <a:pt x="18644" y="21577"/>
                    <a:pt x="18890" y="21538"/>
                  </a:cubicBezTo>
                  <a:cubicBezTo>
                    <a:pt x="19886" y="21331"/>
                    <a:pt x="20488" y="20961"/>
                    <a:pt x="20805" y="20466"/>
                  </a:cubicBezTo>
                  <a:cubicBezTo>
                    <a:pt x="21363" y="19682"/>
                    <a:pt x="21401" y="18859"/>
                    <a:pt x="21281" y="18033"/>
                  </a:cubicBezTo>
                  <a:cubicBezTo>
                    <a:pt x="21002" y="16157"/>
                    <a:pt x="19930" y="14363"/>
                    <a:pt x="18453" y="12632"/>
                  </a:cubicBezTo>
                  <a:cubicBezTo>
                    <a:pt x="18092" y="12157"/>
                    <a:pt x="17813" y="11661"/>
                    <a:pt x="17419" y="11189"/>
                  </a:cubicBezTo>
                  <a:cubicBezTo>
                    <a:pt x="16418" y="9953"/>
                    <a:pt x="15461" y="8694"/>
                    <a:pt x="14389" y="7497"/>
                  </a:cubicBezTo>
                  <a:cubicBezTo>
                    <a:pt x="12474" y="5437"/>
                    <a:pt x="10522" y="3395"/>
                    <a:pt x="8531" y="1355"/>
                  </a:cubicBezTo>
                  <a:cubicBezTo>
                    <a:pt x="8131" y="962"/>
                    <a:pt x="7491" y="614"/>
                    <a:pt x="6895" y="303"/>
                  </a:cubicBezTo>
                  <a:cubicBezTo>
                    <a:pt x="6545" y="124"/>
                    <a:pt x="6075" y="0"/>
                    <a:pt x="5583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535" name="Google Shape;508;p7"/>
            <p:cNvSpPr/>
            <p:nvPr/>
          </p:nvSpPr>
          <p:spPr>
            <a:xfrm>
              <a:off x="117266" y="102961"/>
              <a:ext cx="221211" cy="4278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600" extrusionOk="0">
                  <a:moveTo>
                    <a:pt x="1603" y="0"/>
                  </a:moveTo>
                  <a:cubicBezTo>
                    <a:pt x="887" y="0"/>
                    <a:pt x="574" y="256"/>
                    <a:pt x="305" y="515"/>
                  </a:cubicBezTo>
                  <a:cubicBezTo>
                    <a:pt x="-185" y="909"/>
                    <a:pt x="-7" y="1331"/>
                    <a:pt x="305" y="1750"/>
                  </a:cubicBezTo>
                  <a:cubicBezTo>
                    <a:pt x="1021" y="2822"/>
                    <a:pt x="1781" y="3893"/>
                    <a:pt x="2540" y="4965"/>
                  </a:cubicBezTo>
                  <a:lnTo>
                    <a:pt x="2448" y="4965"/>
                  </a:lnTo>
                  <a:cubicBezTo>
                    <a:pt x="3477" y="6248"/>
                    <a:pt x="4457" y="7531"/>
                    <a:pt x="5572" y="8813"/>
                  </a:cubicBezTo>
                  <a:cubicBezTo>
                    <a:pt x="7850" y="11494"/>
                    <a:pt x="10122" y="14175"/>
                    <a:pt x="12492" y="16833"/>
                  </a:cubicBezTo>
                  <a:cubicBezTo>
                    <a:pt x="13692" y="18209"/>
                    <a:pt x="15389" y="19466"/>
                    <a:pt x="17489" y="20516"/>
                  </a:cubicBezTo>
                  <a:cubicBezTo>
                    <a:pt x="18249" y="20912"/>
                    <a:pt x="19186" y="21216"/>
                    <a:pt x="20074" y="21517"/>
                  </a:cubicBezTo>
                  <a:cubicBezTo>
                    <a:pt x="20227" y="21571"/>
                    <a:pt x="20478" y="21600"/>
                    <a:pt x="20698" y="21600"/>
                  </a:cubicBezTo>
                  <a:cubicBezTo>
                    <a:pt x="20870" y="21600"/>
                    <a:pt x="21023" y="21581"/>
                    <a:pt x="21103" y="21542"/>
                  </a:cubicBezTo>
                  <a:cubicBezTo>
                    <a:pt x="21323" y="21424"/>
                    <a:pt x="21415" y="21146"/>
                    <a:pt x="21372" y="20983"/>
                  </a:cubicBezTo>
                  <a:cubicBezTo>
                    <a:pt x="21237" y="20679"/>
                    <a:pt x="20968" y="20400"/>
                    <a:pt x="20698" y="20141"/>
                  </a:cubicBezTo>
                  <a:cubicBezTo>
                    <a:pt x="19051" y="18302"/>
                    <a:pt x="17355" y="16482"/>
                    <a:pt x="15701" y="14642"/>
                  </a:cubicBezTo>
                  <a:cubicBezTo>
                    <a:pt x="13919" y="12729"/>
                    <a:pt x="12223" y="10794"/>
                    <a:pt x="10483" y="8858"/>
                  </a:cubicBezTo>
                  <a:cubicBezTo>
                    <a:pt x="8609" y="6785"/>
                    <a:pt x="6778" y="4735"/>
                    <a:pt x="4904" y="2681"/>
                  </a:cubicBezTo>
                  <a:cubicBezTo>
                    <a:pt x="4237" y="1958"/>
                    <a:pt x="3606" y="1212"/>
                    <a:pt x="2938" y="515"/>
                  </a:cubicBezTo>
                  <a:cubicBezTo>
                    <a:pt x="2669" y="211"/>
                    <a:pt x="2271" y="26"/>
                    <a:pt x="1603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536" name="Google Shape;509;p7"/>
            <p:cNvSpPr/>
            <p:nvPr/>
          </p:nvSpPr>
          <p:spPr>
            <a:xfrm>
              <a:off x="0" y="0"/>
              <a:ext cx="584003" cy="7042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1" h="21600" extrusionOk="0">
                  <a:moveTo>
                    <a:pt x="4919" y="3158"/>
                  </a:moveTo>
                  <a:cubicBezTo>
                    <a:pt x="5173" y="3173"/>
                    <a:pt x="5324" y="3286"/>
                    <a:pt x="5427" y="3471"/>
                  </a:cubicBezTo>
                  <a:cubicBezTo>
                    <a:pt x="5681" y="3894"/>
                    <a:pt x="5921" y="4347"/>
                    <a:pt x="6174" y="4786"/>
                  </a:cubicBezTo>
                  <a:cubicBezTo>
                    <a:pt x="6887" y="6034"/>
                    <a:pt x="7583" y="7280"/>
                    <a:pt x="8295" y="8539"/>
                  </a:cubicBezTo>
                  <a:cubicBezTo>
                    <a:pt x="8957" y="9715"/>
                    <a:pt x="9602" y="10890"/>
                    <a:pt x="10279" y="12052"/>
                  </a:cubicBezTo>
                  <a:cubicBezTo>
                    <a:pt x="10908" y="13170"/>
                    <a:pt x="11553" y="14276"/>
                    <a:pt x="12179" y="15393"/>
                  </a:cubicBezTo>
                  <a:cubicBezTo>
                    <a:pt x="12282" y="15550"/>
                    <a:pt x="12384" y="15720"/>
                    <a:pt x="12435" y="15904"/>
                  </a:cubicBezTo>
                  <a:cubicBezTo>
                    <a:pt x="12452" y="16003"/>
                    <a:pt x="12417" y="16172"/>
                    <a:pt x="12333" y="16244"/>
                  </a:cubicBezTo>
                  <a:cubicBezTo>
                    <a:pt x="12302" y="16268"/>
                    <a:pt x="12244" y="16279"/>
                    <a:pt x="12179" y="16279"/>
                  </a:cubicBezTo>
                  <a:cubicBezTo>
                    <a:pt x="12095" y="16279"/>
                    <a:pt x="12000" y="16262"/>
                    <a:pt x="11942" y="16229"/>
                  </a:cubicBezTo>
                  <a:cubicBezTo>
                    <a:pt x="11604" y="16046"/>
                    <a:pt x="11248" y="15861"/>
                    <a:pt x="10959" y="15620"/>
                  </a:cubicBezTo>
                  <a:cubicBezTo>
                    <a:pt x="10160" y="14983"/>
                    <a:pt x="9515" y="14219"/>
                    <a:pt x="9059" y="13384"/>
                  </a:cubicBezTo>
                  <a:cubicBezTo>
                    <a:pt x="8158" y="11769"/>
                    <a:pt x="7294" y="10140"/>
                    <a:pt x="6428" y="8512"/>
                  </a:cubicBezTo>
                  <a:cubicBezTo>
                    <a:pt x="6004" y="7732"/>
                    <a:pt x="5632" y="6953"/>
                    <a:pt x="5241" y="6174"/>
                  </a:cubicBezTo>
                  <a:lnTo>
                    <a:pt x="5276" y="6174"/>
                  </a:lnTo>
                  <a:cubicBezTo>
                    <a:pt x="4987" y="5523"/>
                    <a:pt x="4698" y="4872"/>
                    <a:pt x="4426" y="4221"/>
                  </a:cubicBezTo>
                  <a:cubicBezTo>
                    <a:pt x="4307" y="3966"/>
                    <a:pt x="4239" y="3710"/>
                    <a:pt x="4426" y="3471"/>
                  </a:cubicBezTo>
                  <a:cubicBezTo>
                    <a:pt x="4528" y="3313"/>
                    <a:pt x="4647" y="3158"/>
                    <a:pt x="4919" y="3158"/>
                  </a:cubicBezTo>
                  <a:close/>
                  <a:moveTo>
                    <a:pt x="8449" y="1520"/>
                  </a:moveTo>
                  <a:cubicBezTo>
                    <a:pt x="8659" y="1520"/>
                    <a:pt x="8859" y="1605"/>
                    <a:pt x="9008" y="1728"/>
                  </a:cubicBezTo>
                  <a:cubicBezTo>
                    <a:pt x="9262" y="1941"/>
                    <a:pt x="9534" y="2180"/>
                    <a:pt x="9704" y="2451"/>
                  </a:cubicBezTo>
                  <a:cubicBezTo>
                    <a:pt x="10552" y="3852"/>
                    <a:pt x="11383" y="5255"/>
                    <a:pt x="12198" y="6669"/>
                  </a:cubicBezTo>
                  <a:cubicBezTo>
                    <a:pt x="12654" y="7491"/>
                    <a:pt x="13062" y="8356"/>
                    <a:pt x="13488" y="9206"/>
                  </a:cubicBezTo>
                  <a:cubicBezTo>
                    <a:pt x="13655" y="9530"/>
                    <a:pt x="13774" y="9870"/>
                    <a:pt x="13928" y="10197"/>
                  </a:cubicBezTo>
                  <a:cubicBezTo>
                    <a:pt x="14556" y="11386"/>
                    <a:pt x="15013" y="12618"/>
                    <a:pt x="15131" y="13906"/>
                  </a:cubicBezTo>
                  <a:cubicBezTo>
                    <a:pt x="15183" y="14474"/>
                    <a:pt x="15166" y="15039"/>
                    <a:pt x="14929" y="15578"/>
                  </a:cubicBezTo>
                  <a:cubicBezTo>
                    <a:pt x="14794" y="15918"/>
                    <a:pt x="14538" y="16172"/>
                    <a:pt x="14114" y="16314"/>
                  </a:cubicBezTo>
                  <a:cubicBezTo>
                    <a:pt x="14009" y="16341"/>
                    <a:pt x="13916" y="16357"/>
                    <a:pt x="13832" y="16357"/>
                  </a:cubicBezTo>
                  <a:cubicBezTo>
                    <a:pt x="13662" y="16357"/>
                    <a:pt x="13532" y="16293"/>
                    <a:pt x="13418" y="16130"/>
                  </a:cubicBezTo>
                  <a:cubicBezTo>
                    <a:pt x="13215" y="15889"/>
                    <a:pt x="13062" y="15634"/>
                    <a:pt x="12910" y="15366"/>
                  </a:cubicBezTo>
                  <a:cubicBezTo>
                    <a:pt x="12368" y="14388"/>
                    <a:pt x="11823" y="13411"/>
                    <a:pt x="11280" y="12433"/>
                  </a:cubicBezTo>
                  <a:cubicBezTo>
                    <a:pt x="10603" y="11230"/>
                    <a:pt x="9923" y="10028"/>
                    <a:pt x="9245" y="8823"/>
                  </a:cubicBezTo>
                  <a:cubicBezTo>
                    <a:pt x="8584" y="7663"/>
                    <a:pt x="7939" y="6487"/>
                    <a:pt x="7276" y="5325"/>
                  </a:cubicBezTo>
                  <a:cubicBezTo>
                    <a:pt x="6971" y="4786"/>
                    <a:pt x="6649" y="4234"/>
                    <a:pt x="6361" y="3683"/>
                  </a:cubicBezTo>
                  <a:cubicBezTo>
                    <a:pt x="6242" y="3484"/>
                    <a:pt x="6174" y="3257"/>
                    <a:pt x="6107" y="3045"/>
                  </a:cubicBezTo>
                  <a:cubicBezTo>
                    <a:pt x="5988" y="2662"/>
                    <a:pt x="6191" y="2365"/>
                    <a:pt x="6563" y="2196"/>
                  </a:cubicBezTo>
                  <a:cubicBezTo>
                    <a:pt x="7089" y="1955"/>
                    <a:pt x="7650" y="1757"/>
                    <a:pt x="8209" y="1559"/>
                  </a:cubicBezTo>
                  <a:cubicBezTo>
                    <a:pt x="8288" y="1531"/>
                    <a:pt x="8370" y="1520"/>
                    <a:pt x="8449" y="1520"/>
                  </a:cubicBezTo>
                  <a:close/>
                  <a:moveTo>
                    <a:pt x="12514" y="585"/>
                  </a:moveTo>
                  <a:cubicBezTo>
                    <a:pt x="12868" y="585"/>
                    <a:pt x="13073" y="740"/>
                    <a:pt x="13266" y="1063"/>
                  </a:cubicBezTo>
                  <a:cubicBezTo>
                    <a:pt x="14319" y="2761"/>
                    <a:pt x="15218" y="4518"/>
                    <a:pt x="15981" y="6331"/>
                  </a:cubicBezTo>
                  <a:cubicBezTo>
                    <a:pt x="16168" y="6755"/>
                    <a:pt x="16081" y="7109"/>
                    <a:pt x="15744" y="7435"/>
                  </a:cubicBezTo>
                  <a:cubicBezTo>
                    <a:pt x="15083" y="8059"/>
                    <a:pt x="14980" y="8809"/>
                    <a:pt x="15064" y="9602"/>
                  </a:cubicBezTo>
                  <a:cubicBezTo>
                    <a:pt x="15131" y="10068"/>
                    <a:pt x="15388" y="10465"/>
                    <a:pt x="15709" y="10834"/>
                  </a:cubicBezTo>
                  <a:cubicBezTo>
                    <a:pt x="16100" y="11260"/>
                    <a:pt x="16559" y="11627"/>
                    <a:pt x="17117" y="11881"/>
                  </a:cubicBezTo>
                  <a:cubicBezTo>
                    <a:pt x="17439" y="12023"/>
                    <a:pt x="17814" y="12109"/>
                    <a:pt x="18186" y="12165"/>
                  </a:cubicBezTo>
                  <a:cubicBezTo>
                    <a:pt x="18594" y="12235"/>
                    <a:pt x="18847" y="12377"/>
                    <a:pt x="19001" y="12731"/>
                  </a:cubicBezTo>
                  <a:cubicBezTo>
                    <a:pt x="19357" y="13609"/>
                    <a:pt x="19765" y="14487"/>
                    <a:pt x="20137" y="15379"/>
                  </a:cubicBezTo>
                  <a:cubicBezTo>
                    <a:pt x="20324" y="15805"/>
                    <a:pt x="20477" y="16229"/>
                    <a:pt x="20647" y="16641"/>
                  </a:cubicBezTo>
                  <a:cubicBezTo>
                    <a:pt x="20799" y="17037"/>
                    <a:pt x="20698" y="17362"/>
                    <a:pt x="20291" y="17589"/>
                  </a:cubicBezTo>
                  <a:cubicBezTo>
                    <a:pt x="19390" y="18085"/>
                    <a:pt x="18526" y="18623"/>
                    <a:pt x="17576" y="19033"/>
                  </a:cubicBezTo>
                  <a:cubicBezTo>
                    <a:pt x="16524" y="19486"/>
                    <a:pt x="15404" y="19855"/>
                    <a:pt x="14284" y="20179"/>
                  </a:cubicBezTo>
                  <a:cubicBezTo>
                    <a:pt x="12824" y="20619"/>
                    <a:pt x="11315" y="20873"/>
                    <a:pt x="9772" y="21001"/>
                  </a:cubicBezTo>
                  <a:cubicBezTo>
                    <a:pt x="9688" y="21009"/>
                    <a:pt x="9609" y="21015"/>
                    <a:pt x="9536" y="21015"/>
                  </a:cubicBezTo>
                  <a:cubicBezTo>
                    <a:pt x="9110" y="21015"/>
                    <a:pt x="8871" y="20865"/>
                    <a:pt x="8668" y="20477"/>
                  </a:cubicBezTo>
                  <a:cubicBezTo>
                    <a:pt x="8277" y="19756"/>
                    <a:pt x="7073" y="17179"/>
                    <a:pt x="6836" y="16625"/>
                  </a:cubicBezTo>
                  <a:cubicBezTo>
                    <a:pt x="6666" y="16258"/>
                    <a:pt x="6682" y="15931"/>
                    <a:pt x="7022" y="15607"/>
                  </a:cubicBezTo>
                  <a:cubicBezTo>
                    <a:pt x="7718" y="14897"/>
                    <a:pt x="7853" y="14077"/>
                    <a:pt x="7583" y="13213"/>
                  </a:cubicBezTo>
                  <a:cubicBezTo>
                    <a:pt x="7413" y="12661"/>
                    <a:pt x="7089" y="12152"/>
                    <a:pt x="6649" y="11697"/>
                  </a:cubicBezTo>
                  <a:cubicBezTo>
                    <a:pt x="6107" y="11118"/>
                    <a:pt x="5427" y="10778"/>
                    <a:pt x="4528" y="10749"/>
                  </a:cubicBezTo>
                  <a:cubicBezTo>
                    <a:pt x="4375" y="10735"/>
                    <a:pt x="4223" y="10735"/>
                    <a:pt x="4069" y="10721"/>
                  </a:cubicBezTo>
                  <a:cubicBezTo>
                    <a:pt x="3867" y="10692"/>
                    <a:pt x="3713" y="10607"/>
                    <a:pt x="3629" y="10451"/>
                  </a:cubicBezTo>
                  <a:cubicBezTo>
                    <a:pt x="3171" y="9631"/>
                    <a:pt x="2679" y="8836"/>
                    <a:pt x="2253" y="8016"/>
                  </a:cubicBezTo>
                  <a:cubicBezTo>
                    <a:pt x="1778" y="7124"/>
                    <a:pt x="1390" y="6203"/>
                    <a:pt x="966" y="5297"/>
                  </a:cubicBezTo>
                  <a:cubicBezTo>
                    <a:pt x="796" y="4957"/>
                    <a:pt x="863" y="4759"/>
                    <a:pt x="1220" y="4575"/>
                  </a:cubicBezTo>
                  <a:cubicBezTo>
                    <a:pt x="1660" y="4334"/>
                    <a:pt x="2118" y="4108"/>
                    <a:pt x="2593" y="3910"/>
                  </a:cubicBezTo>
                  <a:cubicBezTo>
                    <a:pt x="2728" y="3852"/>
                    <a:pt x="2868" y="3823"/>
                    <a:pt x="3001" y="3823"/>
                  </a:cubicBezTo>
                  <a:cubicBezTo>
                    <a:pt x="3357" y="3823"/>
                    <a:pt x="3681" y="4015"/>
                    <a:pt x="3816" y="4334"/>
                  </a:cubicBezTo>
                  <a:cubicBezTo>
                    <a:pt x="3951" y="4645"/>
                    <a:pt x="4037" y="4971"/>
                    <a:pt x="4172" y="5268"/>
                  </a:cubicBezTo>
                  <a:cubicBezTo>
                    <a:pt x="4868" y="6712"/>
                    <a:pt x="5562" y="8158"/>
                    <a:pt x="6277" y="9588"/>
                  </a:cubicBezTo>
                  <a:cubicBezTo>
                    <a:pt x="6768" y="10593"/>
                    <a:pt x="7294" y="11584"/>
                    <a:pt x="7837" y="12562"/>
                  </a:cubicBezTo>
                  <a:cubicBezTo>
                    <a:pt x="8414" y="13609"/>
                    <a:pt x="9059" y="14643"/>
                    <a:pt x="9942" y="15535"/>
                  </a:cubicBezTo>
                  <a:cubicBezTo>
                    <a:pt x="10535" y="16116"/>
                    <a:pt x="11180" y="16625"/>
                    <a:pt x="12028" y="16922"/>
                  </a:cubicBezTo>
                  <a:cubicBezTo>
                    <a:pt x="12419" y="17058"/>
                    <a:pt x="12810" y="17125"/>
                    <a:pt x="13199" y="17125"/>
                  </a:cubicBezTo>
                  <a:cubicBezTo>
                    <a:pt x="13672" y="17125"/>
                    <a:pt x="14142" y="17025"/>
                    <a:pt x="14608" y="16823"/>
                  </a:cubicBezTo>
                  <a:cubicBezTo>
                    <a:pt x="15031" y="16625"/>
                    <a:pt x="15269" y="16314"/>
                    <a:pt x="15455" y="15960"/>
                  </a:cubicBezTo>
                  <a:cubicBezTo>
                    <a:pt x="15795" y="15337"/>
                    <a:pt x="15844" y="14657"/>
                    <a:pt x="15811" y="13992"/>
                  </a:cubicBezTo>
                  <a:cubicBezTo>
                    <a:pt x="15760" y="13127"/>
                    <a:pt x="15574" y="12278"/>
                    <a:pt x="15234" y="11471"/>
                  </a:cubicBezTo>
                  <a:cubicBezTo>
                    <a:pt x="14743" y="10352"/>
                    <a:pt x="14181" y="9248"/>
                    <a:pt x="13655" y="8129"/>
                  </a:cubicBezTo>
                  <a:cubicBezTo>
                    <a:pt x="13401" y="7604"/>
                    <a:pt x="13164" y="7081"/>
                    <a:pt x="12875" y="6570"/>
                  </a:cubicBezTo>
                  <a:cubicBezTo>
                    <a:pt x="12130" y="5268"/>
                    <a:pt x="11367" y="3966"/>
                    <a:pt x="10619" y="2662"/>
                  </a:cubicBezTo>
                  <a:cubicBezTo>
                    <a:pt x="10449" y="2381"/>
                    <a:pt x="10279" y="2124"/>
                    <a:pt x="10128" y="1842"/>
                  </a:cubicBezTo>
                  <a:cubicBezTo>
                    <a:pt x="9923" y="1459"/>
                    <a:pt x="10144" y="1034"/>
                    <a:pt x="10635" y="921"/>
                  </a:cubicBezTo>
                  <a:cubicBezTo>
                    <a:pt x="11162" y="793"/>
                    <a:pt x="11704" y="694"/>
                    <a:pt x="12249" y="610"/>
                  </a:cubicBezTo>
                  <a:cubicBezTo>
                    <a:pt x="12344" y="595"/>
                    <a:pt x="12433" y="585"/>
                    <a:pt x="12514" y="585"/>
                  </a:cubicBezTo>
                  <a:close/>
                  <a:moveTo>
                    <a:pt x="12554" y="0"/>
                  </a:moveTo>
                  <a:cubicBezTo>
                    <a:pt x="12349" y="0"/>
                    <a:pt x="12130" y="0"/>
                    <a:pt x="11925" y="43"/>
                  </a:cubicBezTo>
                  <a:cubicBezTo>
                    <a:pt x="11043" y="214"/>
                    <a:pt x="10128" y="354"/>
                    <a:pt x="9262" y="581"/>
                  </a:cubicBezTo>
                  <a:cubicBezTo>
                    <a:pt x="6954" y="1232"/>
                    <a:pt x="4801" y="2180"/>
                    <a:pt x="2696" y="3158"/>
                  </a:cubicBezTo>
                  <a:cubicBezTo>
                    <a:pt x="1865" y="3541"/>
                    <a:pt x="1033" y="3910"/>
                    <a:pt x="302" y="4433"/>
                  </a:cubicBezTo>
                  <a:cubicBezTo>
                    <a:pt x="-3" y="4645"/>
                    <a:pt x="-54" y="4843"/>
                    <a:pt x="48" y="5126"/>
                  </a:cubicBezTo>
                  <a:cubicBezTo>
                    <a:pt x="100" y="5241"/>
                    <a:pt x="135" y="5354"/>
                    <a:pt x="183" y="5467"/>
                  </a:cubicBezTo>
                  <a:cubicBezTo>
                    <a:pt x="626" y="6372"/>
                    <a:pt x="1017" y="7293"/>
                    <a:pt x="1492" y="8185"/>
                  </a:cubicBezTo>
                  <a:cubicBezTo>
                    <a:pt x="1932" y="9034"/>
                    <a:pt x="2475" y="9843"/>
                    <a:pt x="2950" y="10692"/>
                  </a:cubicBezTo>
                  <a:cubicBezTo>
                    <a:pt x="3189" y="11118"/>
                    <a:pt x="3536" y="11357"/>
                    <a:pt x="4049" y="11357"/>
                  </a:cubicBezTo>
                  <a:cubicBezTo>
                    <a:pt x="4116" y="11357"/>
                    <a:pt x="4184" y="11351"/>
                    <a:pt x="4256" y="11343"/>
                  </a:cubicBezTo>
                  <a:lnTo>
                    <a:pt x="4291" y="11343"/>
                  </a:lnTo>
                  <a:cubicBezTo>
                    <a:pt x="4309" y="11343"/>
                    <a:pt x="4330" y="11343"/>
                    <a:pt x="4349" y="11343"/>
                  </a:cubicBezTo>
                  <a:cubicBezTo>
                    <a:pt x="5033" y="11343"/>
                    <a:pt x="5576" y="11582"/>
                    <a:pt x="5988" y="12010"/>
                  </a:cubicBezTo>
                  <a:cubicBezTo>
                    <a:pt x="6226" y="12264"/>
                    <a:pt x="6444" y="12519"/>
                    <a:pt x="6598" y="12803"/>
                  </a:cubicBezTo>
                  <a:cubicBezTo>
                    <a:pt x="7259" y="13978"/>
                    <a:pt x="7057" y="14756"/>
                    <a:pt x="5902" y="15634"/>
                  </a:cubicBezTo>
                  <a:cubicBezTo>
                    <a:pt x="5767" y="15733"/>
                    <a:pt x="5699" y="15848"/>
                    <a:pt x="5767" y="16003"/>
                  </a:cubicBezTo>
                  <a:cubicBezTo>
                    <a:pt x="6039" y="16654"/>
                    <a:pt x="6293" y="17305"/>
                    <a:pt x="6531" y="17900"/>
                  </a:cubicBezTo>
                  <a:cubicBezTo>
                    <a:pt x="6836" y="18551"/>
                    <a:pt x="7141" y="19175"/>
                    <a:pt x="7446" y="19783"/>
                  </a:cubicBezTo>
                  <a:cubicBezTo>
                    <a:pt x="7634" y="20139"/>
                    <a:pt x="7853" y="20477"/>
                    <a:pt x="8039" y="20832"/>
                  </a:cubicBezTo>
                  <a:cubicBezTo>
                    <a:pt x="8309" y="21334"/>
                    <a:pt x="8724" y="21600"/>
                    <a:pt x="9357" y="21600"/>
                  </a:cubicBezTo>
                  <a:cubicBezTo>
                    <a:pt x="9404" y="21600"/>
                    <a:pt x="9450" y="21600"/>
                    <a:pt x="9499" y="21596"/>
                  </a:cubicBezTo>
                  <a:cubicBezTo>
                    <a:pt x="9560" y="21588"/>
                    <a:pt x="9618" y="21588"/>
                    <a:pt x="9678" y="21588"/>
                  </a:cubicBezTo>
                  <a:cubicBezTo>
                    <a:pt x="9737" y="21588"/>
                    <a:pt x="9797" y="21588"/>
                    <a:pt x="9855" y="21583"/>
                  </a:cubicBezTo>
                  <a:cubicBezTo>
                    <a:pt x="10670" y="21470"/>
                    <a:pt x="11502" y="21398"/>
                    <a:pt x="12298" y="21242"/>
                  </a:cubicBezTo>
                  <a:cubicBezTo>
                    <a:pt x="14640" y="20817"/>
                    <a:pt x="16880" y="20123"/>
                    <a:pt x="18934" y="19076"/>
                  </a:cubicBezTo>
                  <a:cubicBezTo>
                    <a:pt x="19646" y="18708"/>
                    <a:pt x="20324" y="18296"/>
                    <a:pt x="21003" y="17873"/>
                  </a:cubicBezTo>
                  <a:cubicBezTo>
                    <a:pt x="21411" y="17616"/>
                    <a:pt x="21546" y="17263"/>
                    <a:pt x="21411" y="16839"/>
                  </a:cubicBezTo>
                  <a:cubicBezTo>
                    <a:pt x="21292" y="16499"/>
                    <a:pt x="21222" y="16159"/>
                    <a:pt x="21071" y="15832"/>
                  </a:cubicBezTo>
                  <a:cubicBezTo>
                    <a:pt x="20545" y="14616"/>
                    <a:pt x="19986" y="13397"/>
                    <a:pt x="19441" y="12192"/>
                  </a:cubicBezTo>
                  <a:cubicBezTo>
                    <a:pt x="19271" y="11811"/>
                    <a:pt x="18950" y="11640"/>
                    <a:pt x="18475" y="11613"/>
                  </a:cubicBezTo>
                  <a:cubicBezTo>
                    <a:pt x="18135" y="11584"/>
                    <a:pt x="17779" y="11514"/>
                    <a:pt x="17490" y="11372"/>
                  </a:cubicBezTo>
                  <a:cubicBezTo>
                    <a:pt x="16931" y="11118"/>
                    <a:pt x="16489" y="10749"/>
                    <a:pt x="16133" y="10309"/>
                  </a:cubicBezTo>
                  <a:cubicBezTo>
                    <a:pt x="15488" y="9546"/>
                    <a:pt x="15404" y="8172"/>
                    <a:pt x="16812" y="7422"/>
                  </a:cubicBezTo>
                  <a:cubicBezTo>
                    <a:pt x="16982" y="7336"/>
                    <a:pt x="17050" y="7223"/>
                    <a:pt x="17015" y="7068"/>
                  </a:cubicBezTo>
                  <a:cubicBezTo>
                    <a:pt x="16999" y="6940"/>
                    <a:pt x="16948" y="6798"/>
                    <a:pt x="16896" y="6669"/>
                  </a:cubicBezTo>
                  <a:cubicBezTo>
                    <a:pt x="16370" y="5255"/>
                    <a:pt x="15760" y="3852"/>
                    <a:pt x="14980" y="2520"/>
                  </a:cubicBezTo>
                  <a:cubicBezTo>
                    <a:pt x="14608" y="1883"/>
                    <a:pt x="14216" y="1248"/>
                    <a:pt x="13825" y="610"/>
                  </a:cubicBezTo>
                  <a:cubicBezTo>
                    <a:pt x="13571" y="171"/>
                    <a:pt x="13096" y="16"/>
                    <a:pt x="1255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537" name="Google Shape;510;p7"/>
            <p:cNvSpPr/>
            <p:nvPr/>
          </p:nvSpPr>
          <p:spPr>
            <a:xfrm>
              <a:off x="282847" y="263963"/>
              <a:ext cx="69695" cy="809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7" h="21600" extrusionOk="0">
                  <a:moveTo>
                    <a:pt x="9712" y="5087"/>
                  </a:moveTo>
                  <a:cubicBezTo>
                    <a:pt x="10699" y="5087"/>
                    <a:pt x="11649" y="5408"/>
                    <a:pt x="12485" y="6085"/>
                  </a:cubicBezTo>
                  <a:cubicBezTo>
                    <a:pt x="15126" y="7927"/>
                    <a:pt x="15677" y="12355"/>
                    <a:pt x="13739" y="14704"/>
                  </a:cubicBezTo>
                  <a:cubicBezTo>
                    <a:pt x="12960" y="15718"/>
                    <a:pt x="12029" y="16259"/>
                    <a:pt x="11060" y="16259"/>
                  </a:cubicBezTo>
                  <a:cubicBezTo>
                    <a:pt x="10282" y="16259"/>
                    <a:pt x="9484" y="15904"/>
                    <a:pt x="8743" y="15194"/>
                  </a:cubicBezTo>
                  <a:cubicBezTo>
                    <a:pt x="8477" y="14941"/>
                    <a:pt x="8344" y="14704"/>
                    <a:pt x="8059" y="14451"/>
                  </a:cubicBezTo>
                  <a:cubicBezTo>
                    <a:pt x="6957" y="12980"/>
                    <a:pt x="6254" y="11256"/>
                    <a:pt x="5988" y="9397"/>
                  </a:cubicBezTo>
                  <a:cubicBezTo>
                    <a:pt x="5988" y="9161"/>
                    <a:pt x="5988" y="9025"/>
                    <a:pt x="5988" y="8789"/>
                  </a:cubicBezTo>
                  <a:cubicBezTo>
                    <a:pt x="5836" y="7437"/>
                    <a:pt x="6121" y="6085"/>
                    <a:pt x="7774" y="5459"/>
                  </a:cubicBezTo>
                  <a:cubicBezTo>
                    <a:pt x="8439" y="5223"/>
                    <a:pt x="9085" y="5087"/>
                    <a:pt x="9712" y="5087"/>
                  </a:cubicBezTo>
                  <a:close/>
                  <a:moveTo>
                    <a:pt x="9769" y="0"/>
                  </a:moveTo>
                  <a:cubicBezTo>
                    <a:pt x="8439" y="0"/>
                    <a:pt x="7052" y="220"/>
                    <a:pt x="5703" y="659"/>
                  </a:cubicBezTo>
                  <a:cubicBezTo>
                    <a:pt x="1828" y="1775"/>
                    <a:pt x="-243" y="4969"/>
                    <a:pt x="23" y="9397"/>
                  </a:cubicBezTo>
                  <a:cubicBezTo>
                    <a:pt x="23" y="9651"/>
                    <a:pt x="23" y="9769"/>
                    <a:pt x="23" y="10023"/>
                  </a:cubicBezTo>
                  <a:cubicBezTo>
                    <a:pt x="308" y="12237"/>
                    <a:pt x="992" y="14332"/>
                    <a:pt x="2246" y="16293"/>
                  </a:cubicBezTo>
                  <a:cubicBezTo>
                    <a:pt x="2379" y="16546"/>
                    <a:pt x="2512" y="16918"/>
                    <a:pt x="2797" y="17155"/>
                  </a:cubicBezTo>
                  <a:cubicBezTo>
                    <a:pt x="4696" y="20011"/>
                    <a:pt x="7717" y="21600"/>
                    <a:pt x="11003" y="21600"/>
                  </a:cubicBezTo>
                  <a:cubicBezTo>
                    <a:pt x="11535" y="21600"/>
                    <a:pt x="12086" y="21566"/>
                    <a:pt x="12618" y="21465"/>
                  </a:cubicBezTo>
                  <a:cubicBezTo>
                    <a:pt x="16912" y="20856"/>
                    <a:pt x="19818" y="18152"/>
                    <a:pt x="20654" y="14079"/>
                  </a:cubicBezTo>
                  <a:cubicBezTo>
                    <a:pt x="21357" y="10513"/>
                    <a:pt x="20521" y="7183"/>
                    <a:pt x="18298" y="4107"/>
                  </a:cubicBezTo>
                  <a:cubicBezTo>
                    <a:pt x="16399" y="1437"/>
                    <a:pt x="13207" y="0"/>
                    <a:pt x="976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538" name="Google Shape;511;p7"/>
            <p:cNvSpPr/>
            <p:nvPr/>
          </p:nvSpPr>
          <p:spPr>
            <a:xfrm>
              <a:off x="302699" y="283035"/>
              <a:ext cx="29827" cy="41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30" h="21600" extrusionOk="0">
                  <a:moveTo>
                    <a:pt x="8252" y="0"/>
                  </a:moveTo>
                  <a:cubicBezTo>
                    <a:pt x="6876" y="0"/>
                    <a:pt x="5458" y="261"/>
                    <a:pt x="3998" y="719"/>
                  </a:cubicBezTo>
                  <a:cubicBezTo>
                    <a:pt x="370" y="1928"/>
                    <a:pt x="-255" y="4542"/>
                    <a:pt x="79" y="7156"/>
                  </a:cubicBezTo>
                  <a:cubicBezTo>
                    <a:pt x="79" y="7614"/>
                    <a:pt x="79" y="7875"/>
                    <a:pt x="79" y="8333"/>
                  </a:cubicBezTo>
                  <a:cubicBezTo>
                    <a:pt x="662" y="11927"/>
                    <a:pt x="2205" y="15261"/>
                    <a:pt x="4624" y="18103"/>
                  </a:cubicBezTo>
                  <a:cubicBezTo>
                    <a:pt x="5249" y="18594"/>
                    <a:pt x="5541" y="19051"/>
                    <a:pt x="6125" y="19541"/>
                  </a:cubicBezTo>
                  <a:cubicBezTo>
                    <a:pt x="7751" y="20914"/>
                    <a:pt x="9503" y="21600"/>
                    <a:pt x="11212" y="21600"/>
                  </a:cubicBezTo>
                  <a:cubicBezTo>
                    <a:pt x="13339" y="21600"/>
                    <a:pt x="15382" y="20554"/>
                    <a:pt x="17092" y="18594"/>
                  </a:cubicBezTo>
                  <a:cubicBezTo>
                    <a:pt x="21345" y="14051"/>
                    <a:pt x="20136" y="5490"/>
                    <a:pt x="14340" y="1928"/>
                  </a:cubicBezTo>
                  <a:cubicBezTo>
                    <a:pt x="12505" y="621"/>
                    <a:pt x="10420" y="0"/>
                    <a:pt x="8252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sp>
        <p:nvSpPr>
          <p:cNvPr id="5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2" name="Google Shape;513;p8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547" name="Google Shape;514;p8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48" name="Google Shape;515;p8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49" name="Google Shape;516;p8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0" name="Google Shape;517;p8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1" name="Google Shape;518;p8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2" name="Google Shape;519;p8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3" name="Google Shape;520;p8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4" name="Google Shape;521;p8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5" name="Google Shape;522;p8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6" name="Google Shape;523;p8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7" name="Google Shape;524;p8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8" name="Google Shape;525;p8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9" name="Google Shape;526;p8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0" name="Google Shape;527;p8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1" name="Google Shape;528;p8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2" name="Google Shape;529;p8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3" name="Google Shape;530;p8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4" name="Google Shape;531;p8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5" name="Google Shape;532;p8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6" name="Google Shape;533;p8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7" name="Google Shape;534;p8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8" name="Google Shape;535;p8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9" name="Google Shape;536;p8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0" name="Google Shape;537;p8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1" name="Google Shape;538;p8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2" name="Google Shape;539;p8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3" name="Google Shape;540;p8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4" name="Google Shape;541;p8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5" name="Google Shape;542;p8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6" name="Google Shape;543;p8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7" name="Google Shape;544;p8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8" name="Google Shape;545;p8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9" name="Google Shape;546;p8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0" name="Google Shape;547;p8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1" name="Google Shape;548;p8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2" name="Google Shape;549;p8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3" name="Google Shape;550;p8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4" name="Google Shape;551;p8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5" name="Google Shape;552;p8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6" name="Google Shape;553;p8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7" name="Google Shape;554;p8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8" name="Google Shape;555;p8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9" name="Google Shape;556;p8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0" name="Google Shape;557;p8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1" name="Google Shape;558;p8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2" name="Google Shape;559;p8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3" name="Google Shape;560;p8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4" name="Google Shape;561;p8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5" name="Google Shape;562;p8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6" name="Google Shape;563;p8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7" name="Google Shape;564;p8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8" name="Google Shape;565;p8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9" name="Google Shape;566;p8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0" name="Google Shape;567;p8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1" name="Google Shape;568;p8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2" name="Google Shape;569;p8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3" name="Google Shape;570;p8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4" name="Google Shape;571;p8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5" name="Google Shape;572;p8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6" name="Google Shape;573;p8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7" name="Google Shape;574;p8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8" name="Google Shape;575;p8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9" name="Google Shape;576;p8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10" name="Google Shape;577;p8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11" name="Google Shape;578;p8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61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49050" y="1393275"/>
            <a:ext cx="3779700" cy="1850401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6000">
                <a:solidFill>
                  <a:srgbClr val="2B6DD5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</a:lstStyle>
          <a:p>
            <a:r>
              <a:t>Текст заголовка</a:t>
            </a:r>
          </a:p>
        </p:txBody>
      </p:sp>
      <p:grpSp>
        <p:nvGrpSpPr>
          <p:cNvPr id="620" name="Google Shape;580;p8"/>
          <p:cNvGrpSpPr/>
          <p:nvPr/>
        </p:nvGrpSpPr>
        <p:grpSpPr>
          <a:xfrm>
            <a:off x="287992" y="297224"/>
            <a:ext cx="713231" cy="799877"/>
            <a:chOff x="0" y="0"/>
            <a:chExt cx="713230" cy="799875"/>
          </a:xfrm>
        </p:grpSpPr>
        <p:sp>
          <p:nvSpPr>
            <p:cNvPr id="614" name="Google Shape;581;p8"/>
            <p:cNvSpPr/>
            <p:nvPr/>
          </p:nvSpPr>
          <p:spPr>
            <a:xfrm>
              <a:off x="22992" y="23221"/>
              <a:ext cx="666704" cy="752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1" h="21600" extrusionOk="0">
                  <a:moveTo>
                    <a:pt x="11515" y="0"/>
                  </a:moveTo>
                  <a:cubicBezTo>
                    <a:pt x="11215" y="0"/>
                    <a:pt x="10957" y="134"/>
                    <a:pt x="10764" y="394"/>
                  </a:cubicBezTo>
                  <a:cubicBezTo>
                    <a:pt x="10448" y="764"/>
                    <a:pt x="10134" y="1134"/>
                    <a:pt x="9836" y="1521"/>
                  </a:cubicBezTo>
                  <a:cubicBezTo>
                    <a:pt x="9206" y="2320"/>
                    <a:pt x="8610" y="3149"/>
                    <a:pt x="7961" y="3950"/>
                  </a:cubicBezTo>
                  <a:cubicBezTo>
                    <a:pt x="7729" y="4261"/>
                    <a:pt x="7729" y="4542"/>
                    <a:pt x="7914" y="4869"/>
                  </a:cubicBezTo>
                  <a:cubicBezTo>
                    <a:pt x="8062" y="5164"/>
                    <a:pt x="8193" y="5475"/>
                    <a:pt x="8244" y="5786"/>
                  </a:cubicBezTo>
                  <a:cubicBezTo>
                    <a:pt x="8309" y="6349"/>
                    <a:pt x="8228" y="6898"/>
                    <a:pt x="8046" y="7431"/>
                  </a:cubicBezTo>
                  <a:cubicBezTo>
                    <a:pt x="7880" y="7891"/>
                    <a:pt x="7647" y="8322"/>
                    <a:pt x="7233" y="8647"/>
                  </a:cubicBezTo>
                  <a:cubicBezTo>
                    <a:pt x="6603" y="9141"/>
                    <a:pt x="5921" y="9503"/>
                    <a:pt x="5086" y="9503"/>
                  </a:cubicBezTo>
                  <a:cubicBezTo>
                    <a:pt x="4997" y="9503"/>
                    <a:pt x="4906" y="9499"/>
                    <a:pt x="4813" y="9491"/>
                  </a:cubicBezTo>
                  <a:cubicBezTo>
                    <a:pt x="4758" y="9487"/>
                    <a:pt x="4704" y="9485"/>
                    <a:pt x="4651" y="9485"/>
                  </a:cubicBezTo>
                  <a:cubicBezTo>
                    <a:pt x="4219" y="9485"/>
                    <a:pt x="3885" y="9651"/>
                    <a:pt x="3619" y="9995"/>
                  </a:cubicBezTo>
                  <a:cubicBezTo>
                    <a:pt x="2327" y="11640"/>
                    <a:pt x="1182" y="13343"/>
                    <a:pt x="154" y="15137"/>
                  </a:cubicBezTo>
                  <a:cubicBezTo>
                    <a:pt x="-78" y="15566"/>
                    <a:pt x="-62" y="15818"/>
                    <a:pt x="304" y="16129"/>
                  </a:cubicBezTo>
                  <a:cubicBezTo>
                    <a:pt x="702" y="16468"/>
                    <a:pt x="1116" y="16796"/>
                    <a:pt x="1530" y="17091"/>
                  </a:cubicBezTo>
                  <a:cubicBezTo>
                    <a:pt x="1678" y="17200"/>
                    <a:pt x="1847" y="17251"/>
                    <a:pt x="2013" y="17251"/>
                  </a:cubicBezTo>
                  <a:cubicBezTo>
                    <a:pt x="2279" y="17251"/>
                    <a:pt x="2538" y="17121"/>
                    <a:pt x="2691" y="16883"/>
                  </a:cubicBezTo>
                  <a:cubicBezTo>
                    <a:pt x="2873" y="16603"/>
                    <a:pt x="3023" y="16322"/>
                    <a:pt x="3189" y="16039"/>
                  </a:cubicBezTo>
                  <a:cubicBezTo>
                    <a:pt x="4001" y="14706"/>
                    <a:pt x="4797" y="13372"/>
                    <a:pt x="5625" y="12054"/>
                  </a:cubicBezTo>
                  <a:cubicBezTo>
                    <a:pt x="5939" y="11536"/>
                    <a:pt x="6305" y="11046"/>
                    <a:pt x="6653" y="10544"/>
                  </a:cubicBezTo>
                  <a:cubicBezTo>
                    <a:pt x="7400" y="9491"/>
                    <a:pt x="8146" y="8409"/>
                    <a:pt x="8924" y="7372"/>
                  </a:cubicBezTo>
                  <a:cubicBezTo>
                    <a:pt x="9504" y="6646"/>
                    <a:pt x="10200" y="5994"/>
                    <a:pt x="10996" y="5447"/>
                  </a:cubicBezTo>
                  <a:cubicBezTo>
                    <a:pt x="11610" y="5002"/>
                    <a:pt x="12272" y="4631"/>
                    <a:pt x="13069" y="4483"/>
                  </a:cubicBezTo>
                  <a:cubicBezTo>
                    <a:pt x="13260" y="4444"/>
                    <a:pt x="13453" y="4420"/>
                    <a:pt x="13646" y="4420"/>
                  </a:cubicBezTo>
                  <a:cubicBezTo>
                    <a:pt x="13890" y="4420"/>
                    <a:pt x="14131" y="4459"/>
                    <a:pt x="14361" y="4558"/>
                  </a:cubicBezTo>
                  <a:cubicBezTo>
                    <a:pt x="15207" y="4928"/>
                    <a:pt x="15721" y="5520"/>
                    <a:pt x="15937" y="6335"/>
                  </a:cubicBezTo>
                  <a:cubicBezTo>
                    <a:pt x="16135" y="7106"/>
                    <a:pt x="16035" y="7876"/>
                    <a:pt x="15803" y="8647"/>
                  </a:cubicBezTo>
                  <a:cubicBezTo>
                    <a:pt x="15471" y="9832"/>
                    <a:pt x="14859" y="10898"/>
                    <a:pt x="14179" y="11951"/>
                  </a:cubicBezTo>
                  <a:cubicBezTo>
                    <a:pt x="13564" y="12943"/>
                    <a:pt x="12918" y="13921"/>
                    <a:pt x="12256" y="14885"/>
                  </a:cubicBezTo>
                  <a:cubicBezTo>
                    <a:pt x="11294" y="16261"/>
                    <a:pt x="10316" y="17639"/>
                    <a:pt x="9338" y="19018"/>
                  </a:cubicBezTo>
                  <a:cubicBezTo>
                    <a:pt x="9140" y="19298"/>
                    <a:pt x="8874" y="19551"/>
                    <a:pt x="8658" y="19833"/>
                  </a:cubicBezTo>
                  <a:cubicBezTo>
                    <a:pt x="8360" y="20232"/>
                    <a:pt x="8476" y="20736"/>
                    <a:pt x="8958" y="20958"/>
                  </a:cubicBezTo>
                  <a:cubicBezTo>
                    <a:pt x="9404" y="21181"/>
                    <a:pt x="9886" y="21358"/>
                    <a:pt x="10366" y="21537"/>
                  </a:cubicBezTo>
                  <a:cubicBezTo>
                    <a:pt x="10484" y="21578"/>
                    <a:pt x="10589" y="21600"/>
                    <a:pt x="10682" y="21600"/>
                  </a:cubicBezTo>
                  <a:cubicBezTo>
                    <a:pt x="10891" y="21600"/>
                    <a:pt x="11051" y="21494"/>
                    <a:pt x="11212" y="21269"/>
                  </a:cubicBezTo>
                  <a:cubicBezTo>
                    <a:pt x="11824" y="20425"/>
                    <a:pt x="12470" y="19581"/>
                    <a:pt x="13053" y="18707"/>
                  </a:cubicBezTo>
                  <a:cubicBezTo>
                    <a:pt x="13583" y="17892"/>
                    <a:pt x="14063" y="17062"/>
                    <a:pt x="14577" y="16233"/>
                  </a:cubicBezTo>
                  <a:cubicBezTo>
                    <a:pt x="14677" y="16070"/>
                    <a:pt x="14677" y="15921"/>
                    <a:pt x="14577" y="15759"/>
                  </a:cubicBezTo>
                  <a:cubicBezTo>
                    <a:pt x="14511" y="15639"/>
                    <a:pt x="14427" y="15521"/>
                    <a:pt x="14345" y="15403"/>
                  </a:cubicBezTo>
                  <a:cubicBezTo>
                    <a:pt x="13865" y="14765"/>
                    <a:pt x="13797" y="14055"/>
                    <a:pt x="14029" y="13329"/>
                  </a:cubicBezTo>
                  <a:cubicBezTo>
                    <a:pt x="14213" y="12736"/>
                    <a:pt x="14527" y="12203"/>
                    <a:pt x="14959" y="11743"/>
                  </a:cubicBezTo>
                  <a:cubicBezTo>
                    <a:pt x="15578" y="11064"/>
                    <a:pt x="16372" y="10670"/>
                    <a:pt x="17338" y="10670"/>
                  </a:cubicBezTo>
                  <a:cubicBezTo>
                    <a:pt x="17407" y="10670"/>
                    <a:pt x="17475" y="10672"/>
                    <a:pt x="17543" y="10676"/>
                  </a:cubicBezTo>
                  <a:cubicBezTo>
                    <a:pt x="17580" y="10678"/>
                    <a:pt x="17614" y="10680"/>
                    <a:pt x="17648" y="10680"/>
                  </a:cubicBezTo>
                  <a:cubicBezTo>
                    <a:pt x="18087" y="10680"/>
                    <a:pt x="18376" y="10503"/>
                    <a:pt x="18622" y="10188"/>
                  </a:cubicBezTo>
                  <a:cubicBezTo>
                    <a:pt x="19004" y="9684"/>
                    <a:pt x="20776" y="7254"/>
                    <a:pt x="21240" y="6528"/>
                  </a:cubicBezTo>
                  <a:cubicBezTo>
                    <a:pt x="21522" y="6083"/>
                    <a:pt x="21472" y="5803"/>
                    <a:pt x="21108" y="5416"/>
                  </a:cubicBezTo>
                  <a:cubicBezTo>
                    <a:pt x="20098" y="4410"/>
                    <a:pt x="18986" y="3491"/>
                    <a:pt x="17743" y="2735"/>
                  </a:cubicBezTo>
                  <a:cubicBezTo>
                    <a:pt x="16797" y="2143"/>
                    <a:pt x="15803" y="1566"/>
                    <a:pt x="14775" y="1106"/>
                  </a:cubicBezTo>
                  <a:cubicBezTo>
                    <a:pt x="13847" y="675"/>
                    <a:pt x="12837" y="380"/>
                    <a:pt x="11858" y="53"/>
                  </a:cubicBezTo>
                  <a:cubicBezTo>
                    <a:pt x="11738" y="18"/>
                    <a:pt x="11624" y="0"/>
                    <a:pt x="11515" y="0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615" name="Google Shape;582;p8"/>
            <p:cNvSpPr/>
            <p:nvPr/>
          </p:nvSpPr>
          <p:spPr>
            <a:xfrm>
              <a:off x="122787" y="198314"/>
              <a:ext cx="349804" cy="496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600" extrusionOk="0">
                  <a:moveTo>
                    <a:pt x="19525" y="0"/>
                  </a:moveTo>
                  <a:cubicBezTo>
                    <a:pt x="19239" y="0"/>
                    <a:pt x="18949" y="34"/>
                    <a:pt x="18658" y="95"/>
                  </a:cubicBezTo>
                  <a:cubicBezTo>
                    <a:pt x="17423" y="342"/>
                    <a:pt x="16383" y="834"/>
                    <a:pt x="15404" y="1419"/>
                  </a:cubicBezTo>
                  <a:cubicBezTo>
                    <a:pt x="13194" y="2743"/>
                    <a:pt x="11491" y="4381"/>
                    <a:pt x="10036" y="6151"/>
                  </a:cubicBezTo>
                  <a:cubicBezTo>
                    <a:pt x="9563" y="6601"/>
                    <a:pt x="9091" y="7072"/>
                    <a:pt x="8679" y="7543"/>
                  </a:cubicBezTo>
                  <a:cubicBezTo>
                    <a:pt x="7605" y="8777"/>
                    <a:pt x="6500" y="10012"/>
                    <a:pt x="5490" y="11290"/>
                  </a:cubicBezTo>
                  <a:cubicBezTo>
                    <a:pt x="3818" y="13445"/>
                    <a:pt x="2206" y="15643"/>
                    <a:pt x="594" y="17862"/>
                  </a:cubicBezTo>
                  <a:cubicBezTo>
                    <a:pt x="282" y="18290"/>
                    <a:pt x="152" y="18783"/>
                    <a:pt x="26" y="19276"/>
                  </a:cubicBezTo>
                  <a:cubicBezTo>
                    <a:pt x="-69" y="19657"/>
                    <a:pt x="91" y="20061"/>
                    <a:pt x="594" y="20285"/>
                  </a:cubicBezTo>
                  <a:cubicBezTo>
                    <a:pt x="1543" y="20689"/>
                    <a:pt x="2522" y="21117"/>
                    <a:pt x="3532" y="21452"/>
                  </a:cubicBezTo>
                  <a:cubicBezTo>
                    <a:pt x="3809" y="21548"/>
                    <a:pt x="4095" y="21600"/>
                    <a:pt x="4368" y="21600"/>
                  </a:cubicBezTo>
                  <a:cubicBezTo>
                    <a:pt x="4810" y="21600"/>
                    <a:pt x="5235" y="21465"/>
                    <a:pt x="5586" y="21163"/>
                  </a:cubicBezTo>
                  <a:cubicBezTo>
                    <a:pt x="5902" y="20892"/>
                    <a:pt x="6218" y="20599"/>
                    <a:pt x="6469" y="20310"/>
                  </a:cubicBezTo>
                  <a:cubicBezTo>
                    <a:pt x="7132" y="19479"/>
                    <a:pt x="7765" y="18626"/>
                    <a:pt x="8428" y="17795"/>
                  </a:cubicBezTo>
                  <a:cubicBezTo>
                    <a:pt x="9815" y="16000"/>
                    <a:pt x="11236" y="14230"/>
                    <a:pt x="12627" y="12456"/>
                  </a:cubicBezTo>
                  <a:cubicBezTo>
                    <a:pt x="14048" y="10618"/>
                    <a:pt x="15469" y="8756"/>
                    <a:pt x="16921" y="6915"/>
                  </a:cubicBezTo>
                  <a:cubicBezTo>
                    <a:pt x="18091" y="5434"/>
                    <a:pt x="19287" y="3953"/>
                    <a:pt x="20487" y="2451"/>
                  </a:cubicBezTo>
                  <a:cubicBezTo>
                    <a:pt x="20803" y="2047"/>
                    <a:pt x="21089" y="1644"/>
                    <a:pt x="21310" y="1216"/>
                  </a:cubicBezTo>
                  <a:cubicBezTo>
                    <a:pt x="21531" y="791"/>
                    <a:pt x="21371" y="545"/>
                    <a:pt x="20868" y="296"/>
                  </a:cubicBezTo>
                  <a:cubicBezTo>
                    <a:pt x="20439" y="89"/>
                    <a:pt x="19984" y="0"/>
                    <a:pt x="19525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616" name="Google Shape;583;p8"/>
            <p:cNvSpPr/>
            <p:nvPr/>
          </p:nvSpPr>
          <p:spPr>
            <a:xfrm>
              <a:off x="235569" y="250494"/>
              <a:ext cx="265286" cy="467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8" h="21600" extrusionOk="0">
                  <a:moveTo>
                    <a:pt x="20765" y="0"/>
                  </a:moveTo>
                  <a:cubicBezTo>
                    <a:pt x="20473" y="0"/>
                    <a:pt x="20090" y="88"/>
                    <a:pt x="19901" y="216"/>
                  </a:cubicBezTo>
                  <a:cubicBezTo>
                    <a:pt x="19523" y="455"/>
                    <a:pt x="19277" y="717"/>
                    <a:pt x="19026" y="1005"/>
                  </a:cubicBezTo>
                  <a:cubicBezTo>
                    <a:pt x="17275" y="2818"/>
                    <a:pt x="15564" y="4655"/>
                    <a:pt x="13813" y="6468"/>
                  </a:cubicBezTo>
                  <a:cubicBezTo>
                    <a:pt x="11936" y="8376"/>
                    <a:pt x="10059" y="10284"/>
                    <a:pt x="8223" y="12189"/>
                  </a:cubicBezTo>
                  <a:cubicBezTo>
                    <a:pt x="6226" y="14219"/>
                    <a:pt x="4263" y="16271"/>
                    <a:pt x="2306" y="18297"/>
                  </a:cubicBezTo>
                  <a:cubicBezTo>
                    <a:pt x="1597" y="19014"/>
                    <a:pt x="887" y="19728"/>
                    <a:pt x="218" y="20445"/>
                  </a:cubicBezTo>
                  <a:cubicBezTo>
                    <a:pt x="-28" y="20729"/>
                    <a:pt x="-114" y="21040"/>
                    <a:pt x="218" y="21325"/>
                  </a:cubicBezTo>
                  <a:cubicBezTo>
                    <a:pt x="493" y="21554"/>
                    <a:pt x="859" y="21600"/>
                    <a:pt x="1248" y="21600"/>
                  </a:cubicBezTo>
                  <a:cubicBezTo>
                    <a:pt x="1391" y="21600"/>
                    <a:pt x="1534" y="21597"/>
                    <a:pt x="1677" y="21590"/>
                  </a:cubicBezTo>
                  <a:cubicBezTo>
                    <a:pt x="2512" y="21541"/>
                    <a:pt x="3016" y="21207"/>
                    <a:pt x="3474" y="20850"/>
                  </a:cubicBezTo>
                  <a:cubicBezTo>
                    <a:pt x="4641" y="19895"/>
                    <a:pt x="5762" y="18942"/>
                    <a:pt x="6935" y="17963"/>
                  </a:cubicBezTo>
                  <a:cubicBezTo>
                    <a:pt x="6935" y="17986"/>
                    <a:pt x="6975" y="17986"/>
                    <a:pt x="6975" y="17986"/>
                  </a:cubicBezTo>
                  <a:cubicBezTo>
                    <a:pt x="8269" y="16772"/>
                    <a:pt x="9602" y="15577"/>
                    <a:pt x="10855" y="14337"/>
                  </a:cubicBezTo>
                  <a:cubicBezTo>
                    <a:pt x="13481" y="11761"/>
                    <a:pt x="16148" y="9162"/>
                    <a:pt x="18694" y="6537"/>
                  </a:cubicBezTo>
                  <a:cubicBezTo>
                    <a:pt x="20027" y="5178"/>
                    <a:pt x="20942" y="3725"/>
                    <a:pt x="21360" y="2173"/>
                  </a:cubicBezTo>
                  <a:cubicBezTo>
                    <a:pt x="21486" y="1601"/>
                    <a:pt x="21440" y="1028"/>
                    <a:pt x="21360" y="455"/>
                  </a:cubicBezTo>
                  <a:cubicBezTo>
                    <a:pt x="21360" y="288"/>
                    <a:pt x="21068" y="26"/>
                    <a:pt x="20857" y="3"/>
                  </a:cubicBezTo>
                  <a:cubicBezTo>
                    <a:pt x="20828" y="0"/>
                    <a:pt x="20799" y="0"/>
                    <a:pt x="20765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617" name="Google Shape;584;p8"/>
            <p:cNvSpPr/>
            <p:nvPr/>
          </p:nvSpPr>
          <p:spPr>
            <a:xfrm>
              <a:off x="0" y="0"/>
              <a:ext cx="713231" cy="799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0" h="21600" extrusionOk="0">
                  <a:moveTo>
                    <a:pt x="13251" y="5356"/>
                  </a:moveTo>
                  <a:cubicBezTo>
                    <a:pt x="13476" y="5356"/>
                    <a:pt x="13699" y="5411"/>
                    <a:pt x="13909" y="5539"/>
                  </a:cubicBezTo>
                  <a:cubicBezTo>
                    <a:pt x="14156" y="5694"/>
                    <a:pt x="14234" y="5847"/>
                    <a:pt x="14126" y="6111"/>
                  </a:cubicBezTo>
                  <a:cubicBezTo>
                    <a:pt x="14017" y="6377"/>
                    <a:pt x="13877" y="6627"/>
                    <a:pt x="13722" y="6878"/>
                  </a:cubicBezTo>
                  <a:cubicBezTo>
                    <a:pt x="13134" y="7811"/>
                    <a:pt x="12548" y="8730"/>
                    <a:pt x="11975" y="9650"/>
                  </a:cubicBezTo>
                  <a:cubicBezTo>
                    <a:pt x="11263" y="10793"/>
                    <a:pt x="10567" y="11950"/>
                    <a:pt x="9870" y="13092"/>
                  </a:cubicBezTo>
                  <a:cubicBezTo>
                    <a:pt x="9189" y="14193"/>
                    <a:pt x="8492" y="15292"/>
                    <a:pt x="7813" y="16407"/>
                  </a:cubicBezTo>
                  <a:cubicBezTo>
                    <a:pt x="7488" y="16923"/>
                    <a:pt x="7178" y="17453"/>
                    <a:pt x="6853" y="17969"/>
                  </a:cubicBezTo>
                  <a:cubicBezTo>
                    <a:pt x="6730" y="18149"/>
                    <a:pt x="6575" y="18330"/>
                    <a:pt x="6420" y="18499"/>
                  </a:cubicBezTo>
                  <a:cubicBezTo>
                    <a:pt x="6248" y="18686"/>
                    <a:pt x="6040" y="18770"/>
                    <a:pt x="5823" y="18770"/>
                  </a:cubicBezTo>
                  <a:cubicBezTo>
                    <a:pt x="5689" y="18770"/>
                    <a:pt x="5549" y="18738"/>
                    <a:pt x="5413" y="18678"/>
                  </a:cubicBezTo>
                  <a:cubicBezTo>
                    <a:pt x="4918" y="18470"/>
                    <a:pt x="4438" y="18204"/>
                    <a:pt x="3973" y="17954"/>
                  </a:cubicBezTo>
                  <a:cubicBezTo>
                    <a:pt x="3727" y="17814"/>
                    <a:pt x="3649" y="17564"/>
                    <a:pt x="3695" y="17327"/>
                  </a:cubicBezTo>
                  <a:cubicBezTo>
                    <a:pt x="3757" y="17021"/>
                    <a:pt x="3821" y="16715"/>
                    <a:pt x="3973" y="16449"/>
                  </a:cubicBezTo>
                  <a:cubicBezTo>
                    <a:pt x="4763" y="15070"/>
                    <a:pt x="5553" y="13705"/>
                    <a:pt x="6373" y="12367"/>
                  </a:cubicBezTo>
                  <a:cubicBezTo>
                    <a:pt x="6868" y="11573"/>
                    <a:pt x="7409" y="10807"/>
                    <a:pt x="7936" y="10040"/>
                  </a:cubicBezTo>
                  <a:cubicBezTo>
                    <a:pt x="8138" y="9747"/>
                    <a:pt x="8369" y="9455"/>
                    <a:pt x="8600" y="9176"/>
                  </a:cubicBezTo>
                  <a:cubicBezTo>
                    <a:pt x="9314" y="8076"/>
                    <a:pt x="10149" y="7059"/>
                    <a:pt x="11231" y="6237"/>
                  </a:cubicBezTo>
                  <a:cubicBezTo>
                    <a:pt x="11711" y="5874"/>
                    <a:pt x="12221" y="5568"/>
                    <a:pt x="12826" y="5415"/>
                  </a:cubicBezTo>
                  <a:cubicBezTo>
                    <a:pt x="12968" y="5377"/>
                    <a:pt x="13111" y="5356"/>
                    <a:pt x="13251" y="5356"/>
                  </a:cubicBezTo>
                  <a:close/>
                  <a:moveTo>
                    <a:pt x="14771" y="6765"/>
                  </a:moveTo>
                  <a:cubicBezTo>
                    <a:pt x="14784" y="6765"/>
                    <a:pt x="14795" y="6765"/>
                    <a:pt x="14805" y="6767"/>
                  </a:cubicBezTo>
                  <a:cubicBezTo>
                    <a:pt x="14884" y="6780"/>
                    <a:pt x="14992" y="6933"/>
                    <a:pt x="14992" y="7030"/>
                  </a:cubicBezTo>
                  <a:cubicBezTo>
                    <a:pt x="15022" y="7365"/>
                    <a:pt x="15039" y="7700"/>
                    <a:pt x="14992" y="8034"/>
                  </a:cubicBezTo>
                  <a:cubicBezTo>
                    <a:pt x="14837" y="8941"/>
                    <a:pt x="14497" y="9790"/>
                    <a:pt x="14003" y="10583"/>
                  </a:cubicBezTo>
                  <a:cubicBezTo>
                    <a:pt x="13058" y="12116"/>
                    <a:pt x="12068" y="13635"/>
                    <a:pt x="11093" y="15139"/>
                  </a:cubicBezTo>
                  <a:cubicBezTo>
                    <a:pt x="10628" y="15864"/>
                    <a:pt x="10134" y="16562"/>
                    <a:pt x="9654" y="17271"/>
                  </a:cubicBezTo>
                  <a:cubicBezTo>
                    <a:pt x="9654" y="17271"/>
                    <a:pt x="9639" y="17271"/>
                    <a:pt x="9639" y="17258"/>
                  </a:cubicBezTo>
                  <a:cubicBezTo>
                    <a:pt x="9204" y="17830"/>
                    <a:pt x="8787" y="18386"/>
                    <a:pt x="8354" y="18944"/>
                  </a:cubicBezTo>
                  <a:cubicBezTo>
                    <a:pt x="8184" y="19153"/>
                    <a:pt x="7997" y="19348"/>
                    <a:pt x="7687" y="19376"/>
                  </a:cubicBezTo>
                  <a:cubicBezTo>
                    <a:pt x="7634" y="19380"/>
                    <a:pt x="7581" y="19382"/>
                    <a:pt x="7528" y="19382"/>
                  </a:cubicBezTo>
                  <a:cubicBezTo>
                    <a:pt x="7384" y="19382"/>
                    <a:pt x="7248" y="19355"/>
                    <a:pt x="7146" y="19221"/>
                  </a:cubicBezTo>
                  <a:cubicBezTo>
                    <a:pt x="7023" y="19055"/>
                    <a:pt x="7055" y="18873"/>
                    <a:pt x="7146" y="18707"/>
                  </a:cubicBezTo>
                  <a:cubicBezTo>
                    <a:pt x="7394" y="18288"/>
                    <a:pt x="7658" y="17872"/>
                    <a:pt x="7921" y="17453"/>
                  </a:cubicBezTo>
                  <a:cubicBezTo>
                    <a:pt x="8647" y="16269"/>
                    <a:pt x="9376" y="15070"/>
                    <a:pt x="10117" y="13885"/>
                  </a:cubicBezTo>
                  <a:cubicBezTo>
                    <a:pt x="10798" y="12772"/>
                    <a:pt x="11495" y="11658"/>
                    <a:pt x="12191" y="10543"/>
                  </a:cubicBezTo>
                  <a:cubicBezTo>
                    <a:pt x="12841" y="9484"/>
                    <a:pt x="13476" y="8411"/>
                    <a:pt x="14126" y="7352"/>
                  </a:cubicBezTo>
                  <a:cubicBezTo>
                    <a:pt x="14219" y="7183"/>
                    <a:pt x="14311" y="7030"/>
                    <a:pt x="14451" y="6891"/>
                  </a:cubicBezTo>
                  <a:cubicBezTo>
                    <a:pt x="14521" y="6816"/>
                    <a:pt x="14663" y="6765"/>
                    <a:pt x="14771" y="6765"/>
                  </a:cubicBezTo>
                  <a:close/>
                  <a:moveTo>
                    <a:pt x="11437" y="627"/>
                  </a:moveTo>
                  <a:cubicBezTo>
                    <a:pt x="11539" y="627"/>
                    <a:pt x="11646" y="644"/>
                    <a:pt x="11758" y="677"/>
                  </a:cubicBezTo>
                  <a:cubicBezTo>
                    <a:pt x="12671" y="985"/>
                    <a:pt x="13614" y="1262"/>
                    <a:pt x="14480" y="1667"/>
                  </a:cubicBezTo>
                  <a:cubicBezTo>
                    <a:pt x="15440" y="2099"/>
                    <a:pt x="16368" y="2642"/>
                    <a:pt x="17252" y="3199"/>
                  </a:cubicBezTo>
                  <a:cubicBezTo>
                    <a:pt x="18411" y="3910"/>
                    <a:pt x="19449" y="4774"/>
                    <a:pt x="20392" y="5721"/>
                  </a:cubicBezTo>
                  <a:cubicBezTo>
                    <a:pt x="20732" y="6084"/>
                    <a:pt x="20779" y="6348"/>
                    <a:pt x="20515" y="6767"/>
                  </a:cubicBezTo>
                  <a:cubicBezTo>
                    <a:pt x="20082" y="7449"/>
                    <a:pt x="18428" y="9734"/>
                    <a:pt x="18071" y="10208"/>
                  </a:cubicBezTo>
                  <a:cubicBezTo>
                    <a:pt x="17842" y="10505"/>
                    <a:pt x="17572" y="10671"/>
                    <a:pt x="17162" y="10671"/>
                  </a:cubicBezTo>
                  <a:cubicBezTo>
                    <a:pt x="17131" y="10671"/>
                    <a:pt x="17099" y="10669"/>
                    <a:pt x="17065" y="10667"/>
                  </a:cubicBezTo>
                  <a:cubicBezTo>
                    <a:pt x="17001" y="10663"/>
                    <a:pt x="16937" y="10661"/>
                    <a:pt x="16874" y="10661"/>
                  </a:cubicBezTo>
                  <a:cubicBezTo>
                    <a:pt x="15971" y="10661"/>
                    <a:pt x="15230" y="11032"/>
                    <a:pt x="14652" y="11671"/>
                  </a:cubicBezTo>
                  <a:cubicBezTo>
                    <a:pt x="14249" y="12103"/>
                    <a:pt x="13956" y="12604"/>
                    <a:pt x="13784" y="13162"/>
                  </a:cubicBezTo>
                  <a:cubicBezTo>
                    <a:pt x="13567" y="13845"/>
                    <a:pt x="13631" y="14512"/>
                    <a:pt x="14079" y="15113"/>
                  </a:cubicBezTo>
                  <a:cubicBezTo>
                    <a:pt x="14156" y="15223"/>
                    <a:pt x="14234" y="15334"/>
                    <a:pt x="14296" y="15447"/>
                  </a:cubicBezTo>
                  <a:cubicBezTo>
                    <a:pt x="14389" y="15600"/>
                    <a:pt x="14389" y="15740"/>
                    <a:pt x="14296" y="15893"/>
                  </a:cubicBezTo>
                  <a:cubicBezTo>
                    <a:pt x="13816" y="16673"/>
                    <a:pt x="13368" y="17453"/>
                    <a:pt x="12873" y="18220"/>
                  </a:cubicBezTo>
                  <a:cubicBezTo>
                    <a:pt x="12329" y="19042"/>
                    <a:pt x="11726" y="19835"/>
                    <a:pt x="11155" y="20629"/>
                  </a:cubicBezTo>
                  <a:cubicBezTo>
                    <a:pt x="11004" y="20841"/>
                    <a:pt x="10864" y="20940"/>
                    <a:pt x="10669" y="20940"/>
                  </a:cubicBezTo>
                  <a:cubicBezTo>
                    <a:pt x="10580" y="20940"/>
                    <a:pt x="10480" y="20919"/>
                    <a:pt x="10365" y="20881"/>
                  </a:cubicBezTo>
                  <a:cubicBezTo>
                    <a:pt x="9917" y="20713"/>
                    <a:pt x="9467" y="20546"/>
                    <a:pt x="9051" y="20336"/>
                  </a:cubicBezTo>
                  <a:cubicBezTo>
                    <a:pt x="8600" y="20128"/>
                    <a:pt x="8492" y="19654"/>
                    <a:pt x="8770" y="19279"/>
                  </a:cubicBezTo>
                  <a:cubicBezTo>
                    <a:pt x="8972" y="19013"/>
                    <a:pt x="9221" y="18776"/>
                    <a:pt x="9405" y="18512"/>
                  </a:cubicBezTo>
                  <a:cubicBezTo>
                    <a:pt x="10318" y="17216"/>
                    <a:pt x="11231" y="15919"/>
                    <a:pt x="12130" y="14625"/>
                  </a:cubicBezTo>
                  <a:cubicBezTo>
                    <a:pt x="12748" y="13719"/>
                    <a:pt x="13351" y="12799"/>
                    <a:pt x="13924" y="11866"/>
                  </a:cubicBezTo>
                  <a:cubicBezTo>
                    <a:pt x="14559" y="10876"/>
                    <a:pt x="15130" y="9874"/>
                    <a:pt x="15440" y="8759"/>
                  </a:cubicBezTo>
                  <a:cubicBezTo>
                    <a:pt x="15657" y="8034"/>
                    <a:pt x="15750" y="7310"/>
                    <a:pt x="15566" y="6585"/>
                  </a:cubicBezTo>
                  <a:cubicBezTo>
                    <a:pt x="15364" y="5818"/>
                    <a:pt x="14884" y="5262"/>
                    <a:pt x="14094" y="4914"/>
                  </a:cubicBezTo>
                  <a:cubicBezTo>
                    <a:pt x="13879" y="4820"/>
                    <a:pt x="13654" y="4784"/>
                    <a:pt x="13427" y="4784"/>
                  </a:cubicBezTo>
                  <a:cubicBezTo>
                    <a:pt x="13247" y="4784"/>
                    <a:pt x="13066" y="4807"/>
                    <a:pt x="12888" y="4843"/>
                  </a:cubicBezTo>
                  <a:cubicBezTo>
                    <a:pt x="12145" y="4983"/>
                    <a:pt x="11527" y="5331"/>
                    <a:pt x="10953" y="5749"/>
                  </a:cubicBezTo>
                  <a:cubicBezTo>
                    <a:pt x="10210" y="6264"/>
                    <a:pt x="9560" y="6878"/>
                    <a:pt x="9019" y="7560"/>
                  </a:cubicBezTo>
                  <a:cubicBezTo>
                    <a:pt x="8293" y="8535"/>
                    <a:pt x="7596" y="9552"/>
                    <a:pt x="6900" y="10543"/>
                  </a:cubicBezTo>
                  <a:cubicBezTo>
                    <a:pt x="6575" y="11015"/>
                    <a:pt x="6233" y="11476"/>
                    <a:pt x="5940" y="11963"/>
                  </a:cubicBezTo>
                  <a:cubicBezTo>
                    <a:pt x="5167" y="13202"/>
                    <a:pt x="4424" y="14457"/>
                    <a:pt x="3666" y="15711"/>
                  </a:cubicBezTo>
                  <a:cubicBezTo>
                    <a:pt x="3511" y="15977"/>
                    <a:pt x="3370" y="16241"/>
                    <a:pt x="3200" y="16504"/>
                  </a:cubicBezTo>
                  <a:cubicBezTo>
                    <a:pt x="3058" y="16728"/>
                    <a:pt x="2816" y="16851"/>
                    <a:pt x="2568" y="16851"/>
                  </a:cubicBezTo>
                  <a:cubicBezTo>
                    <a:pt x="2413" y="16851"/>
                    <a:pt x="2256" y="16803"/>
                    <a:pt x="2118" y="16700"/>
                  </a:cubicBezTo>
                  <a:cubicBezTo>
                    <a:pt x="1731" y="16422"/>
                    <a:pt x="1345" y="16114"/>
                    <a:pt x="973" y="15795"/>
                  </a:cubicBezTo>
                  <a:cubicBezTo>
                    <a:pt x="631" y="15503"/>
                    <a:pt x="616" y="15266"/>
                    <a:pt x="833" y="14862"/>
                  </a:cubicBezTo>
                  <a:cubicBezTo>
                    <a:pt x="1793" y="13176"/>
                    <a:pt x="2861" y="11573"/>
                    <a:pt x="4067" y="10027"/>
                  </a:cubicBezTo>
                  <a:cubicBezTo>
                    <a:pt x="4315" y="9703"/>
                    <a:pt x="4627" y="9547"/>
                    <a:pt x="5031" y="9547"/>
                  </a:cubicBezTo>
                  <a:cubicBezTo>
                    <a:pt x="5080" y="9547"/>
                    <a:pt x="5131" y="9549"/>
                    <a:pt x="5182" y="9552"/>
                  </a:cubicBezTo>
                  <a:cubicBezTo>
                    <a:pt x="5269" y="9560"/>
                    <a:pt x="5354" y="9564"/>
                    <a:pt x="5437" y="9564"/>
                  </a:cubicBezTo>
                  <a:cubicBezTo>
                    <a:pt x="6216" y="9564"/>
                    <a:pt x="6853" y="9224"/>
                    <a:pt x="7441" y="8759"/>
                  </a:cubicBezTo>
                  <a:cubicBezTo>
                    <a:pt x="7842" y="8453"/>
                    <a:pt x="8044" y="8048"/>
                    <a:pt x="8199" y="7616"/>
                  </a:cubicBezTo>
                  <a:cubicBezTo>
                    <a:pt x="8369" y="7115"/>
                    <a:pt x="8445" y="6598"/>
                    <a:pt x="8384" y="6069"/>
                  </a:cubicBezTo>
                  <a:cubicBezTo>
                    <a:pt x="8337" y="5776"/>
                    <a:pt x="8214" y="5484"/>
                    <a:pt x="8076" y="5206"/>
                  </a:cubicBezTo>
                  <a:cubicBezTo>
                    <a:pt x="7904" y="4899"/>
                    <a:pt x="7904" y="4635"/>
                    <a:pt x="8121" y="4342"/>
                  </a:cubicBezTo>
                  <a:cubicBezTo>
                    <a:pt x="8726" y="3589"/>
                    <a:pt x="9282" y="2809"/>
                    <a:pt x="9870" y="2057"/>
                  </a:cubicBezTo>
                  <a:cubicBezTo>
                    <a:pt x="10149" y="1694"/>
                    <a:pt x="10442" y="1346"/>
                    <a:pt x="10737" y="998"/>
                  </a:cubicBezTo>
                  <a:cubicBezTo>
                    <a:pt x="10917" y="753"/>
                    <a:pt x="11157" y="627"/>
                    <a:pt x="11437" y="627"/>
                  </a:cubicBezTo>
                  <a:close/>
                  <a:moveTo>
                    <a:pt x="11287" y="0"/>
                  </a:moveTo>
                  <a:cubicBezTo>
                    <a:pt x="10979" y="0"/>
                    <a:pt x="10705" y="126"/>
                    <a:pt x="10488" y="371"/>
                  </a:cubicBezTo>
                  <a:cubicBezTo>
                    <a:pt x="10257" y="635"/>
                    <a:pt x="9993" y="887"/>
                    <a:pt x="9777" y="1164"/>
                  </a:cubicBezTo>
                  <a:cubicBezTo>
                    <a:pt x="8987" y="2224"/>
                    <a:pt x="8199" y="3296"/>
                    <a:pt x="7409" y="4356"/>
                  </a:cubicBezTo>
                  <a:cubicBezTo>
                    <a:pt x="7163" y="4690"/>
                    <a:pt x="7193" y="4983"/>
                    <a:pt x="7424" y="5331"/>
                  </a:cubicBezTo>
                  <a:cubicBezTo>
                    <a:pt x="7579" y="5568"/>
                    <a:pt x="7704" y="5860"/>
                    <a:pt x="7734" y="6126"/>
                  </a:cubicBezTo>
                  <a:cubicBezTo>
                    <a:pt x="7796" y="6640"/>
                    <a:pt x="7719" y="7143"/>
                    <a:pt x="7518" y="7631"/>
                  </a:cubicBezTo>
                  <a:cubicBezTo>
                    <a:pt x="7250" y="8323"/>
                    <a:pt x="6460" y="8998"/>
                    <a:pt x="5445" y="8998"/>
                  </a:cubicBezTo>
                  <a:cubicBezTo>
                    <a:pt x="5175" y="8998"/>
                    <a:pt x="4891" y="8950"/>
                    <a:pt x="4593" y="8843"/>
                  </a:cubicBezTo>
                  <a:cubicBezTo>
                    <a:pt x="4530" y="8822"/>
                    <a:pt x="4470" y="8811"/>
                    <a:pt x="4415" y="8811"/>
                  </a:cubicBezTo>
                  <a:cubicBezTo>
                    <a:pt x="4322" y="8811"/>
                    <a:pt x="4237" y="8841"/>
                    <a:pt x="4160" y="8912"/>
                  </a:cubicBezTo>
                  <a:cubicBezTo>
                    <a:pt x="4067" y="9009"/>
                    <a:pt x="3973" y="9120"/>
                    <a:pt x="3882" y="9218"/>
                  </a:cubicBezTo>
                  <a:cubicBezTo>
                    <a:pt x="2907" y="10388"/>
                    <a:pt x="1994" y="11600"/>
                    <a:pt x="1219" y="12883"/>
                  </a:cubicBezTo>
                  <a:cubicBezTo>
                    <a:pt x="848" y="13495"/>
                    <a:pt x="493" y="14122"/>
                    <a:pt x="136" y="14749"/>
                  </a:cubicBezTo>
                  <a:cubicBezTo>
                    <a:pt x="-110" y="15181"/>
                    <a:pt x="-2" y="15571"/>
                    <a:pt x="291" y="15948"/>
                  </a:cubicBezTo>
                  <a:cubicBezTo>
                    <a:pt x="385" y="16088"/>
                    <a:pt x="508" y="16227"/>
                    <a:pt x="648" y="16338"/>
                  </a:cubicBezTo>
                  <a:cubicBezTo>
                    <a:pt x="1266" y="16839"/>
                    <a:pt x="1886" y="17369"/>
                    <a:pt x="2551" y="17814"/>
                  </a:cubicBezTo>
                  <a:cubicBezTo>
                    <a:pt x="4345" y="18986"/>
                    <a:pt x="6326" y="19864"/>
                    <a:pt x="8337" y="20713"/>
                  </a:cubicBezTo>
                  <a:cubicBezTo>
                    <a:pt x="9112" y="21034"/>
                    <a:pt x="9885" y="21382"/>
                    <a:pt x="10737" y="21577"/>
                  </a:cubicBezTo>
                  <a:cubicBezTo>
                    <a:pt x="10817" y="21592"/>
                    <a:pt x="10890" y="21600"/>
                    <a:pt x="10958" y="21600"/>
                  </a:cubicBezTo>
                  <a:cubicBezTo>
                    <a:pt x="11185" y="21600"/>
                    <a:pt x="11340" y="21510"/>
                    <a:pt x="11495" y="21327"/>
                  </a:cubicBezTo>
                  <a:cubicBezTo>
                    <a:pt x="11571" y="21242"/>
                    <a:pt x="11650" y="21145"/>
                    <a:pt x="11711" y="21047"/>
                  </a:cubicBezTo>
                  <a:cubicBezTo>
                    <a:pt x="12285" y="20239"/>
                    <a:pt x="12888" y="19445"/>
                    <a:pt x="13429" y="18623"/>
                  </a:cubicBezTo>
                  <a:cubicBezTo>
                    <a:pt x="13939" y="17830"/>
                    <a:pt x="14372" y="17007"/>
                    <a:pt x="14884" y="16212"/>
                  </a:cubicBezTo>
                  <a:cubicBezTo>
                    <a:pt x="15162" y="15753"/>
                    <a:pt x="15147" y="15350"/>
                    <a:pt x="14761" y="14960"/>
                  </a:cubicBezTo>
                  <a:cubicBezTo>
                    <a:pt x="14744" y="14944"/>
                    <a:pt x="14744" y="14944"/>
                    <a:pt x="14744" y="14931"/>
                  </a:cubicBezTo>
                  <a:cubicBezTo>
                    <a:pt x="14342" y="14472"/>
                    <a:pt x="14264" y="13956"/>
                    <a:pt x="14436" y="13413"/>
                  </a:cubicBezTo>
                  <a:cubicBezTo>
                    <a:pt x="14512" y="13120"/>
                    <a:pt x="14635" y="12828"/>
                    <a:pt x="14805" y="12562"/>
                  </a:cubicBezTo>
                  <a:cubicBezTo>
                    <a:pt x="15338" y="11690"/>
                    <a:pt x="15948" y="11304"/>
                    <a:pt x="16854" y="11304"/>
                  </a:cubicBezTo>
                  <a:cubicBezTo>
                    <a:pt x="17105" y="11304"/>
                    <a:pt x="17381" y="11334"/>
                    <a:pt x="17685" y="11392"/>
                  </a:cubicBezTo>
                  <a:cubicBezTo>
                    <a:pt x="17729" y="11399"/>
                    <a:pt x="17772" y="11403"/>
                    <a:pt x="17810" y="11403"/>
                  </a:cubicBezTo>
                  <a:cubicBezTo>
                    <a:pt x="17918" y="11403"/>
                    <a:pt x="18007" y="11369"/>
                    <a:pt x="18086" y="11266"/>
                  </a:cubicBezTo>
                  <a:cubicBezTo>
                    <a:pt x="18519" y="10723"/>
                    <a:pt x="18952" y="10180"/>
                    <a:pt x="19371" y="9679"/>
                  </a:cubicBezTo>
                  <a:cubicBezTo>
                    <a:pt x="19774" y="9094"/>
                    <a:pt x="20161" y="8551"/>
                    <a:pt x="20547" y="7992"/>
                  </a:cubicBezTo>
                  <a:cubicBezTo>
                    <a:pt x="20764" y="7658"/>
                    <a:pt x="20949" y="7310"/>
                    <a:pt x="21165" y="6988"/>
                  </a:cubicBezTo>
                  <a:cubicBezTo>
                    <a:pt x="21490" y="6487"/>
                    <a:pt x="21475" y="6013"/>
                    <a:pt x="21042" y="5568"/>
                  </a:cubicBezTo>
                  <a:cubicBezTo>
                    <a:pt x="20980" y="5499"/>
                    <a:pt x="20919" y="5415"/>
                    <a:pt x="20857" y="5344"/>
                  </a:cubicBezTo>
                  <a:cubicBezTo>
                    <a:pt x="20316" y="4872"/>
                    <a:pt x="19819" y="4356"/>
                    <a:pt x="19248" y="3910"/>
                  </a:cubicBezTo>
                  <a:cubicBezTo>
                    <a:pt x="17623" y="2587"/>
                    <a:pt x="15827" y="1499"/>
                    <a:pt x="13801" y="732"/>
                  </a:cubicBezTo>
                  <a:cubicBezTo>
                    <a:pt x="13090" y="468"/>
                    <a:pt x="12361" y="260"/>
                    <a:pt x="11635" y="50"/>
                  </a:cubicBezTo>
                  <a:cubicBezTo>
                    <a:pt x="11514" y="17"/>
                    <a:pt x="11397" y="0"/>
                    <a:pt x="1128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618" name="Google Shape;585;p8"/>
            <p:cNvSpPr/>
            <p:nvPr/>
          </p:nvSpPr>
          <p:spPr>
            <a:xfrm>
              <a:off x="258392" y="370432"/>
              <a:ext cx="84363" cy="88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50" h="21600" extrusionOk="0">
                  <a:moveTo>
                    <a:pt x="11599" y="5787"/>
                  </a:moveTo>
                  <a:cubicBezTo>
                    <a:pt x="13792" y="5787"/>
                    <a:pt x="14897" y="7038"/>
                    <a:pt x="14395" y="9193"/>
                  </a:cubicBezTo>
                  <a:cubicBezTo>
                    <a:pt x="14395" y="9575"/>
                    <a:pt x="14278" y="9836"/>
                    <a:pt x="14161" y="10218"/>
                  </a:cubicBezTo>
                  <a:cubicBezTo>
                    <a:pt x="13541" y="11851"/>
                    <a:pt x="12570" y="13381"/>
                    <a:pt x="11231" y="14649"/>
                  </a:cubicBezTo>
                  <a:cubicBezTo>
                    <a:pt x="11113" y="14892"/>
                    <a:pt x="10862" y="15031"/>
                    <a:pt x="10745" y="15153"/>
                  </a:cubicBezTo>
                  <a:cubicBezTo>
                    <a:pt x="10008" y="15744"/>
                    <a:pt x="9288" y="16213"/>
                    <a:pt x="8501" y="16213"/>
                  </a:cubicBezTo>
                  <a:cubicBezTo>
                    <a:pt x="8083" y="16213"/>
                    <a:pt x="7664" y="16091"/>
                    <a:pt x="7195" y="15779"/>
                  </a:cubicBezTo>
                  <a:cubicBezTo>
                    <a:pt x="5856" y="14892"/>
                    <a:pt x="5136" y="13624"/>
                    <a:pt x="5253" y="11851"/>
                  </a:cubicBezTo>
                  <a:cubicBezTo>
                    <a:pt x="5370" y="8810"/>
                    <a:pt x="8551" y="5787"/>
                    <a:pt x="11599" y="5787"/>
                  </a:cubicBezTo>
                  <a:close/>
                  <a:moveTo>
                    <a:pt x="11632" y="0"/>
                  </a:moveTo>
                  <a:cubicBezTo>
                    <a:pt x="10276" y="0"/>
                    <a:pt x="8853" y="365"/>
                    <a:pt x="7446" y="1095"/>
                  </a:cubicBezTo>
                  <a:cubicBezTo>
                    <a:pt x="4148" y="2746"/>
                    <a:pt x="1954" y="5404"/>
                    <a:pt x="615" y="8810"/>
                  </a:cubicBezTo>
                  <a:cubicBezTo>
                    <a:pt x="-976" y="12998"/>
                    <a:pt x="615" y="17429"/>
                    <a:pt x="4282" y="20210"/>
                  </a:cubicBezTo>
                  <a:cubicBezTo>
                    <a:pt x="5588" y="21148"/>
                    <a:pt x="7011" y="21600"/>
                    <a:pt x="8468" y="21600"/>
                  </a:cubicBezTo>
                  <a:cubicBezTo>
                    <a:pt x="10427" y="21600"/>
                    <a:pt x="12453" y="20783"/>
                    <a:pt x="14395" y="19202"/>
                  </a:cubicBezTo>
                  <a:cubicBezTo>
                    <a:pt x="14529" y="19080"/>
                    <a:pt x="14646" y="18941"/>
                    <a:pt x="14764" y="18820"/>
                  </a:cubicBezTo>
                  <a:cubicBezTo>
                    <a:pt x="16354" y="17308"/>
                    <a:pt x="17694" y="15396"/>
                    <a:pt x="18665" y="13381"/>
                  </a:cubicBezTo>
                  <a:cubicBezTo>
                    <a:pt x="18916" y="13120"/>
                    <a:pt x="19033" y="12738"/>
                    <a:pt x="19167" y="12494"/>
                  </a:cubicBezTo>
                  <a:cubicBezTo>
                    <a:pt x="20624" y="8689"/>
                    <a:pt x="20021" y="5022"/>
                    <a:pt x="17577" y="2607"/>
                  </a:cubicBezTo>
                  <a:cubicBezTo>
                    <a:pt x="15852" y="904"/>
                    <a:pt x="13809" y="0"/>
                    <a:pt x="1163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619" name="Google Shape;586;p8"/>
            <p:cNvSpPr/>
            <p:nvPr/>
          </p:nvSpPr>
          <p:spPr>
            <a:xfrm>
              <a:off x="280552" y="394010"/>
              <a:ext cx="39219" cy="42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2" h="21600" extrusionOk="0">
                  <a:moveTo>
                    <a:pt x="14069" y="0"/>
                  </a:moveTo>
                  <a:cubicBezTo>
                    <a:pt x="7326" y="0"/>
                    <a:pt x="287" y="6264"/>
                    <a:pt x="27" y="12564"/>
                  </a:cubicBezTo>
                  <a:cubicBezTo>
                    <a:pt x="-232" y="16236"/>
                    <a:pt x="1361" y="18864"/>
                    <a:pt x="4325" y="20700"/>
                  </a:cubicBezTo>
                  <a:cubicBezTo>
                    <a:pt x="5363" y="21348"/>
                    <a:pt x="6289" y="21600"/>
                    <a:pt x="7215" y="21600"/>
                  </a:cubicBezTo>
                  <a:cubicBezTo>
                    <a:pt x="8956" y="21600"/>
                    <a:pt x="10549" y="20628"/>
                    <a:pt x="12180" y="19404"/>
                  </a:cubicBezTo>
                  <a:cubicBezTo>
                    <a:pt x="12439" y="19152"/>
                    <a:pt x="12995" y="18864"/>
                    <a:pt x="13254" y="18360"/>
                  </a:cubicBezTo>
                  <a:cubicBezTo>
                    <a:pt x="16218" y="15732"/>
                    <a:pt x="18367" y="12564"/>
                    <a:pt x="19738" y="9180"/>
                  </a:cubicBezTo>
                  <a:cubicBezTo>
                    <a:pt x="19997" y="8388"/>
                    <a:pt x="20257" y="7848"/>
                    <a:pt x="20257" y="7056"/>
                  </a:cubicBezTo>
                  <a:cubicBezTo>
                    <a:pt x="21368" y="2592"/>
                    <a:pt x="18923" y="0"/>
                    <a:pt x="14069" y="0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sp>
        <p:nvSpPr>
          <p:cNvPr id="62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3" name="Google Shape;588;p9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628" name="Google Shape;589;p9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29" name="Google Shape;590;p9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0" name="Google Shape;591;p9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1" name="Google Shape;592;p9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2" name="Google Shape;593;p9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3" name="Google Shape;594;p9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4" name="Google Shape;595;p9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5" name="Google Shape;596;p9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6" name="Google Shape;597;p9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7" name="Google Shape;598;p9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8" name="Google Shape;599;p9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9" name="Google Shape;600;p9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0" name="Google Shape;601;p9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1" name="Google Shape;602;p9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2" name="Google Shape;603;p9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3" name="Google Shape;604;p9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4" name="Google Shape;605;p9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5" name="Google Shape;606;p9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6" name="Google Shape;607;p9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7" name="Google Shape;608;p9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8" name="Google Shape;609;p9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9" name="Google Shape;610;p9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0" name="Google Shape;611;p9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1" name="Google Shape;612;p9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2" name="Google Shape;613;p9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3" name="Google Shape;614;p9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4" name="Google Shape;615;p9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5" name="Google Shape;616;p9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6" name="Google Shape;617;p9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7" name="Google Shape;618;p9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8" name="Google Shape;619;p9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9" name="Google Shape;620;p9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0" name="Google Shape;621;p9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1" name="Google Shape;622;p9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2" name="Google Shape;623;p9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3" name="Google Shape;624;p9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4" name="Google Shape;625;p9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5" name="Google Shape;626;p9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6" name="Google Shape;627;p9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7" name="Google Shape;628;p9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8" name="Google Shape;629;p9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9" name="Google Shape;630;p9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0" name="Google Shape;631;p9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1" name="Google Shape;632;p9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2" name="Google Shape;633;p9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3" name="Google Shape;634;p9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4" name="Google Shape;635;p9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5" name="Google Shape;636;p9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6" name="Google Shape;637;p9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7" name="Google Shape;638;p9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8" name="Google Shape;639;p9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79" name="Google Shape;640;p9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0" name="Google Shape;641;p9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1" name="Google Shape;642;p9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2" name="Google Shape;643;p9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3" name="Google Shape;644;p9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4" name="Google Shape;645;p9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5" name="Google Shape;646;p9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6" name="Google Shape;647;p9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7" name="Google Shape;648;p9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8" name="Google Shape;649;p9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89" name="Google Shape;650;p9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90" name="Google Shape;651;p9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91" name="Google Shape;652;p9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92" name="Google Shape;653;p9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69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2135550" y="1884087"/>
            <a:ext cx="4872900" cy="1161301"/>
          </a:xfrm>
          <a:prstGeom prst="rect">
            <a:avLst/>
          </a:prstGeom>
        </p:spPr>
        <p:txBody>
          <a:bodyPr anchor="b"/>
          <a:lstStyle>
            <a:lvl1pPr algn="ctr">
              <a:defRPr sz="6500" b="1">
                <a:solidFill>
                  <a:srgbClr val="2B6DD5"/>
                </a:solidFill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695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2135550" y="2893112"/>
            <a:ext cx="4872900" cy="671101"/>
          </a:xfrm>
          <a:prstGeom prst="rect">
            <a:avLst/>
          </a:prstGeom>
        </p:spPr>
        <p:txBody>
          <a:bodyPr/>
          <a:lstStyle>
            <a:lvl1pPr marL="317500" indent="-177800" algn="ctr">
              <a:buClrTx/>
              <a:buSzTx/>
              <a:buFontTx/>
              <a:buNone/>
              <a:defRPr sz="1600"/>
            </a:lvl1pPr>
            <a:lvl2pPr marL="317500" indent="279400" algn="ctr">
              <a:buClrTx/>
              <a:buSzTx/>
              <a:buFontTx/>
              <a:buNone/>
              <a:defRPr sz="1600"/>
            </a:lvl2pPr>
            <a:lvl3pPr marL="317500" indent="736600" algn="ctr">
              <a:buClrTx/>
              <a:buSzTx/>
              <a:buFontTx/>
              <a:buNone/>
              <a:defRPr sz="1600"/>
            </a:lvl3pPr>
            <a:lvl4pPr marL="317500" indent="1193800" algn="ctr">
              <a:buClrTx/>
              <a:buSzTx/>
              <a:buFontTx/>
              <a:buNone/>
              <a:defRPr sz="1600"/>
            </a:lvl4pPr>
            <a:lvl5pPr marL="317500" indent="1651000" algn="ctr">
              <a:buClrTx/>
              <a:buSzTx/>
              <a:buFontTx/>
              <a:buNone/>
              <a:defRPr sz="1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9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657;p10"/>
          <p:cNvSpPr>
            <a:spLocks noGrp="1"/>
          </p:cNvSpPr>
          <p:nvPr>
            <p:ph type="pic" idx="21"/>
          </p:nvPr>
        </p:nvSpPr>
        <p:spPr>
          <a:xfrm>
            <a:off x="-25" y="-13725"/>
            <a:ext cx="9144001" cy="5157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0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21199" y="4014449"/>
            <a:ext cx="5901601" cy="572701"/>
          </a:xfrm>
          <a:prstGeom prst="rect">
            <a:avLst/>
          </a:prstGeom>
          <a:solidFill>
            <a:schemeClr val="accent6">
              <a:lumOff val="44000"/>
            </a:schemeClr>
          </a:solidFill>
        </p:spPr>
        <p:txBody>
          <a:bodyPr/>
          <a:lstStyle>
            <a:lvl1pPr algn="ctr">
              <a:defRPr sz="2700">
                <a:solidFill>
                  <a:srgbClr val="2B6DD5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70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148;p4"/>
          <p:cNvGrpSpPr/>
          <p:nvPr/>
        </p:nvGrpSpPr>
        <p:grpSpPr>
          <a:xfrm>
            <a:off x="-80710" y="-733258"/>
            <a:ext cx="9305420" cy="6610015"/>
            <a:chOff x="0" y="0"/>
            <a:chExt cx="9305419" cy="6610014"/>
          </a:xfrm>
        </p:grpSpPr>
        <p:sp>
          <p:nvSpPr>
            <p:cNvPr id="2" name="Google Shape;149;p4"/>
            <p:cNvSpPr/>
            <p:nvPr/>
          </p:nvSpPr>
          <p:spPr>
            <a:xfrm>
              <a:off x="0" y="660350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" name="Google Shape;150;p4"/>
            <p:cNvSpPr/>
            <p:nvPr/>
          </p:nvSpPr>
          <p:spPr>
            <a:xfrm>
              <a:off x="0" y="635326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" name="Google Shape;151;p4"/>
            <p:cNvSpPr/>
            <p:nvPr/>
          </p:nvSpPr>
          <p:spPr>
            <a:xfrm>
              <a:off x="0" y="610294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" name="Google Shape;152;p4"/>
            <p:cNvSpPr/>
            <p:nvPr/>
          </p:nvSpPr>
          <p:spPr>
            <a:xfrm>
              <a:off x="0" y="585271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" name="Google Shape;153;p4"/>
            <p:cNvSpPr/>
            <p:nvPr/>
          </p:nvSpPr>
          <p:spPr>
            <a:xfrm>
              <a:off x="0" y="560238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7" name="Google Shape;154;p4"/>
            <p:cNvSpPr/>
            <p:nvPr/>
          </p:nvSpPr>
          <p:spPr>
            <a:xfrm>
              <a:off x="0" y="535277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8" name="Google Shape;155;p4"/>
            <p:cNvSpPr/>
            <p:nvPr/>
          </p:nvSpPr>
          <p:spPr>
            <a:xfrm>
              <a:off x="0" y="5102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9" name="Google Shape;156;p4"/>
            <p:cNvSpPr/>
            <p:nvPr/>
          </p:nvSpPr>
          <p:spPr>
            <a:xfrm>
              <a:off x="0" y="485222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0" name="Google Shape;157;p4"/>
            <p:cNvSpPr/>
            <p:nvPr/>
          </p:nvSpPr>
          <p:spPr>
            <a:xfrm>
              <a:off x="0" y="4601897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1" name="Google Shape;158;p4"/>
            <p:cNvSpPr/>
            <p:nvPr/>
          </p:nvSpPr>
          <p:spPr>
            <a:xfrm>
              <a:off x="0" y="435166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2" name="Google Shape;159;p4"/>
            <p:cNvSpPr/>
            <p:nvPr/>
          </p:nvSpPr>
          <p:spPr>
            <a:xfrm>
              <a:off x="0" y="410134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3" name="Google Shape;160;p4"/>
            <p:cNvSpPr/>
            <p:nvPr/>
          </p:nvSpPr>
          <p:spPr>
            <a:xfrm>
              <a:off x="0" y="385110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4" name="Google Shape;161;p4"/>
            <p:cNvSpPr/>
            <p:nvPr/>
          </p:nvSpPr>
          <p:spPr>
            <a:xfrm>
              <a:off x="0" y="360078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5" name="Google Shape;162;p4"/>
            <p:cNvSpPr/>
            <p:nvPr/>
          </p:nvSpPr>
          <p:spPr>
            <a:xfrm>
              <a:off x="0" y="3351173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" name="Google Shape;163;p4"/>
            <p:cNvSpPr/>
            <p:nvPr/>
          </p:nvSpPr>
          <p:spPr>
            <a:xfrm>
              <a:off x="0" y="3100850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" name="Google Shape;164;p4"/>
            <p:cNvSpPr/>
            <p:nvPr/>
          </p:nvSpPr>
          <p:spPr>
            <a:xfrm>
              <a:off x="0" y="2850616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8" name="Google Shape;165;p4"/>
            <p:cNvSpPr/>
            <p:nvPr/>
          </p:nvSpPr>
          <p:spPr>
            <a:xfrm>
              <a:off x="0" y="2600292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9" name="Google Shape;166;p4"/>
            <p:cNvSpPr/>
            <p:nvPr/>
          </p:nvSpPr>
          <p:spPr>
            <a:xfrm>
              <a:off x="0" y="235005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0" name="Google Shape;167;p4"/>
            <p:cNvSpPr/>
            <p:nvPr/>
          </p:nvSpPr>
          <p:spPr>
            <a:xfrm>
              <a:off x="0" y="209973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1" name="Google Shape;168;p4"/>
            <p:cNvSpPr/>
            <p:nvPr/>
          </p:nvSpPr>
          <p:spPr>
            <a:xfrm>
              <a:off x="0" y="184950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2" name="Google Shape;169;p4"/>
            <p:cNvSpPr/>
            <p:nvPr/>
          </p:nvSpPr>
          <p:spPr>
            <a:xfrm>
              <a:off x="0" y="159917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3" name="Google Shape;170;p4"/>
            <p:cNvSpPr/>
            <p:nvPr/>
          </p:nvSpPr>
          <p:spPr>
            <a:xfrm>
              <a:off x="0" y="134885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Google Shape;171;p4"/>
            <p:cNvSpPr/>
            <p:nvPr/>
          </p:nvSpPr>
          <p:spPr>
            <a:xfrm>
              <a:off x="0" y="1099245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5" name="Google Shape;172;p4"/>
            <p:cNvSpPr/>
            <p:nvPr/>
          </p:nvSpPr>
          <p:spPr>
            <a:xfrm>
              <a:off x="0" y="84901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6" name="Google Shape;173;p4"/>
            <p:cNvSpPr/>
            <p:nvPr/>
          </p:nvSpPr>
          <p:spPr>
            <a:xfrm>
              <a:off x="0" y="598688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7" name="Google Shape;174;p4"/>
            <p:cNvSpPr/>
            <p:nvPr/>
          </p:nvSpPr>
          <p:spPr>
            <a:xfrm>
              <a:off x="0" y="348454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8" name="Google Shape;175;p4"/>
            <p:cNvSpPr/>
            <p:nvPr/>
          </p:nvSpPr>
          <p:spPr>
            <a:xfrm>
              <a:off x="0" y="101431"/>
              <a:ext cx="9305420" cy="1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29" name="Google Shape;176;p4"/>
            <p:cNvSpPr/>
            <p:nvPr/>
          </p:nvSpPr>
          <p:spPr>
            <a:xfrm>
              <a:off x="0" y="0"/>
              <a:ext cx="9305420" cy="0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0" name="Google Shape;177;p4"/>
            <p:cNvSpPr/>
            <p:nvPr/>
          </p:nvSpPr>
          <p:spPr>
            <a:xfrm flipH="1">
              <a:off x="910524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1" name="Google Shape;178;p4"/>
            <p:cNvSpPr/>
            <p:nvPr/>
          </p:nvSpPr>
          <p:spPr>
            <a:xfrm flipH="1">
              <a:off x="88517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2" name="Google Shape;179;p4"/>
            <p:cNvSpPr/>
            <p:nvPr/>
          </p:nvSpPr>
          <p:spPr>
            <a:xfrm flipH="1">
              <a:off x="85988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3" name="Google Shape;180;p4"/>
            <p:cNvSpPr/>
            <p:nvPr/>
          </p:nvSpPr>
          <p:spPr>
            <a:xfrm flipH="1">
              <a:off x="834593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4" name="Google Shape;181;p4"/>
            <p:cNvSpPr/>
            <p:nvPr/>
          </p:nvSpPr>
          <p:spPr>
            <a:xfrm flipH="1">
              <a:off x="80931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5" name="Google Shape;182;p4"/>
            <p:cNvSpPr/>
            <p:nvPr/>
          </p:nvSpPr>
          <p:spPr>
            <a:xfrm flipH="1">
              <a:off x="784022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6" name="Google Shape;183;p4"/>
            <p:cNvSpPr/>
            <p:nvPr/>
          </p:nvSpPr>
          <p:spPr>
            <a:xfrm flipH="1">
              <a:off x="758733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7" name="Google Shape;184;p4"/>
            <p:cNvSpPr/>
            <p:nvPr/>
          </p:nvSpPr>
          <p:spPr>
            <a:xfrm flipH="1">
              <a:off x="733443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8" name="Google Shape;185;p4"/>
            <p:cNvSpPr/>
            <p:nvPr/>
          </p:nvSpPr>
          <p:spPr>
            <a:xfrm flipH="1">
              <a:off x="708162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39" name="Google Shape;186;p4"/>
            <p:cNvSpPr/>
            <p:nvPr/>
          </p:nvSpPr>
          <p:spPr>
            <a:xfrm flipH="1">
              <a:off x="68287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0" name="Google Shape;187;p4"/>
            <p:cNvSpPr/>
            <p:nvPr/>
          </p:nvSpPr>
          <p:spPr>
            <a:xfrm flipH="1">
              <a:off x="65758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1" name="Google Shape;188;p4"/>
            <p:cNvSpPr/>
            <p:nvPr/>
          </p:nvSpPr>
          <p:spPr>
            <a:xfrm flipH="1">
              <a:off x="63230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2" name="Google Shape;189;p4"/>
            <p:cNvSpPr/>
            <p:nvPr/>
          </p:nvSpPr>
          <p:spPr>
            <a:xfrm flipH="1">
              <a:off x="607013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3" name="Google Shape;190;p4"/>
            <p:cNvSpPr/>
            <p:nvPr/>
          </p:nvSpPr>
          <p:spPr>
            <a:xfrm flipH="1">
              <a:off x="581723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4" name="Google Shape;191;p4"/>
            <p:cNvSpPr/>
            <p:nvPr/>
          </p:nvSpPr>
          <p:spPr>
            <a:xfrm flipH="1">
              <a:off x="556442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5" name="Google Shape;192;p4"/>
            <p:cNvSpPr/>
            <p:nvPr/>
          </p:nvSpPr>
          <p:spPr>
            <a:xfrm flipH="1">
              <a:off x="531153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6" name="Google Shape;193;p4"/>
            <p:cNvSpPr/>
            <p:nvPr/>
          </p:nvSpPr>
          <p:spPr>
            <a:xfrm flipH="1">
              <a:off x="505863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7" name="Google Shape;194;p4"/>
            <p:cNvSpPr/>
            <p:nvPr/>
          </p:nvSpPr>
          <p:spPr>
            <a:xfrm flipH="1">
              <a:off x="48051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8" name="Google Shape;195;p4"/>
            <p:cNvSpPr/>
            <p:nvPr/>
          </p:nvSpPr>
          <p:spPr>
            <a:xfrm flipH="1">
              <a:off x="455230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49" name="Google Shape;196;p4"/>
            <p:cNvSpPr/>
            <p:nvPr/>
          </p:nvSpPr>
          <p:spPr>
            <a:xfrm flipH="1">
              <a:off x="429941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0" name="Google Shape;197;p4"/>
            <p:cNvSpPr/>
            <p:nvPr/>
          </p:nvSpPr>
          <p:spPr>
            <a:xfrm flipH="1">
              <a:off x="4046517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1" name="Google Shape;198;p4"/>
            <p:cNvSpPr/>
            <p:nvPr/>
          </p:nvSpPr>
          <p:spPr>
            <a:xfrm flipH="1">
              <a:off x="37936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2" name="Google Shape;199;p4"/>
            <p:cNvSpPr/>
            <p:nvPr/>
          </p:nvSpPr>
          <p:spPr>
            <a:xfrm flipH="1">
              <a:off x="35408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3" name="Google Shape;200;p4"/>
            <p:cNvSpPr/>
            <p:nvPr/>
          </p:nvSpPr>
          <p:spPr>
            <a:xfrm flipH="1">
              <a:off x="32879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4" name="Google Shape;201;p4"/>
            <p:cNvSpPr/>
            <p:nvPr/>
          </p:nvSpPr>
          <p:spPr>
            <a:xfrm flipH="1">
              <a:off x="3035021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5" name="Google Shape;202;p4"/>
            <p:cNvSpPr/>
            <p:nvPr/>
          </p:nvSpPr>
          <p:spPr>
            <a:xfrm flipH="1">
              <a:off x="2782214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6" name="Google Shape;203;p4"/>
            <p:cNvSpPr/>
            <p:nvPr/>
          </p:nvSpPr>
          <p:spPr>
            <a:xfrm flipH="1">
              <a:off x="2529318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7" name="Google Shape;204;p4"/>
            <p:cNvSpPr/>
            <p:nvPr/>
          </p:nvSpPr>
          <p:spPr>
            <a:xfrm flipH="1">
              <a:off x="2276422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8" name="Google Shape;205;p4"/>
            <p:cNvSpPr/>
            <p:nvPr/>
          </p:nvSpPr>
          <p:spPr>
            <a:xfrm flipH="1">
              <a:off x="202361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59" name="Google Shape;206;p4"/>
            <p:cNvSpPr/>
            <p:nvPr/>
          </p:nvSpPr>
          <p:spPr>
            <a:xfrm flipH="1">
              <a:off x="177071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0" name="Google Shape;207;p4"/>
            <p:cNvSpPr/>
            <p:nvPr/>
          </p:nvSpPr>
          <p:spPr>
            <a:xfrm flipH="1">
              <a:off x="151782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1" name="Google Shape;208;p4"/>
            <p:cNvSpPr/>
            <p:nvPr/>
          </p:nvSpPr>
          <p:spPr>
            <a:xfrm flipH="1">
              <a:off x="126501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2" name="Google Shape;209;p4"/>
            <p:cNvSpPr/>
            <p:nvPr/>
          </p:nvSpPr>
          <p:spPr>
            <a:xfrm flipH="1">
              <a:off x="1011495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3" name="Google Shape;210;p4"/>
            <p:cNvSpPr/>
            <p:nvPr/>
          </p:nvSpPr>
          <p:spPr>
            <a:xfrm flipH="1">
              <a:off x="758599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4" name="Google Shape;211;p4"/>
            <p:cNvSpPr/>
            <p:nvPr/>
          </p:nvSpPr>
          <p:spPr>
            <a:xfrm flipH="1">
              <a:off x="505703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5" name="Google Shape;212;p4"/>
            <p:cNvSpPr/>
            <p:nvPr/>
          </p:nvSpPr>
          <p:spPr>
            <a:xfrm flipH="1">
              <a:off x="252896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66" name="Google Shape;213;p4"/>
            <p:cNvSpPr/>
            <p:nvPr/>
          </p:nvSpPr>
          <p:spPr>
            <a:xfrm flipH="1">
              <a:off x="0" y="0"/>
              <a:ext cx="1" cy="6610015"/>
            </a:xfrm>
            <a:prstGeom prst="line">
              <a:avLst/>
            </a:prstGeom>
            <a:noFill/>
            <a:ln w="3275" cap="flat">
              <a:solidFill>
                <a:schemeClr val="accent5"/>
              </a:solidFill>
              <a:prstDash val="solid"/>
              <a:miter lim="7287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6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19999" y="445025"/>
            <a:ext cx="77040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69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719999" y="1215751"/>
            <a:ext cx="7704002" cy="341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grpSp>
        <p:nvGrpSpPr>
          <p:cNvPr id="96" name="Google Shape;216;p4"/>
          <p:cNvGrpSpPr/>
          <p:nvPr/>
        </p:nvGrpSpPr>
        <p:grpSpPr>
          <a:xfrm>
            <a:off x="49724" y="-405168"/>
            <a:ext cx="9020327" cy="5402211"/>
            <a:chOff x="0" y="0"/>
            <a:chExt cx="9020325" cy="5402208"/>
          </a:xfrm>
        </p:grpSpPr>
        <p:grpSp>
          <p:nvGrpSpPr>
            <p:cNvPr id="76" name="Google Shape;217;p4"/>
            <p:cNvGrpSpPr/>
            <p:nvPr/>
          </p:nvGrpSpPr>
          <p:grpSpPr>
            <a:xfrm>
              <a:off x="0" y="4831995"/>
              <a:ext cx="597160" cy="570214"/>
              <a:chOff x="0" y="0"/>
              <a:chExt cx="597159" cy="570213"/>
            </a:xfrm>
          </p:grpSpPr>
          <p:sp>
            <p:nvSpPr>
              <p:cNvPr id="70" name="Google Shape;218;p4"/>
              <p:cNvSpPr/>
              <p:nvPr/>
            </p:nvSpPr>
            <p:spPr>
              <a:xfrm rot="19940444">
                <a:off x="102276" y="40685"/>
                <a:ext cx="192927" cy="1671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85" h="21600" extrusionOk="0">
                    <a:moveTo>
                      <a:pt x="9738" y="0"/>
                    </a:moveTo>
                    <a:cubicBezTo>
                      <a:pt x="7991" y="0"/>
                      <a:pt x="6405" y="480"/>
                      <a:pt x="4912" y="1424"/>
                    </a:cubicBezTo>
                    <a:cubicBezTo>
                      <a:pt x="1369" y="3651"/>
                      <a:pt x="-479" y="8298"/>
                      <a:pt x="108" y="13320"/>
                    </a:cubicBezTo>
                    <a:cubicBezTo>
                      <a:pt x="528" y="17207"/>
                      <a:pt x="3325" y="19626"/>
                      <a:pt x="5810" y="20325"/>
                    </a:cubicBezTo>
                    <a:cubicBezTo>
                      <a:pt x="7180" y="21093"/>
                      <a:pt x="8767" y="21539"/>
                      <a:pt x="10296" y="21600"/>
                    </a:cubicBezTo>
                    <a:lnTo>
                      <a:pt x="10556" y="21600"/>
                    </a:lnTo>
                    <a:cubicBezTo>
                      <a:pt x="14469" y="21600"/>
                      <a:pt x="17476" y="19879"/>
                      <a:pt x="19324" y="16569"/>
                    </a:cubicBezTo>
                    <a:cubicBezTo>
                      <a:pt x="20802" y="13896"/>
                      <a:pt x="21121" y="10778"/>
                      <a:pt x="20063" y="7791"/>
                    </a:cubicBezTo>
                    <a:cubicBezTo>
                      <a:pt x="18853" y="4158"/>
                      <a:pt x="15788" y="1170"/>
                      <a:pt x="12404" y="341"/>
                    </a:cubicBezTo>
                    <a:cubicBezTo>
                      <a:pt x="11477" y="114"/>
                      <a:pt x="10593" y="0"/>
                      <a:pt x="973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71" name="Google Shape;219;p4"/>
              <p:cNvSpPr/>
              <p:nvPr/>
            </p:nvSpPr>
            <p:spPr>
              <a:xfrm rot="19940444">
                <a:off x="-1355" y="215140"/>
                <a:ext cx="599791" cy="1186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58" h="21600" extrusionOk="0">
                    <a:moveTo>
                      <a:pt x="15499" y="0"/>
                    </a:moveTo>
                    <a:cubicBezTo>
                      <a:pt x="14914" y="0"/>
                      <a:pt x="14339" y="135"/>
                      <a:pt x="13814" y="258"/>
                    </a:cubicBezTo>
                    <a:cubicBezTo>
                      <a:pt x="13287" y="345"/>
                      <a:pt x="12758" y="529"/>
                      <a:pt x="12231" y="529"/>
                    </a:cubicBezTo>
                    <a:lnTo>
                      <a:pt x="11895" y="529"/>
                    </a:lnTo>
                    <a:cubicBezTo>
                      <a:pt x="10891" y="529"/>
                      <a:pt x="9886" y="431"/>
                      <a:pt x="8918" y="345"/>
                    </a:cubicBezTo>
                    <a:cubicBezTo>
                      <a:pt x="7949" y="258"/>
                      <a:pt x="6926" y="172"/>
                      <a:pt x="5923" y="172"/>
                    </a:cubicBezTo>
                    <a:cubicBezTo>
                      <a:pt x="4090" y="172"/>
                      <a:pt x="2611" y="431"/>
                      <a:pt x="1254" y="1058"/>
                    </a:cubicBezTo>
                    <a:cubicBezTo>
                      <a:pt x="568" y="1428"/>
                      <a:pt x="38" y="4295"/>
                      <a:pt x="2" y="7791"/>
                    </a:cubicBezTo>
                    <a:cubicBezTo>
                      <a:pt x="-32" y="11114"/>
                      <a:pt x="425" y="13982"/>
                      <a:pt x="1061" y="14609"/>
                    </a:cubicBezTo>
                    <a:cubicBezTo>
                      <a:pt x="4143" y="17662"/>
                      <a:pt x="7226" y="19631"/>
                      <a:pt x="10222" y="20529"/>
                    </a:cubicBezTo>
                    <a:cubicBezTo>
                      <a:pt x="10891" y="20702"/>
                      <a:pt x="11631" y="20800"/>
                      <a:pt x="12547" y="20800"/>
                    </a:cubicBezTo>
                    <a:cubicBezTo>
                      <a:pt x="12971" y="20800"/>
                      <a:pt x="13411" y="20702"/>
                      <a:pt x="13834" y="20702"/>
                    </a:cubicBezTo>
                    <a:lnTo>
                      <a:pt x="15084" y="20702"/>
                    </a:lnTo>
                    <a:cubicBezTo>
                      <a:pt x="15647" y="20702"/>
                      <a:pt x="16230" y="20886"/>
                      <a:pt x="16793" y="21157"/>
                    </a:cubicBezTo>
                    <a:lnTo>
                      <a:pt x="16829" y="21157"/>
                    </a:lnTo>
                    <a:cubicBezTo>
                      <a:pt x="17303" y="21329"/>
                      <a:pt x="17833" y="21514"/>
                      <a:pt x="18379" y="21600"/>
                    </a:cubicBezTo>
                    <a:lnTo>
                      <a:pt x="18732" y="21600"/>
                    </a:lnTo>
                    <a:cubicBezTo>
                      <a:pt x="19206" y="21600"/>
                      <a:pt x="19629" y="21514"/>
                      <a:pt x="20035" y="21243"/>
                    </a:cubicBezTo>
                    <a:cubicBezTo>
                      <a:pt x="20739" y="20800"/>
                      <a:pt x="21285" y="18105"/>
                      <a:pt x="21425" y="14425"/>
                    </a:cubicBezTo>
                    <a:cubicBezTo>
                      <a:pt x="21568" y="10572"/>
                      <a:pt x="21232" y="6806"/>
                      <a:pt x="20598" y="5009"/>
                    </a:cubicBezTo>
                    <a:cubicBezTo>
                      <a:pt x="19452" y="1871"/>
                      <a:pt x="18062" y="258"/>
                      <a:pt x="16230" y="74"/>
                    </a:cubicBezTo>
                    <a:cubicBezTo>
                      <a:pt x="15985" y="25"/>
                      <a:pt x="15744" y="0"/>
                      <a:pt x="1549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72" name="Google Shape;220;p4"/>
              <p:cNvSpPr/>
              <p:nvPr/>
            </p:nvSpPr>
            <p:spPr>
              <a:xfrm rot="19940444">
                <a:off x="262432" y="348612"/>
                <a:ext cx="206969" cy="1778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07" h="21600" extrusionOk="0">
                    <a:moveTo>
                      <a:pt x="10109" y="0"/>
                    </a:moveTo>
                    <a:cubicBezTo>
                      <a:pt x="8882" y="0"/>
                      <a:pt x="7683" y="172"/>
                      <a:pt x="6676" y="492"/>
                    </a:cubicBezTo>
                    <a:cubicBezTo>
                      <a:pt x="2755" y="1682"/>
                      <a:pt x="143" y="5392"/>
                      <a:pt x="46" y="9758"/>
                    </a:cubicBezTo>
                    <a:lnTo>
                      <a:pt x="46" y="9815"/>
                    </a:lnTo>
                    <a:cubicBezTo>
                      <a:pt x="-209" y="12507"/>
                      <a:pt x="597" y="15264"/>
                      <a:pt x="2203" y="17357"/>
                    </a:cubicBezTo>
                    <a:cubicBezTo>
                      <a:pt x="4216" y="19983"/>
                      <a:pt x="7276" y="21543"/>
                      <a:pt x="10591" y="21600"/>
                    </a:cubicBezTo>
                    <a:lnTo>
                      <a:pt x="10942" y="21600"/>
                    </a:lnTo>
                    <a:cubicBezTo>
                      <a:pt x="12197" y="21600"/>
                      <a:pt x="13506" y="21419"/>
                      <a:pt x="14657" y="20943"/>
                    </a:cubicBezTo>
                    <a:cubicBezTo>
                      <a:pt x="17173" y="19983"/>
                      <a:pt x="19179" y="17948"/>
                      <a:pt x="20281" y="15141"/>
                    </a:cubicBezTo>
                    <a:cubicBezTo>
                      <a:pt x="21336" y="12450"/>
                      <a:pt x="21391" y="9339"/>
                      <a:pt x="20385" y="6467"/>
                    </a:cubicBezTo>
                    <a:cubicBezTo>
                      <a:pt x="19027" y="2585"/>
                      <a:pt x="15416" y="131"/>
                      <a:pt x="10639" y="8"/>
                    </a:cubicBezTo>
                    <a:cubicBezTo>
                      <a:pt x="10460" y="0"/>
                      <a:pt x="10281" y="0"/>
                      <a:pt x="1010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73" name="Google Shape;221;p4"/>
              <p:cNvSpPr/>
              <p:nvPr/>
            </p:nvSpPr>
            <p:spPr>
              <a:xfrm rot="19940444">
                <a:off x="98282" y="36625"/>
                <a:ext cx="201019" cy="1755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99" h="21600" extrusionOk="0">
                    <a:moveTo>
                      <a:pt x="9750" y="1006"/>
                    </a:moveTo>
                    <a:cubicBezTo>
                      <a:pt x="10509" y="1006"/>
                      <a:pt x="11372" y="1122"/>
                      <a:pt x="12283" y="1305"/>
                    </a:cubicBezTo>
                    <a:cubicBezTo>
                      <a:pt x="15380" y="2095"/>
                      <a:pt x="18163" y="4764"/>
                      <a:pt x="19333" y="8090"/>
                    </a:cubicBezTo>
                    <a:cubicBezTo>
                      <a:pt x="20244" y="10758"/>
                      <a:pt x="19994" y="13602"/>
                      <a:pt x="18623" y="16030"/>
                    </a:cubicBezTo>
                    <a:cubicBezTo>
                      <a:pt x="16897" y="18998"/>
                      <a:pt x="14162" y="20577"/>
                      <a:pt x="10558" y="20577"/>
                    </a:cubicBezTo>
                    <a:lnTo>
                      <a:pt x="10307" y="20577"/>
                    </a:lnTo>
                    <a:cubicBezTo>
                      <a:pt x="8936" y="20511"/>
                      <a:pt x="7468" y="20087"/>
                      <a:pt x="6201" y="19364"/>
                    </a:cubicBezTo>
                    <a:lnTo>
                      <a:pt x="6097" y="19364"/>
                    </a:lnTo>
                    <a:cubicBezTo>
                      <a:pt x="3814" y="18698"/>
                      <a:pt x="1330" y="16578"/>
                      <a:pt x="927" y="13120"/>
                    </a:cubicBezTo>
                    <a:cubicBezTo>
                      <a:pt x="419" y="8580"/>
                      <a:pt x="2089" y="4340"/>
                      <a:pt x="5338" y="2278"/>
                    </a:cubicBezTo>
                    <a:cubicBezTo>
                      <a:pt x="6709" y="1430"/>
                      <a:pt x="8129" y="1006"/>
                      <a:pt x="9750" y="1006"/>
                    </a:cubicBezTo>
                    <a:close/>
                    <a:moveTo>
                      <a:pt x="9716" y="0"/>
                    </a:moveTo>
                    <a:cubicBezTo>
                      <a:pt x="7997" y="0"/>
                      <a:pt x="6452" y="457"/>
                      <a:pt x="4935" y="1430"/>
                    </a:cubicBezTo>
                    <a:cubicBezTo>
                      <a:pt x="1379" y="3608"/>
                      <a:pt x="-493" y="8273"/>
                      <a:pt x="112" y="13244"/>
                    </a:cubicBezTo>
                    <a:cubicBezTo>
                      <a:pt x="572" y="17119"/>
                      <a:pt x="3306" y="19605"/>
                      <a:pt x="5846" y="20328"/>
                    </a:cubicBezTo>
                    <a:cubicBezTo>
                      <a:pt x="7210" y="21060"/>
                      <a:pt x="8783" y="21542"/>
                      <a:pt x="10307" y="21542"/>
                    </a:cubicBezTo>
                    <a:lnTo>
                      <a:pt x="10558" y="21600"/>
                    </a:lnTo>
                    <a:cubicBezTo>
                      <a:pt x="14413" y="21542"/>
                      <a:pt x="17454" y="19846"/>
                      <a:pt x="19284" y="16578"/>
                    </a:cubicBezTo>
                    <a:cubicBezTo>
                      <a:pt x="20856" y="13851"/>
                      <a:pt x="21107" y="10700"/>
                      <a:pt x="20091" y="7666"/>
                    </a:cubicBezTo>
                    <a:cubicBezTo>
                      <a:pt x="18880" y="4091"/>
                      <a:pt x="15784" y="1122"/>
                      <a:pt x="12436" y="341"/>
                    </a:cubicBezTo>
                    <a:cubicBezTo>
                      <a:pt x="11476" y="116"/>
                      <a:pt x="10571" y="0"/>
                      <a:pt x="97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74" name="Google Shape;222;p4"/>
              <p:cNvSpPr/>
              <p:nvPr/>
            </p:nvSpPr>
            <p:spPr>
              <a:xfrm rot="19940444">
                <a:off x="-5318" y="210988"/>
                <a:ext cx="607796" cy="1267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6" h="21600" extrusionOk="0">
                    <a:moveTo>
                      <a:pt x="15674" y="1428"/>
                    </a:moveTo>
                    <a:cubicBezTo>
                      <a:pt x="15831" y="1428"/>
                      <a:pt x="15988" y="1428"/>
                      <a:pt x="16146" y="1452"/>
                    </a:cubicBezTo>
                    <a:cubicBezTo>
                      <a:pt x="17918" y="1613"/>
                      <a:pt x="19272" y="3122"/>
                      <a:pt x="20386" y="6060"/>
                    </a:cubicBezTo>
                    <a:cubicBezTo>
                      <a:pt x="20958" y="7580"/>
                      <a:pt x="21254" y="10771"/>
                      <a:pt x="21132" y="14043"/>
                    </a:cubicBezTo>
                    <a:cubicBezTo>
                      <a:pt x="21010" y="17234"/>
                      <a:pt x="20507" y="19492"/>
                      <a:pt x="19882" y="19837"/>
                    </a:cubicBezTo>
                    <a:cubicBezTo>
                      <a:pt x="19482" y="20079"/>
                      <a:pt x="19065" y="20252"/>
                      <a:pt x="18614" y="20252"/>
                    </a:cubicBezTo>
                    <a:cubicBezTo>
                      <a:pt x="18492" y="20252"/>
                      <a:pt x="18387" y="20252"/>
                      <a:pt x="18266" y="20172"/>
                    </a:cubicBezTo>
                    <a:cubicBezTo>
                      <a:pt x="17743" y="20172"/>
                      <a:pt x="17224" y="19918"/>
                      <a:pt x="16737" y="19745"/>
                    </a:cubicBezTo>
                    <a:lnTo>
                      <a:pt x="16701" y="19745"/>
                    </a:lnTo>
                    <a:cubicBezTo>
                      <a:pt x="16146" y="19584"/>
                      <a:pt x="15571" y="19331"/>
                      <a:pt x="15015" y="19331"/>
                    </a:cubicBezTo>
                    <a:lnTo>
                      <a:pt x="14930" y="19331"/>
                    </a:lnTo>
                    <a:cubicBezTo>
                      <a:pt x="14546" y="19331"/>
                      <a:pt x="14164" y="19411"/>
                      <a:pt x="13783" y="19411"/>
                    </a:cubicBezTo>
                    <a:lnTo>
                      <a:pt x="12514" y="19411"/>
                    </a:lnTo>
                    <a:cubicBezTo>
                      <a:pt x="11610" y="19411"/>
                      <a:pt x="10880" y="19331"/>
                      <a:pt x="10220" y="19158"/>
                    </a:cubicBezTo>
                    <a:cubicBezTo>
                      <a:pt x="7282" y="18409"/>
                      <a:pt x="4242" y="16554"/>
                      <a:pt x="1218" y="13709"/>
                    </a:cubicBezTo>
                    <a:cubicBezTo>
                      <a:pt x="646" y="13202"/>
                      <a:pt x="262" y="10771"/>
                      <a:pt x="281" y="7995"/>
                    </a:cubicBezTo>
                    <a:cubicBezTo>
                      <a:pt x="314" y="5138"/>
                      <a:pt x="784" y="2707"/>
                      <a:pt x="1375" y="2454"/>
                    </a:cubicBezTo>
                    <a:cubicBezTo>
                      <a:pt x="2713" y="1786"/>
                      <a:pt x="4172" y="1532"/>
                      <a:pt x="5980" y="1532"/>
                    </a:cubicBezTo>
                    <a:cubicBezTo>
                      <a:pt x="6970" y="1532"/>
                      <a:pt x="7962" y="1613"/>
                      <a:pt x="8935" y="1693"/>
                    </a:cubicBezTo>
                    <a:cubicBezTo>
                      <a:pt x="9888" y="1786"/>
                      <a:pt x="10880" y="1866"/>
                      <a:pt x="11870" y="1866"/>
                    </a:cubicBezTo>
                    <a:lnTo>
                      <a:pt x="12202" y="1866"/>
                    </a:lnTo>
                    <a:cubicBezTo>
                      <a:pt x="12721" y="1866"/>
                      <a:pt x="13244" y="1786"/>
                      <a:pt x="13763" y="1613"/>
                    </a:cubicBezTo>
                    <a:cubicBezTo>
                      <a:pt x="14326" y="1544"/>
                      <a:pt x="15003" y="1428"/>
                      <a:pt x="15674" y="1428"/>
                    </a:cubicBezTo>
                    <a:close/>
                    <a:moveTo>
                      <a:pt x="15700" y="0"/>
                    </a:moveTo>
                    <a:cubicBezTo>
                      <a:pt x="15011" y="0"/>
                      <a:pt x="14314" y="138"/>
                      <a:pt x="13747" y="276"/>
                    </a:cubicBezTo>
                    <a:cubicBezTo>
                      <a:pt x="13244" y="357"/>
                      <a:pt x="12705" y="438"/>
                      <a:pt x="12202" y="438"/>
                    </a:cubicBezTo>
                    <a:lnTo>
                      <a:pt x="11870" y="438"/>
                    </a:lnTo>
                    <a:cubicBezTo>
                      <a:pt x="10880" y="438"/>
                      <a:pt x="9888" y="357"/>
                      <a:pt x="8935" y="276"/>
                    </a:cubicBezTo>
                    <a:cubicBezTo>
                      <a:pt x="7978" y="184"/>
                      <a:pt x="6970" y="104"/>
                      <a:pt x="5980" y="104"/>
                    </a:cubicBezTo>
                    <a:cubicBezTo>
                      <a:pt x="4172" y="104"/>
                      <a:pt x="2696" y="438"/>
                      <a:pt x="1356" y="1025"/>
                    </a:cubicBezTo>
                    <a:cubicBezTo>
                      <a:pt x="610" y="1359"/>
                      <a:pt x="38" y="4389"/>
                      <a:pt x="2" y="7995"/>
                    </a:cubicBezTo>
                    <a:cubicBezTo>
                      <a:pt x="-34" y="11439"/>
                      <a:pt x="452" y="14377"/>
                      <a:pt x="1165" y="15045"/>
                    </a:cubicBezTo>
                    <a:cubicBezTo>
                      <a:pt x="4208" y="17902"/>
                      <a:pt x="7249" y="19745"/>
                      <a:pt x="10203" y="20586"/>
                    </a:cubicBezTo>
                    <a:cubicBezTo>
                      <a:pt x="10880" y="20759"/>
                      <a:pt x="11610" y="20840"/>
                      <a:pt x="12514" y="20840"/>
                    </a:cubicBezTo>
                    <a:cubicBezTo>
                      <a:pt x="12931" y="20840"/>
                      <a:pt x="13365" y="20840"/>
                      <a:pt x="13783" y="20759"/>
                    </a:cubicBezTo>
                    <a:lnTo>
                      <a:pt x="15015" y="20759"/>
                    </a:lnTo>
                    <a:cubicBezTo>
                      <a:pt x="15554" y="20759"/>
                      <a:pt x="16127" y="20920"/>
                      <a:pt x="16685" y="21174"/>
                    </a:cubicBezTo>
                    <a:lnTo>
                      <a:pt x="16737" y="21174"/>
                    </a:lnTo>
                    <a:cubicBezTo>
                      <a:pt x="17205" y="21347"/>
                      <a:pt x="17727" y="21508"/>
                      <a:pt x="18249" y="21600"/>
                    </a:cubicBezTo>
                    <a:lnTo>
                      <a:pt x="18614" y="21600"/>
                    </a:lnTo>
                    <a:cubicBezTo>
                      <a:pt x="19081" y="21600"/>
                      <a:pt x="19515" y="21508"/>
                      <a:pt x="19916" y="21254"/>
                    </a:cubicBezTo>
                    <a:cubicBezTo>
                      <a:pt x="20681" y="20840"/>
                      <a:pt x="21270" y="18063"/>
                      <a:pt x="21411" y="14296"/>
                    </a:cubicBezTo>
                    <a:cubicBezTo>
                      <a:pt x="21566" y="10426"/>
                      <a:pt x="21201" y="6647"/>
                      <a:pt x="20524" y="4804"/>
                    </a:cubicBezTo>
                    <a:cubicBezTo>
                      <a:pt x="19360" y="1786"/>
                      <a:pt x="17987" y="276"/>
                      <a:pt x="16162" y="23"/>
                    </a:cubicBezTo>
                    <a:cubicBezTo>
                      <a:pt x="16010" y="0"/>
                      <a:pt x="15855" y="0"/>
                      <a:pt x="1570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75" name="Google Shape;223;p4"/>
              <p:cNvSpPr/>
              <p:nvPr/>
            </p:nvSpPr>
            <p:spPr>
              <a:xfrm rot="19940444">
                <a:off x="258450" y="344627"/>
                <a:ext cx="215314" cy="1862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4" h="21600" extrusionOk="0">
                    <a:moveTo>
                      <a:pt x="10571" y="925"/>
                    </a:moveTo>
                    <a:cubicBezTo>
                      <a:pt x="15005" y="1035"/>
                      <a:pt x="18386" y="3260"/>
                      <a:pt x="19637" y="6803"/>
                    </a:cubicBezTo>
                    <a:cubicBezTo>
                      <a:pt x="20550" y="9428"/>
                      <a:pt x="20504" y="12226"/>
                      <a:pt x="19492" y="14742"/>
                    </a:cubicBezTo>
                    <a:cubicBezTo>
                      <a:pt x="18525" y="17258"/>
                      <a:pt x="16692" y="19139"/>
                      <a:pt x="14330" y="20001"/>
                    </a:cubicBezTo>
                    <a:cubicBezTo>
                      <a:pt x="13271" y="20401"/>
                      <a:pt x="12067" y="20628"/>
                      <a:pt x="10908" y="20628"/>
                    </a:cubicBezTo>
                    <a:lnTo>
                      <a:pt x="10617" y="20628"/>
                    </a:lnTo>
                    <a:cubicBezTo>
                      <a:pt x="7487" y="20511"/>
                      <a:pt x="4642" y="19084"/>
                      <a:pt x="2809" y="16741"/>
                    </a:cubicBezTo>
                    <a:cubicBezTo>
                      <a:pt x="1313" y="14797"/>
                      <a:pt x="638" y="12344"/>
                      <a:pt x="830" y="9773"/>
                    </a:cubicBezTo>
                    <a:cubicBezTo>
                      <a:pt x="929" y="5831"/>
                      <a:pt x="3338" y="2461"/>
                      <a:pt x="6905" y="1379"/>
                    </a:cubicBezTo>
                    <a:cubicBezTo>
                      <a:pt x="7871" y="1089"/>
                      <a:pt x="9029" y="925"/>
                      <a:pt x="10234" y="925"/>
                    </a:cubicBezTo>
                    <a:close/>
                    <a:moveTo>
                      <a:pt x="10088" y="0"/>
                    </a:moveTo>
                    <a:cubicBezTo>
                      <a:pt x="8884" y="0"/>
                      <a:pt x="7725" y="165"/>
                      <a:pt x="6713" y="462"/>
                    </a:cubicBezTo>
                    <a:cubicBezTo>
                      <a:pt x="2809" y="1662"/>
                      <a:pt x="109" y="5376"/>
                      <a:pt x="56" y="9773"/>
                    </a:cubicBezTo>
                    <a:cubicBezTo>
                      <a:pt x="-229" y="12516"/>
                      <a:pt x="592" y="15260"/>
                      <a:pt x="2226" y="17368"/>
                    </a:cubicBezTo>
                    <a:cubicBezTo>
                      <a:pt x="4205" y="19938"/>
                      <a:pt x="7242" y="21482"/>
                      <a:pt x="10571" y="21600"/>
                    </a:cubicBezTo>
                    <a:lnTo>
                      <a:pt x="10908" y="21600"/>
                    </a:lnTo>
                    <a:cubicBezTo>
                      <a:pt x="12159" y="21600"/>
                      <a:pt x="13417" y="21365"/>
                      <a:pt x="14575" y="20910"/>
                    </a:cubicBezTo>
                    <a:cubicBezTo>
                      <a:pt x="17129" y="20001"/>
                      <a:pt x="19154" y="17940"/>
                      <a:pt x="20213" y="15142"/>
                    </a:cubicBezTo>
                    <a:cubicBezTo>
                      <a:pt x="21325" y="12399"/>
                      <a:pt x="21371" y="9319"/>
                      <a:pt x="20358" y="6458"/>
                    </a:cubicBezTo>
                    <a:cubicBezTo>
                      <a:pt x="19008" y="2524"/>
                      <a:pt x="15342" y="125"/>
                      <a:pt x="10617" y="8"/>
                    </a:cubicBezTo>
                    <a:cubicBezTo>
                      <a:pt x="10439" y="0"/>
                      <a:pt x="10267" y="0"/>
                      <a:pt x="1008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95" name="Google Shape;224;p4"/>
            <p:cNvGrpSpPr/>
            <p:nvPr/>
          </p:nvGrpSpPr>
          <p:grpSpPr>
            <a:xfrm>
              <a:off x="7606607" y="0"/>
              <a:ext cx="1413719" cy="1160996"/>
              <a:chOff x="0" y="0"/>
              <a:chExt cx="1413717" cy="1160995"/>
            </a:xfrm>
          </p:grpSpPr>
          <p:grpSp>
            <p:nvGrpSpPr>
              <p:cNvPr id="83" name="Google Shape;225;p4"/>
              <p:cNvGrpSpPr/>
              <p:nvPr/>
            </p:nvGrpSpPr>
            <p:grpSpPr>
              <a:xfrm>
                <a:off x="777758" y="447830"/>
                <a:ext cx="635960" cy="713166"/>
                <a:chOff x="0" y="0"/>
                <a:chExt cx="635958" cy="713164"/>
              </a:xfrm>
            </p:grpSpPr>
            <p:sp>
              <p:nvSpPr>
                <p:cNvPr id="77" name="Google Shape;226;p4"/>
                <p:cNvSpPr/>
                <p:nvPr/>
              </p:nvSpPr>
              <p:spPr>
                <a:xfrm>
                  <a:off x="20501" y="20704"/>
                  <a:ext cx="594473" cy="67068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21" h="21600" extrusionOk="0">
                      <a:moveTo>
                        <a:pt x="11515" y="0"/>
                      </a:moveTo>
                      <a:cubicBezTo>
                        <a:pt x="11215" y="0"/>
                        <a:pt x="10957" y="134"/>
                        <a:pt x="10764" y="394"/>
                      </a:cubicBezTo>
                      <a:cubicBezTo>
                        <a:pt x="10448" y="764"/>
                        <a:pt x="10134" y="1134"/>
                        <a:pt x="9836" y="1521"/>
                      </a:cubicBezTo>
                      <a:cubicBezTo>
                        <a:pt x="9206" y="2320"/>
                        <a:pt x="8610" y="3149"/>
                        <a:pt x="7961" y="3950"/>
                      </a:cubicBezTo>
                      <a:cubicBezTo>
                        <a:pt x="7729" y="4261"/>
                        <a:pt x="7729" y="4542"/>
                        <a:pt x="7914" y="4869"/>
                      </a:cubicBezTo>
                      <a:cubicBezTo>
                        <a:pt x="8062" y="5164"/>
                        <a:pt x="8193" y="5475"/>
                        <a:pt x="8244" y="5786"/>
                      </a:cubicBezTo>
                      <a:cubicBezTo>
                        <a:pt x="8309" y="6349"/>
                        <a:pt x="8228" y="6898"/>
                        <a:pt x="8046" y="7431"/>
                      </a:cubicBezTo>
                      <a:cubicBezTo>
                        <a:pt x="7880" y="7891"/>
                        <a:pt x="7647" y="8322"/>
                        <a:pt x="7233" y="8647"/>
                      </a:cubicBezTo>
                      <a:cubicBezTo>
                        <a:pt x="6603" y="9141"/>
                        <a:pt x="5921" y="9503"/>
                        <a:pt x="5086" y="9503"/>
                      </a:cubicBezTo>
                      <a:cubicBezTo>
                        <a:pt x="4997" y="9503"/>
                        <a:pt x="4906" y="9499"/>
                        <a:pt x="4813" y="9491"/>
                      </a:cubicBezTo>
                      <a:cubicBezTo>
                        <a:pt x="4758" y="9487"/>
                        <a:pt x="4704" y="9485"/>
                        <a:pt x="4651" y="9485"/>
                      </a:cubicBezTo>
                      <a:cubicBezTo>
                        <a:pt x="4219" y="9485"/>
                        <a:pt x="3885" y="9651"/>
                        <a:pt x="3619" y="9995"/>
                      </a:cubicBezTo>
                      <a:cubicBezTo>
                        <a:pt x="2327" y="11640"/>
                        <a:pt x="1182" y="13343"/>
                        <a:pt x="154" y="15137"/>
                      </a:cubicBezTo>
                      <a:cubicBezTo>
                        <a:pt x="-78" y="15566"/>
                        <a:pt x="-62" y="15818"/>
                        <a:pt x="304" y="16129"/>
                      </a:cubicBezTo>
                      <a:cubicBezTo>
                        <a:pt x="702" y="16468"/>
                        <a:pt x="1116" y="16796"/>
                        <a:pt x="1530" y="17091"/>
                      </a:cubicBezTo>
                      <a:cubicBezTo>
                        <a:pt x="1678" y="17200"/>
                        <a:pt x="1847" y="17251"/>
                        <a:pt x="2013" y="17251"/>
                      </a:cubicBezTo>
                      <a:cubicBezTo>
                        <a:pt x="2279" y="17251"/>
                        <a:pt x="2538" y="17121"/>
                        <a:pt x="2691" y="16883"/>
                      </a:cubicBezTo>
                      <a:cubicBezTo>
                        <a:pt x="2873" y="16603"/>
                        <a:pt x="3023" y="16322"/>
                        <a:pt x="3189" y="16039"/>
                      </a:cubicBezTo>
                      <a:cubicBezTo>
                        <a:pt x="4001" y="14706"/>
                        <a:pt x="4797" y="13372"/>
                        <a:pt x="5625" y="12054"/>
                      </a:cubicBezTo>
                      <a:cubicBezTo>
                        <a:pt x="5939" y="11536"/>
                        <a:pt x="6305" y="11046"/>
                        <a:pt x="6653" y="10544"/>
                      </a:cubicBezTo>
                      <a:cubicBezTo>
                        <a:pt x="7400" y="9491"/>
                        <a:pt x="8146" y="8409"/>
                        <a:pt x="8924" y="7372"/>
                      </a:cubicBezTo>
                      <a:cubicBezTo>
                        <a:pt x="9504" y="6646"/>
                        <a:pt x="10200" y="5994"/>
                        <a:pt x="10996" y="5447"/>
                      </a:cubicBezTo>
                      <a:cubicBezTo>
                        <a:pt x="11610" y="5002"/>
                        <a:pt x="12272" y="4631"/>
                        <a:pt x="13069" y="4483"/>
                      </a:cubicBezTo>
                      <a:cubicBezTo>
                        <a:pt x="13260" y="4444"/>
                        <a:pt x="13453" y="4420"/>
                        <a:pt x="13646" y="4420"/>
                      </a:cubicBezTo>
                      <a:cubicBezTo>
                        <a:pt x="13890" y="4420"/>
                        <a:pt x="14131" y="4459"/>
                        <a:pt x="14361" y="4558"/>
                      </a:cubicBezTo>
                      <a:cubicBezTo>
                        <a:pt x="15207" y="4928"/>
                        <a:pt x="15721" y="5520"/>
                        <a:pt x="15937" y="6335"/>
                      </a:cubicBezTo>
                      <a:cubicBezTo>
                        <a:pt x="16135" y="7106"/>
                        <a:pt x="16035" y="7876"/>
                        <a:pt x="15803" y="8647"/>
                      </a:cubicBezTo>
                      <a:cubicBezTo>
                        <a:pt x="15471" y="9832"/>
                        <a:pt x="14859" y="10898"/>
                        <a:pt x="14179" y="11951"/>
                      </a:cubicBezTo>
                      <a:cubicBezTo>
                        <a:pt x="13564" y="12943"/>
                        <a:pt x="12918" y="13921"/>
                        <a:pt x="12256" y="14885"/>
                      </a:cubicBezTo>
                      <a:cubicBezTo>
                        <a:pt x="11294" y="16261"/>
                        <a:pt x="10316" y="17639"/>
                        <a:pt x="9338" y="19018"/>
                      </a:cubicBezTo>
                      <a:cubicBezTo>
                        <a:pt x="9140" y="19298"/>
                        <a:pt x="8874" y="19551"/>
                        <a:pt x="8658" y="19833"/>
                      </a:cubicBezTo>
                      <a:cubicBezTo>
                        <a:pt x="8360" y="20232"/>
                        <a:pt x="8476" y="20736"/>
                        <a:pt x="8958" y="20958"/>
                      </a:cubicBezTo>
                      <a:cubicBezTo>
                        <a:pt x="9404" y="21181"/>
                        <a:pt x="9886" y="21358"/>
                        <a:pt x="10366" y="21537"/>
                      </a:cubicBezTo>
                      <a:cubicBezTo>
                        <a:pt x="10484" y="21578"/>
                        <a:pt x="10589" y="21600"/>
                        <a:pt x="10682" y="21600"/>
                      </a:cubicBezTo>
                      <a:cubicBezTo>
                        <a:pt x="10891" y="21600"/>
                        <a:pt x="11051" y="21494"/>
                        <a:pt x="11212" y="21269"/>
                      </a:cubicBezTo>
                      <a:cubicBezTo>
                        <a:pt x="11824" y="20425"/>
                        <a:pt x="12470" y="19581"/>
                        <a:pt x="13053" y="18707"/>
                      </a:cubicBezTo>
                      <a:cubicBezTo>
                        <a:pt x="13583" y="17892"/>
                        <a:pt x="14063" y="17062"/>
                        <a:pt x="14577" y="16233"/>
                      </a:cubicBezTo>
                      <a:cubicBezTo>
                        <a:pt x="14677" y="16070"/>
                        <a:pt x="14677" y="15921"/>
                        <a:pt x="14577" y="15759"/>
                      </a:cubicBezTo>
                      <a:cubicBezTo>
                        <a:pt x="14511" y="15639"/>
                        <a:pt x="14427" y="15521"/>
                        <a:pt x="14345" y="15403"/>
                      </a:cubicBezTo>
                      <a:cubicBezTo>
                        <a:pt x="13865" y="14765"/>
                        <a:pt x="13797" y="14055"/>
                        <a:pt x="14029" y="13329"/>
                      </a:cubicBezTo>
                      <a:cubicBezTo>
                        <a:pt x="14213" y="12736"/>
                        <a:pt x="14527" y="12203"/>
                        <a:pt x="14959" y="11743"/>
                      </a:cubicBezTo>
                      <a:cubicBezTo>
                        <a:pt x="15578" y="11064"/>
                        <a:pt x="16372" y="10670"/>
                        <a:pt x="17338" y="10670"/>
                      </a:cubicBezTo>
                      <a:cubicBezTo>
                        <a:pt x="17407" y="10670"/>
                        <a:pt x="17475" y="10672"/>
                        <a:pt x="17543" y="10676"/>
                      </a:cubicBezTo>
                      <a:cubicBezTo>
                        <a:pt x="17580" y="10678"/>
                        <a:pt x="17614" y="10680"/>
                        <a:pt x="17648" y="10680"/>
                      </a:cubicBezTo>
                      <a:cubicBezTo>
                        <a:pt x="18087" y="10680"/>
                        <a:pt x="18376" y="10503"/>
                        <a:pt x="18622" y="10188"/>
                      </a:cubicBezTo>
                      <a:cubicBezTo>
                        <a:pt x="19004" y="9684"/>
                        <a:pt x="20776" y="7254"/>
                        <a:pt x="21240" y="6528"/>
                      </a:cubicBezTo>
                      <a:cubicBezTo>
                        <a:pt x="21522" y="6083"/>
                        <a:pt x="21472" y="5803"/>
                        <a:pt x="21108" y="5416"/>
                      </a:cubicBezTo>
                      <a:cubicBezTo>
                        <a:pt x="20098" y="4410"/>
                        <a:pt x="18986" y="3491"/>
                        <a:pt x="17743" y="2735"/>
                      </a:cubicBezTo>
                      <a:cubicBezTo>
                        <a:pt x="16797" y="2143"/>
                        <a:pt x="15803" y="1566"/>
                        <a:pt x="14775" y="1106"/>
                      </a:cubicBezTo>
                      <a:cubicBezTo>
                        <a:pt x="13847" y="675"/>
                        <a:pt x="12837" y="380"/>
                        <a:pt x="11858" y="53"/>
                      </a:cubicBezTo>
                      <a:cubicBezTo>
                        <a:pt x="11738" y="18"/>
                        <a:pt x="11624" y="0"/>
                        <a:pt x="1151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78" name="Google Shape;227;p4"/>
                <p:cNvSpPr/>
                <p:nvPr/>
              </p:nvSpPr>
              <p:spPr>
                <a:xfrm>
                  <a:off x="109484" y="176816"/>
                  <a:ext cx="311906" cy="4429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07" h="21600" extrusionOk="0">
                      <a:moveTo>
                        <a:pt x="19525" y="0"/>
                      </a:moveTo>
                      <a:cubicBezTo>
                        <a:pt x="19239" y="0"/>
                        <a:pt x="18949" y="34"/>
                        <a:pt x="18658" y="95"/>
                      </a:cubicBezTo>
                      <a:cubicBezTo>
                        <a:pt x="17423" y="342"/>
                        <a:pt x="16383" y="834"/>
                        <a:pt x="15404" y="1419"/>
                      </a:cubicBezTo>
                      <a:cubicBezTo>
                        <a:pt x="13194" y="2743"/>
                        <a:pt x="11491" y="4381"/>
                        <a:pt x="10036" y="6151"/>
                      </a:cubicBezTo>
                      <a:cubicBezTo>
                        <a:pt x="9563" y="6601"/>
                        <a:pt x="9091" y="7072"/>
                        <a:pt x="8679" y="7543"/>
                      </a:cubicBezTo>
                      <a:cubicBezTo>
                        <a:pt x="7605" y="8777"/>
                        <a:pt x="6500" y="10012"/>
                        <a:pt x="5490" y="11290"/>
                      </a:cubicBezTo>
                      <a:cubicBezTo>
                        <a:pt x="3818" y="13445"/>
                        <a:pt x="2206" y="15643"/>
                        <a:pt x="594" y="17862"/>
                      </a:cubicBezTo>
                      <a:cubicBezTo>
                        <a:pt x="282" y="18290"/>
                        <a:pt x="152" y="18783"/>
                        <a:pt x="26" y="19276"/>
                      </a:cubicBezTo>
                      <a:cubicBezTo>
                        <a:pt x="-69" y="19657"/>
                        <a:pt x="91" y="20061"/>
                        <a:pt x="594" y="20285"/>
                      </a:cubicBezTo>
                      <a:cubicBezTo>
                        <a:pt x="1543" y="20689"/>
                        <a:pt x="2522" y="21117"/>
                        <a:pt x="3532" y="21452"/>
                      </a:cubicBezTo>
                      <a:cubicBezTo>
                        <a:pt x="3809" y="21548"/>
                        <a:pt x="4095" y="21600"/>
                        <a:pt x="4368" y="21600"/>
                      </a:cubicBezTo>
                      <a:cubicBezTo>
                        <a:pt x="4810" y="21600"/>
                        <a:pt x="5235" y="21465"/>
                        <a:pt x="5586" y="21163"/>
                      </a:cubicBezTo>
                      <a:cubicBezTo>
                        <a:pt x="5902" y="20892"/>
                        <a:pt x="6218" y="20599"/>
                        <a:pt x="6469" y="20310"/>
                      </a:cubicBezTo>
                      <a:cubicBezTo>
                        <a:pt x="7132" y="19479"/>
                        <a:pt x="7765" y="18626"/>
                        <a:pt x="8428" y="17795"/>
                      </a:cubicBezTo>
                      <a:cubicBezTo>
                        <a:pt x="9815" y="16000"/>
                        <a:pt x="11236" y="14230"/>
                        <a:pt x="12627" y="12456"/>
                      </a:cubicBezTo>
                      <a:cubicBezTo>
                        <a:pt x="14048" y="10618"/>
                        <a:pt x="15469" y="8756"/>
                        <a:pt x="16921" y="6915"/>
                      </a:cubicBezTo>
                      <a:cubicBezTo>
                        <a:pt x="18091" y="5434"/>
                        <a:pt x="19287" y="3953"/>
                        <a:pt x="20487" y="2451"/>
                      </a:cubicBezTo>
                      <a:cubicBezTo>
                        <a:pt x="20803" y="2047"/>
                        <a:pt x="21089" y="1644"/>
                        <a:pt x="21310" y="1216"/>
                      </a:cubicBezTo>
                      <a:cubicBezTo>
                        <a:pt x="21531" y="791"/>
                        <a:pt x="21371" y="545"/>
                        <a:pt x="20868" y="296"/>
                      </a:cubicBezTo>
                      <a:cubicBezTo>
                        <a:pt x="20439" y="89"/>
                        <a:pt x="19984" y="0"/>
                        <a:pt x="19525" y="0"/>
                      </a:cubicBezTo>
                      <a:close/>
                    </a:path>
                  </a:pathLst>
                </a:custGeom>
                <a:solidFill>
                  <a:srgbClr val="FEF8F8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79" name="Google Shape;228;p4"/>
                <p:cNvSpPr/>
                <p:nvPr/>
              </p:nvSpPr>
              <p:spPr>
                <a:xfrm>
                  <a:off x="210047" y="223340"/>
                  <a:ext cx="236545" cy="41658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38" h="21600" extrusionOk="0">
                      <a:moveTo>
                        <a:pt x="20765" y="0"/>
                      </a:moveTo>
                      <a:cubicBezTo>
                        <a:pt x="20473" y="0"/>
                        <a:pt x="20090" y="88"/>
                        <a:pt x="19901" y="216"/>
                      </a:cubicBezTo>
                      <a:cubicBezTo>
                        <a:pt x="19523" y="455"/>
                        <a:pt x="19277" y="717"/>
                        <a:pt x="19026" y="1005"/>
                      </a:cubicBezTo>
                      <a:cubicBezTo>
                        <a:pt x="17275" y="2818"/>
                        <a:pt x="15564" y="4655"/>
                        <a:pt x="13813" y="6468"/>
                      </a:cubicBezTo>
                      <a:cubicBezTo>
                        <a:pt x="11936" y="8376"/>
                        <a:pt x="10059" y="10284"/>
                        <a:pt x="8223" y="12189"/>
                      </a:cubicBezTo>
                      <a:cubicBezTo>
                        <a:pt x="6226" y="14219"/>
                        <a:pt x="4263" y="16271"/>
                        <a:pt x="2306" y="18297"/>
                      </a:cubicBezTo>
                      <a:cubicBezTo>
                        <a:pt x="1597" y="19014"/>
                        <a:pt x="887" y="19728"/>
                        <a:pt x="218" y="20445"/>
                      </a:cubicBezTo>
                      <a:cubicBezTo>
                        <a:pt x="-28" y="20729"/>
                        <a:pt x="-114" y="21040"/>
                        <a:pt x="218" y="21325"/>
                      </a:cubicBezTo>
                      <a:cubicBezTo>
                        <a:pt x="493" y="21554"/>
                        <a:pt x="859" y="21600"/>
                        <a:pt x="1248" y="21600"/>
                      </a:cubicBezTo>
                      <a:cubicBezTo>
                        <a:pt x="1391" y="21600"/>
                        <a:pt x="1534" y="21597"/>
                        <a:pt x="1677" y="21590"/>
                      </a:cubicBezTo>
                      <a:cubicBezTo>
                        <a:pt x="2512" y="21541"/>
                        <a:pt x="3016" y="21207"/>
                        <a:pt x="3474" y="20850"/>
                      </a:cubicBezTo>
                      <a:cubicBezTo>
                        <a:pt x="4641" y="19895"/>
                        <a:pt x="5762" y="18942"/>
                        <a:pt x="6935" y="17963"/>
                      </a:cubicBezTo>
                      <a:cubicBezTo>
                        <a:pt x="6935" y="17986"/>
                        <a:pt x="6975" y="17986"/>
                        <a:pt x="6975" y="17986"/>
                      </a:cubicBezTo>
                      <a:cubicBezTo>
                        <a:pt x="8269" y="16772"/>
                        <a:pt x="9602" y="15577"/>
                        <a:pt x="10855" y="14337"/>
                      </a:cubicBezTo>
                      <a:cubicBezTo>
                        <a:pt x="13481" y="11761"/>
                        <a:pt x="16148" y="9162"/>
                        <a:pt x="18694" y="6537"/>
                      </a:cubicBezTo>
                      <a:cubicBezTo>
                        <a:pt x="20027" y="5178"/>
                        <a:pt x="20942" y="3725"/>
                        <a:pt x="21360" y="2173"/>
                      </a:cubicBezTo>
                      <a:cubicBezTo>
                        <a:pt x="21486" y="1601"/>
                        <a:pt x="21440" y="1028"/>
                        <a:pt x="21360" y="455"/>
                      </a:cubicBezTo>
                      <a:cubicBezTo>
                        <a:pt x="21360" y="288"/>
                        <a:pt x="21068" y="26"/>
                        <a:pt x="20857" y="3"/>
                      </a:cubicBezTo>
                      <a:cubicBezTo>
                        <a:pt x="20828" y="0"/>
                        <a:pt x="20799" y="0"/>
                        <a:pt x="20765" y="0"/>
                      </a:cubicBezTo>
                      <a:close/>
                    </a:path>
                  </a:pathLst>
                </a:custGeom>
                <a:solidFill>
                  <a:srgbClr val="FEF8F8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80" name="Google Shape;229;p4"/>
                <p:cNvSpPr/>
                <p:nvPr/>
              </p:nvSpPr>
              <p:spPr>
                <a:xfrm>
                  <a:off x="0" y="0"/>
                  <a:ext cx="635959" cy="71316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90" h="21600" extrusionOk="0">
                      <a:moveTo>
                        <a:pt x="13251" y="5356"/>
                      </a:moveTo>
                      <a:cubicBezTo>
                        <a:pt x="13476" y="5356"/>
                        <a:pt x="13699" y="5411"/>
                        <a:pt x="13909" y="5539"/>
                      </a:cubicBezTo>
                      <a:cubicBezTo>
                        <a:pt x="14156" y="5694"/>
                        <a:pt x="14234" y="5847"/>
                        <a:pt x="14126" y="6111"/>
                      </a:cubicBezTo>
                      <a:cubicBezTo>
                        <a:pt x="14017" y="6377"/>
                        <a:pt x="13877" y="6627"/>
                        <a:pt x="13722" y="6878"/>
                      </a:cubicBezTo>
                      <a:cubicBezTo>
                        <a:pt x="13134" y="7811"/>
                        <a:pt x="12548" y="8730"/>
                        <a:pt x="11975" y="9650"/>
                      </a:cubicBezTo>
                      <a:cubicBezTo>
                        <a:pt x="11263" y="10793"/>
                        <a:pt x="10567" y="11950"/>
                        <a:pt x="9870" y="13092"/>
                      </a:cubicBezTo>
                      <a:cubicBezTo>
                        <a:pt x="9189" y="14193"/>
                        <a:pt x="8492" y="15292"/>
                        <a:pt x="7813" y="16407"/>
                      </a:cubicBezTo>
                      <a:cubicBezTo>
                        <a:pt x="7488" y="16923"/>
                        <a:pt x="7178" y="17453"/>
                        <a:pt x="6853" y="17969"/>
                      </a:cubicBezTo>
                      <a:cubicBezTo>
                        <a:pt x="6730" y="18149"/>
                        <a:pt x="6575" y="18330"/>
                        <a:pt x="6420" y="18499"/>
                      </a:cubicBezTo>
                      <a:cubicBezTo>
                        <a:pt x="6248" y="18686"/>
                        <a:pt x="6040" y="18770"/>
                        <a:pt x="5823" y="18770"/>
                      </a:cubicBezTo>
                      <a:cubicBezTo>
                        <a:pt x="5689" y="18770"/>
                        <a:pt x="5549" y="18738"/>
                        <a:pt x="5413" y="18678"/>
                      </a:cubicBezTo>
                      <a:cubicBezTo>
                        <a:pt x="4918" y="18470"/>
                        <a:pt x="4438" y="18204"/>
                        <a:pt x="3973" y="17954"/>
                      </a:cubicBezTo>
                      <a:cubicBezTo>
                        <a:pt x="3727" y="17814"/>
                        <a:pt x="3649" y="17564"/>
                        <a:pt x="3695" y="17327"/>
                      </a:cubicBezTo>
                      <a:cubicBezTo>
                        <a:pt x="3757" y="17021"/>
                        <a:pt x="3821" y="16715"/>
                        <a:pt x="3973" y="16449"/>
                      </a:cubicBezTo>
                      <a:cubicBezTo>
                        <a:pt x="4763" y="15070"/>
                        <a:pt x="5553" y="13705"/>
                        <a:pt x="6373" y="12367"/>
                      </a:cubicBezTo>
                      <a:cubicBezTo>
                        <a:pt x="6868" y="11573"/>
                        <a:pt x="7409" y="10807"/>
                        <a:pt x="7936" y="10040"/>
                      </a:cubicBezTo>
                      <a:cubicBezTo>
                        <a:pt x="8138" y="9747"/>
                        <a:pt x="8369" y="9455"/>
                        <a:pt x="8600" y="9176"/>
                      </a:cubicBezTo>
                      <a:cubicBezTo>
                        <a:pt x="9314" y="8076"/>
                        <a:pt x="10149" y="7059"/>
                        <a:pt x="11231" y="6237"/>
                      </a:cubicBezTo>
                      <a:cubicBezTo>
                        <a:pt x="11711" y="5874"/>
                        <a:pt x="12221" y="5568"/>
                        <a:pt x="12826" y="5415"/>
                      </a:cubicBezTo>
                      <a:cubicBezTo>
                        <a:pt x="12968" y="5377"/>
                        <a:pt x="13111" y="5356"/>
                        <a:pt x="13251" y="5356"/>
                      </a:cubicBezTo>
                      <a:close/>
                      <a:moveTo>
                        <a:pt x="14771" y="6765"/>
                      </a:moveTo>
                      <a:cubicBezTo>
                        <a:pt x="14784" y="6765"/>
                        <a:pt x="14795" y="6765"/>
                        <a:pt x="14805" y="6767"/>
                      </a:cubicBezTo>
                      <a:cubicBezTo>
                        <a:pt x="14884" y="6780"/>
                        <a:pt x="14992" y="6933"/>
                        <a:pt x="14992" y="7030"/>
                      </a:cubicBezTo>
                      <a:cubicBezTo>
                        <a:pt x="15022" y="7365"/>
                        <a:pt x="15039" y="7700"/>
                        <a:pt x="14992" y="8034"/>
                      </a:cubicBezTo>
                      <a:cubicBezTo>
                        <a:pt x="14837" y="8941"/>
                        <a:pt x="14497" y="9790"/>
                        <a:pt x="14003" y="10583"/>
                      </a:cubicBezTo>
                      <a:cubicBezTo>
                        <a:pt x="13058" y="12116"/>
                        <a:pt x="12068" y="13635"/>
                        <a:pt x="11093" y="15139"/>
                      </a:cubicBezTo>
                      <a:cubicBezTo>
                        <a:pt x="10628" y="15864"/>
                        <a:pt x="10134" y="16562"/>
                        <a:pt x="9654" y="17271"/>
                      </a:cubicBezTo>
                      <a:cubicBezTo>
                        <a:pt x="9654" y="17271"/>
                        <a:pt x="9639" y="17271"/>
                        <a:pt x="9639" y="17258"/>
                      </a:cubicBezTo>
                      <a:cubicBezTo>
                        <a:pt x="9204" y="17830"/>
                        <a:pt x="8787" y="18386"/>
                        <a:pt x="8354" y="18944"/>
                      </a:cubicBezTo>
                      <a:cubicBezTo>
                        <a:pt x="8184" y="19153"/>
                        <a:pt x="7997" y="19348"/>
                        <a:pt x="7687" y="19376"/>
                      </a:cubicBezTo>
                      <a:cubicBezTo>
                        <a:pt x="7634" y="19380"/>
                        <a:pt x="7581" y="19382"/>
                        <a:pt x="7528" y="19382"/>
                      </a:cubicBezTo>
                      <a:cubicBezTo>
                        <a:pt x="7384" y="19382"/>
                        <a:pt x="7248" y="19355"/>
                        <a:pt x="7146" y="19221"/>
                      </a:cubicBezTo>
                      <a:cubicBezTo>
                        <a:pt x="7023" y="19055"/>
                        <a:pt x="7055" y="18873"/>
                        <a:pt x="7146" y="18707"/>
                      </a:cubicBezTo>
                      <a:cubicBezTo>
                        <a:pt x="7394" y="18288"/>
                        <a:pt x="7658" y="17872"/>
                        <a:pt x="7921" y="17453"/>
                      </a:cubicBezTo>
                      <a:cubicBezTo>
                        <a:pt x="8647" y="16269"/>
                        <a:pt x="9376" y="15070"/>
                        <a:pt x="10117" y="13885"/>
                      </a:cubicBezTo>
                      <a:cubicBezTo>
                        <a:pt x="10798" y="12772"/>
                        <a:pt x="11495" y="11658"/>
                        <a:pt x="12191" y="10543"/>
                      </a:cubicBezTo>
                      <a:cubicBezTo>
                        <a:pt x="12841" y="9484"/>
                        <a:pt x="13476" y="8411"/>
                        <a:pt x="14126" y="7352"/>
                      </a:cubicBezTo>
                      <a:cubicBezTo>
                        <a:pt x="14219" y="7183"/>
                        <a:pt x="14311" y="7030"/>
                        <a:pt x="14451" y="6891"/>
                      </a:cubicBezTo>
                      <a:cubicBezTo>
                        <a:pt x="14521" y="6816"/>
                        <a:pt x="14663" y="6765"/>
                        <a:pt x="14771" y="6765"/>
                      </a:cubicBezTo>
                      <a:close/>
                      <a:moveTo>
                        <a:pt x="11437" y="627"/>
                      </a:moveTo>
                      <a:cubicBezTo>
                        <a:pt x="11539" y="627"/>
                        <a:pt x="11646" y="644"/>
                        <a:pt x="11758" y="677"/>
                      </a:cubicBezTo>
                      <a:cubicBezTo>
                        <a:pt x="12671" y="985"/>
                        <a:pt x="13614" y="1262"/>
                        <a:pt x="14480" y="1667"/>
                      </a:cubicBezTo>
                      <a:cubicBezTo>
                        <a:pt x="15440" y="2099"/>
                        <a:pt x="16368" y="2642"/>
                        <a:pt x="17252" y="3199"/>
                      </a:cubicBezTo>
                      <a:cubicBezTo>
                        <a:pt x="18411" y="3910"/>
                        <a:pt x="19449" y="4774"/>
                        <a:pt x="20392" y="5721"/>
                      </a:cubicBezTo>
                      <a:cubicBezTo>
                        <a:pt x="20732" y="6084"/>
                        <a:pt x="20779" y="6348"/>
                        <a:pt x="20515" y="6767"/>
                      </a:cubicBezTo>
                      <a:cubicBezTo>
                        <a:pt x="20082" y="7449"/>
                        <a:pt x="18428" y="9734"/>
                        <a:pt x="18071" y="10208"/>
                      </a:cubicBezTo>
                      <a:cubicBezTo>
                        <a:pt x="17842" y="10505"/>
                        <a:pt x="17572" y="10671"/>
                        <a:pt x="17162" y="10671"/>
                      </a:cubicBezTo>
                      <a:cubicBezTo>
                        <a:pt x="17131" y="10671"/>
                        <a:pt x="17099" y="10669"/>
                        <a:pt x="17065" y="10667"/>
                      </a:cubicBezTo>
                      <a:cubicBezTo>
                        <a:pt x="17001" y="10663"/>
                        <a:pt x="16937" y="10661"/>
                        <a:pt x="16874" y="10661"/>
                      </a:cubicBezTo>
                      <a:cubicBezTo>
                        <a:pt x="15971" y="10661"/>
                        <a:pt x="15230" y="11032"/>
                        <a:pt x="14652" y="11671"/>
                      </a:cubicBezTo>
                      <a:cubicBezTo>
                        <a:pt x="14249" y="12103"/>
                        <a:pt x="13956" y="12604"/>
                        <a:pt x="13784" y="13162"/>
                      </a:cubicBezTo>
                      <a:cubicBezTo>
                        <a:pt x="13567" y="13845"/>
                        <a:pt x="13631" y="14512"/>
                        <a:pt x="14079" y="15113"/>
                      </a:cubicBezTo>
                      <a:cubicBezTo>
                        <a:pt x="14156" y="15223"/>
                        <a:pt x="14234" y="15334"/>
                        <a:pt x="14296" y="15447"/>
                      </a:cubicBezTo>
                      <a:cubicBezTo>
                        <a:pt x="14389" y="15600"/>
                        <a:pt x="14389" y="15740"/>
                        <a:pt x="14296" y="15893"/>
                      </a:cubicBezTo>
                      <a:cubicBezTo>
                        <a:pt x="13816" y="16673"/>
                        <a:pt x="13368" y="17453"/>
                        <a:pt x="12873" y="18220"/>
                      </a:cubicBezTo>
                      <a:cubicBezTo>
                        <a:pt x="12329" y="19042"/>
                        <a:pt x="11726" y="19835"/>
                        <a:pt x="11155" y="20629"/>
                      </a:cubicBezTo>
                      <a:cubicBezTo>
                        <a:pt x="11004" y="20841"/>
                        <a:pt x="10864" y="20940"/>
                        <a:pt x="10669" y="20940"/>
                      </a:cubicBezTo>
                      <a:cubicBezTo>
                        <a:pt x="10580" y="20940"/>
                        <a:pt x="10480" y="20919"/>
                        <a:pt x="10365" y="20881"/>
                      </a:cubicBezTo>
                      <a:cubicBezTo>
                        <a:pt x="9917" y="20713"/>
                        <a:pt x="9467" y="20546"/>
                        <a:pt x="9051" y="20336"/>
                      </a:cubicBezTo>
                      <a:cubicBezTo>
                        <a:pt x="8600" y="20128"/>
                        <a:pt x="8492" y="19654"/>
                        <a:pt x="8770" y="19279"/>
                      </a:cubicBezTo>
                      <a:cubicBezTo>
                        <a:pt x="8972" y="19013"/>
                        <a:pt x="9221" y="18776"/>
                        <a:pt x="9405" y="18512"/>
                      </a:cubicBezTo>
                      <a:cubicBezTo>
                        <a:pt x="10318" y="17216"/>
                        <a:pt x="11231" y="15919"/>
                        <a:pt x="12130" y="14625"/>
                      </a:cubicBezTo>
                      <a:cubicBezTo>
                        <a:pt x="12748" y="13719"/>
                        <a:pt x="13351" y="12799"/>
                        <a:pt x="13924" y="11866"/>
                      </a:cubicBezTo>
                      <a:cubicBezTo>
                        <a:pt x="14559" y="10876"/>
                        <a:pt x="15130" y="9874"/>
                        <a:pt x="15440" y="8759"/>
                      </a:cubicBezTo>
                      <a:cubicBezTo>
                        <a:pt x="15657" y="8034"/>
                        <a:pt x="15750" y="7310"/>
                        <a:pt x="15566" y="6585"/>
                      </a:cubicBezTo>
                      <a:cubicBezTo>
                        <a:pt x="15364" y="5818"/>
                        <a:pt x="14884" y="5262"/>
                        <a:pt x="14094" y="4914"/>
                      </a:cubicBezTo>
                      <a:cubicBezTo>
                        <a:pt x="13879" y="4820"/>
                        <a:pt x="13654" y="4784"/>
                        <a:pt x="13427" y="4784"/>
                      </a:cubicBezTo>
                      <a:cubicBezTo>
                        <a:pt x="13247" y="4784"/>
                        <a:pt x="13066" y="4807"/>
                        <a:pt x="12888" y="4843"/>
                      </a:cubicBezTo>
                      <a:cubicBezTo>
                        <a:pt x="12145" y="4983"/>
                        <a:pt x="11527" y="5331"/>
                        <a:pt x="10953" y="5749"/>
                      </a:cubicBezTo>
                      <a:cubicBezTo>
                        <a:pt x="10210" y="6264"/>
                        <a:pt x="9560" y="6878"/>
                        <a:pt x="9019" y="7560"/>
                      </a:cubicBezTo>
                      <a:cubicBezTo>
                        <a:pt x="8293" y="8535"/>
                        <a:pt x="7596" y="9552"/>
                        <a:pt x="6900" y="10543"/>
                      </a:cubicBezTo>
                      <a:cubicBezTo>
                        <a:pt x="6575" y="11015"/>
                        <a:pt x="6233" y="11476"/>
                        <a:pt x="5940" y="11963"/>
                      </a:cubicBezTo>
                      <a:cubicBezTo>
                        <a:pt x="5167" y="13202"/>
                        <a:pt x="4424" y="14457"/>
                        <a:pt x="3666" y="15711"/>
                      </a:cubicBezTo>
                      <a:cubicBezTo>
                        <a:pt x="3511" y="15977"/>
                        <a:pt x="3370" y="16241"/>
                        <a:pt x="3200" y="16504"/>
                      </a:cubicBezTo>
                      <a:cubicBezTo>
                        <a:pt x="3058" y="16728"/>
                        <a:pt x="2816" y="16851"/>
                        <a:pt x="2568" y="16851"/>
                      </a:cubicBezTo>
                      <a:cubicBezTo>
                        <a:pt x="2413" y="16851"/>
                        <a:pt x="2256" y="16803"/>
                        <a:pt x="2118" y="16700"/>
                      </a:cubicBezTo>
                      <a:cubicBezTo>
                        <a:pt x="1731" y="16422"/>
                        <a:pt x="1345" y="16114"/>
                        <a:pt x="973" y="15795"/>
                      </a:cubicBezTo>
                      <a:cubicBezTo>
                        <a:pt x="631" y="15503"/>
                        <a:pt x="616" y="15266"/>
                        <a:pt x="833" y="14862"/>
                      </a:cubicBezTo>
                      <a:cubicBezTo>
                        <a:pt x="1793" y="13176"/>
                        <a:pt x="2861" y="11573"/>
                        <a:pt x="4067" y="10027"/>
                      </a:cubicBezTo>
                      <a:cubicBezTo>
                        <a:pt x="4315" y="9703"/>
                        <a:pt x="4627" y="9547"/>
                        <a:pt x="5031" y="9547"/>
                      </a:cubicBezTo>
                      <a:cubicBezTo>
                        <a:pt x="5080" y="9547"/>
                        <a:pt x="5131" y="9549"/>
                        <a:pt x="5182" y="9552"/>
                      </a:cubicBezTo>
                      <a:cubicBezTo>
                        <a:pt x="5269" y="9560"/>
                        <a:pt x="5354" y="9564"/>
                        <a:pt x="5437" y="9564"/>
                      </a:cubicBezTo>
                      <a:cubicBezTo>
                        <a:pt x="6216" y="9564"/>
                        <a:pt x="6853" y="9224"/>
                        <a:pt x="7441" y="8759"/>
                      </a:cubicBezTo>
                      <a:cubicBezTo>
                        <a:pt x="7842" y="8453"/>
                        <a:pt x="8044" y="8048"/>
                        <a:pt x="8199" y="7616"/>
                      </a:cubicBezTo>
                      <a:cubicBezTo>
                        <a:pt x="8369" y="7115"/>
                        <a:pt x="8445" y="6598"/>
                        <a:pt x="8384" y="6069"/>
                      </a:cubicBezTo>
                      <a:cubicBezTo>
                        <a:pt x="8337" y="5776"/>
                        <a:pt x="8214" y="5484"/>
                        <a:pt x="8076" y="5206"/>
                      </a:cubicBezTo>
                      <a:cubicBezTo>
                        <a:pt x="7904" y="4899"/>
                        <a:pt x="7904" y="4635"/>
                        <a:pt x="8121" y="4342"/>
                      </a:cubicBezTo>
                      <a:cubicBezTo>
                        <a:pt x="8726" y="3589"/>
                        <a:pt x="9282" y="2809"/>
                        <a:pt x="9870" y="2057"/>
                      </a:cubicBezTo>
                      <a:cubicBezTo>
                        <a:pt x="10149" y="1694"/>
                        <a:pt x="10442" y="1346"/>
                        <a:pt x="10737" y="998"/>
                      </a:cubicBezTo>
                      <a:cubicBezTo>
                        <a:pt x="10917" y="753"/>
                        <a:pt x="11157" y="627"/>
                        <a:pt x="11437" y="627"/>
                      </a:cubicBezTo>
                      <a:close/>
                      <a:moveTo>
                        <a:pt x="11287" y="0"/>
                      </a:moveTo>
                      <a:cubicBezTo>
                        <a:pt x="10979" y="0"/>
                        <a:pt x="10705" y="126"/>
                        <a:pt x="10488" y="371"/>
                      </a:cubicBezTo>
                      <a:cubicBezTo>
                        <a:pt x="10257" y="635"/>
                        <a:pt x="9993" y="887"/>
                        <a:pt x="9777" y="1164"/>
                      </a:cubicBezTo>
                      <a:cubicBezTo>
                        <a:pt x="8987" y="2224"/>
                        <a:pt x="8199" y="3296"/>
                        <a:pt x="7409" y="4356"/>
                      </a:cubicBezTo>
                      <a:cubicBezTo>
                        <a:pt x="7163" y="4690"/>
                        <a:pt x="7193" y="4983"/>
                        <a:pt x="7424" y="5331"/>
                      </a:cubicBezTo>
                      <a:cubicBezTo>
                        <a:pt x="7579" y="5568"/>
                        <a:pt x="7704" y="5860"/>
                        <a:pt x="7734" y="6126"/>
                      </a:cubicBezTo>
                      <a:cubicBezTo>
                        <a:pt x="7796" y="6640"/>
                        <a:pt x="7719" y="7143"/>
                        <a:pt x="7518" y="7631"/>
                      </a:cubicBezTo>
                      <a:cubicBezTo>
                        <a:pt x="7250" y="8323"/>
                        <a:pt x="6460" y="8998"/>
                        <a:pt x="5445" y="8998"/>
                      </a:cubicBezTo>
                      <a:cubicBezTo>
                        <a:pt x="5175" y="8998"/>
                        <a:pt x="4891" y="8950"/>
                        <a:pt x="4593" y="8843"/>
                      </a:cubicBezTo>
                      <a:cubicBezTo>
                        <a:pt x="4530" y="8822"/>
                        <a:pt x="4470" y="8811"/>
                        <a:pt x="4415" y="8811"/>
                      </a:cubicBezTo>
                      <a:cubicBezTo>
                        <a:pt x="4322" y="8811"/>
                        <a:pt x="4237" y="8841"/>
                        <a:pt x="4160" y="8912"/>
                      </a:cubicBezTo>
                      <a:cubicBezTo>
                        <a:pt x="4067" y="9009"/>
                        <a:pt x="3973" y="9120"/>
                        <a:pt x="3882" y="9218"/>
                      </a:cubicBezTo>
                      <a:cubicBezTo>
                        <a:pt x="2907" y="10388"/>
                        <a:pt x="1994" y="11600"/>
                        <a:pt x="1219" y="12883"/>
                      </a:cubicBezTo>
                      <a:cubicBezTo>
                        <a:pt x="848" y="13495"/>
                        <a:pt x="493" y="14122"/>
                        <a:pt x="136" y="14749"/>
                      </a:cubicBezTo>
                      <a:cubicBezTo>
                        <a:pt x="-110" y="15181"/>
                        <a:pt x="-2" y="15571"/>
                        <a:pt x="291" y="15948"/>
                      </a:cubicBezTo>
                      <a:cubicBezTo>
                        <a:pt x="385" y="16088"/>
                        <a:pt x="508" y="16227"/>
                        <a:pt x="648" y="16338"/>
                      </a:cubicBezTo>
                      <a:cubicBezTo>
                        <a:pt x="1266" y="16839"/>
                        <a:pt x="1886" y="17369"/>
                        <a:pt x="2551" y="17814"/>
                      </a:cubicBezTo>
                      <a:cubicBezTo>
                        <a:pt x="4345" y="18986"/>
                        <a:pt x="6326" y="19864"/>
                        <a:pt x="8337" y="20713"/>
                      </a:cubicBezTo>
                      <a:cubicBezTo>
                        <a:pt x="9112" y="21034"/>
                        <a:pt x="9885" y="21382"/>
                        <a:pt x="10737" y="21577"/>
                      </a:cubicBezTo>
                      <a:cubicBezTo>
                        <a:pt x="10817" y="21592"/>
                        <a:pt x="10890" y="21600"/>
                        <a:pt x="10958" y="21600"/>
                      </a:cubicBezTo>
                      <a:cubicBezTo>
                        <a:pt x="11185" y="21600"/>
                        <a:pt x="11340" y="21510"/>
                        <a:pt x="11495" y="21327"/>
                      </a:cubicBezTo>
                      <a:cubicBezTo>
                        <a:pt x="11571" y="21242"/>
                        <a:pt x="11650" y="21145"/>
                        <a:pt x="11711" y="21047"/>
                      </a:cubicBezTo>
                      <a:cubicBezTo>
                        <a:pt x="12285" y="20239"/>
                        <a:pt x="12888" y="19445"/>
                        <a:pt x="13429" y="18623"/>
                      </a:cubicBezTo>
                      <a:cubicBezTo>
                        <a:pt x="13939" y="17830"/>
                        <a:pt x="14372" y="17007"/>
                        <a:pt x="14884" y="16212"/>
                      </a:cubicBezTo>
                      <a:cubicBezTo>
                        <a:pt x="15162" y="15753"/>
                        <a:pt x="15147" y="15350"/>
                        <a:pt x="14761" y="14960"/>
                      </a:cubicBezTo>
                      <a:cubicBezTo>
                        <a:pt x="14744" y="14944"/>
                        <a:pt x="14744" y="14944"/>
                        <a:pt x="14744" y="14931"/>
                      </a:cubicBezTo>
                      <a:cubicBezTo>
                        <a:pt x="14342" y="14472"/>
                        <a:pt x="14264" y="13956"/>
                        <a:pt x="14436" y="13413"/>
                      </a:cubicBezTo>
                      <a:cubicBezTo>
                        <a:pt x="14512" y="13120"/>
                        <a:pt x="14635" y="12828"/>
                        <a:pt x="14805" y="12562"/>
                      </a:cubicBezTo>
                      <a:cubicBezTo>
                        <a:pt x="15338" y="11690"/>
                        <a:pt x="15948" y="11304"/>
                        <a:pt x="16854" y="11304"/>
                      </a:cubicBezTo>
                      <a:cubicBezTo>
                        <a:pt x="17105" y="11304"/>
                        <a:pt x="17381" y="11334"/>
                        <a:pt x="17685" y="11392"/>
                      </a:cubicBezTo>
                      <a:cubicBezTo>
                        <a:pt x="17729" y="11399"/>
                        <a:pt x="17772" y="11403"/>
                        <a:pt x="17810" y="11403"/>
                      </a:cubicBezTo>
                      <a:cubicBezTo>
                        <a:pt x="17918" y="11403"/>
                        <a:pt x="18007" y="11369"/>
                        <a:pt x="18086" y="11266"/>
                      </a:cubicBezTo>
                      <a:cubicBezTo>
                        <a:pt x="18519" y="10723"/>
                        <a:pt x="18952" y="10180"/>
                        <a:pt x="19371" y="9679"/>
                      </a:cubicBezTo>
                      <a:cubicBezTo>
                        <a:pt x="19774" y="9094"/>
                        <a:pt x="20161" y="8551"/>
                        <a:pt x="20547" y="7992"/>
                      </a:cubicBezTo>
                      <a:cubicBezTo>
                        <a:pt x="20764" y="7658"/>
                        <a:pt x="20949" y="7310"/>
                        <a:pt x="21165" y="6988"/>
                      </a:cubicBezTo>
                      <a:cubicBezTo>
                        <a:pt x="21490" y="6487"/>
                        <a:pt x="21475" y="6013"/>
                        <a:pt x="21042" y="5568"/>
                      </a:cubicBezTo>
                      <a:cubicBezTo>
                        <a:pt x="20980" y="5499"/>
                        <a:pt x="20919" y="5415"/>
                        <a:pt x="20857" y="5344"/>
                      </a:cubicBezTo>
                      <a:cubicBezTo>
                        <a:pt x="20316" y="4872"/>
                        <a:pt x="19819" y="4356"/>
                        <a:pt x="19248" y="3910"/>
                      </a:cubicBezTo>
                      <a:cubicBezTo>
                        <a:pt x="17623" y="2587"/>
                        <a:pt x="15827" y="1499"/>
                        <a:pt x="13801" y="732"/>
                      </a:cubicBezTo>
                      <a:cubicBezTo>
                        <a:pt x="13090" y="468"/>
                        <a:pt x="12361" y="260"/>
                        <a:pt x="11635" y="50"/>
                      </a:cubicBezTo>
                      <a:cubicBezTo>
                        <a:pt x="11514" y="17"/>
                        <a:pt x="11397" y="0"/>
                        <a:pt x="11287" y="0"/>
                      </a:cubicBezTo>
                      <a:close/>
                    </a:path>
                  </a:pathLst>
                </a:custGeom>
                <a:solidFill>
                  <a:srgbClr val="26262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81" name="Google Shape;230;p4"/>
                <p:cNvSpPr/>
                <p:nvPr/>
              </p:nvSpPr>
              <p:spPr>
                <a:xfrm>
                  <a:off x="230398" y="330275"/>
                  <a:ext cx="75223" cy="7846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950" h="21600" extrusionOk="0">
                      <a:moveTo>
                        <a:pt x="11599" y="5787"/>
                      </a:moveTo>
                      <a:cubicBezTo>
                        <a:pt x="13792" y="5787"/>
                        <a:pt x="14897" y="7038"/>
                        <a:pt x="14395" y="9193"/>
                      </a:cubicBezTo>
                      <a:cubicBezTo>
                        <a:pt x="14395" y="9575"/>
                        <a:pt x="14278" y="9836"/>
                        <a:pt x="14161" y="10218"/>
                      </a:cubicBezTo>
                      <a:cubicBezTo>
                        <a:pt x="13541" y="11851"/>
                        <a:pt x="12570" y="13381"/>
                        <a:pt x="11231" y="14649"/>
                      </a:cubicBezTo>
                      <a:cubicBezTo>
                        <a:pt x="11113" y="14892"/>
                        <a:pt x="10862" y="15031"/>
                        <a:pt x="10745" y="15153"/>
                      </a:cubicBezTo>
                      <a:cubicBezTo>
                        <a:pt x="10008" y="15744"/>
                        <a:pt x="9288" y="16213"/>
                        <a:pt x="8501" y="16213"/>
                      </a:cubicBezTo>
                      <a:cubicBezTo>
                        <a:pt x="8083" y="16213"/>
                        <a:pt x="7664" y="16091"/>
                        <a:pt x="7195" y="15779"/>
                      </a:cubicBezTo>
                      <a:cubicBezTo>
                        <a:pt x="5856" y="14892"/>
                        <a:pt x="5136" y="13624"/>
                        <a:pt x="5253" y="11851"/>
                      </a:cubicBezTo>
                      <a:cubicBezTo>
                        <a:pt x="5370" y="8810"/>
                        <a:pt x="8551" y="5787"/>
                        <a:pt x="11599" y="5787"/>
                      </a:cubicBezTo>
                      <a:close/>
                      <a:moveTo>
                        <a:pt x="11632" y="0"/>
                      </a:moveTo>
                      <a:cubicBezTo>
                        <a:pt x="10276" y="0"/>
                        <a:pt x="8853" y="365"/>
                        <a:pt x="7446" y="1095"/>
                      </a:cubicBezTo>
                      <a:cubicBezTo>
                        <a:pt x="4148" y="2746"/>
                        <a:pt x="1954" y="5404"/>
                        <a:pt x="615" y="8810"/>
                      </a:cubicBezTo>
                      <a:cubicBezTo>
                        <a:pt x="-976" y="12998"/>
                        <a:pt x="615" y="17429"/>
                        <a:pt x="4282" y="20210"/>
                      </a:cubicBezTo>
                      <a:cubicBezTo>
                        <a:pt x="5588" y="21148"/>
                        <a:pt x="7011" y="21600"/>
                        <a:pt x="8468" y="21600"/>
                      </a:cubicBezTo>
                      <a:cubicBezTo>
                        <a:pt x="10427" y="21600"/>
                        <a:pt x="12453" y="20783"/>
                        <a:pt x="14395" y="19202"/>
                      </a:cubicBezTo>
                      <a:cubicBezTo>
                        <a:pt x="14529" y="19080"/>
                        <a:pt x="14646" y="18941"/>
                        <a:pt x="14764" y="18820"/>
                      </a:cubicBezTo>
                      <a:cubicBezTo>
                        <a:pt x="16354" y="17308"/>
                        <a:pt x="17694" y="15396"/>
                        <a:pt x="18665" y="13381"/>
                      </a:cubicBezTo>
                      <a:cubicBezTo>
                        <a:pt x="18916" y="13120"/>
                        <a:pt x="19033" y="12738"/>
                        <a:pt x="19167" y="12494"/>
                      </a:cubicBezTo>
                      <a:cubicBezTo>
                        <a:pt x="20624" y="8689"/>
                        <a:pt x="20021" y="5022"/>
                        <a:pt x="17577" y="2607"/>
                      </a:cubicBezTo>
                      <a:cubicBezTo>
                        <a:pt x="15852" y="904"/>
                        <a:pt x="13809" y="0"/>
                        <a:pt x="11632" y="0"/>
                      </a:cubicBezTo>
                      <a:close/>
                    </a:path>
                  </a:pathLst>
                </a:custGeom>
                <a:solidFill>
                  <a:srgbClr val="26262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82" name="Google Shape;231;p4"/>
                <p:cNvSpPr/>
                <p:nvPr/>
              </p:nvSpPr>
              <p:spPr>
                <a:xfrm>
                  <a:off x="250157" y="351297"/>
                  <a:ext cx="34970" cy="3787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522" h="21600" extrusionOk="0">
                      <a:moveTo>
                        <a:pt x="14069" y="0"/>
                      </a:moveTo>
                      <a:cubicBezTo>
                        <a:pt x="7326" y="0"/>
                        <a:pt x="287" y="6264"/>
                        <a:pt x="27" y="12564"/>
                      </a:cubicBezTo>
                      <a:cubicBezTo>
                        <a:pt x="-232" y="16236"/>
                        <a:pt x="1361" y="18864"/>
                        <a:pt x="4325" y="20700"/>
                      </a:cubicBezTo>
                      <a:cubicBezTo>
                        <a:pt x="5363" y="21348"/>
                        <a:pt x="6289" y="21600"/>
                        <a:pt x="7215" y="21600"/>
                      </a:cubicBezTo>
                      <a:cubicBezTo>
                        <a:pt x="8956" y="21600"/>
                        <a:pt x="10549" y="20628"/>
                        <a:pt x="12180" y="19404"/>
                      </a:cubicBezTo>
                      <a:cubicBezTo>
                        <a:pt x="12439" y="19152"/>
                        <a:pt x="12995" y="18864"/>
                        <a:pt x="13254" y="18360"/>
                      </a:cubicBezTo>
                      <a:cubicBezTo>
                        <a:pt x="16218" y="15732"/>
                        <a:pt x="18367" y="12564"/>
                        <a:pt x="19738" y="9180"/>
                      </a:cubicBezTo>
                      <a:cubicBezTo>
                        <a:pt x="19997" y="8388"/>
                        <a:pt x="20257" y="7848"/>
                        <a:pt x="20257" y="7056"/>
                      </a:cubicBezTo>
                      <a:cubicBezTo>
                        <a:pt x="21368" y="2592"/>
                        <a:pt x="18923" y="0"/>
                        <a:pt x="1406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</p:grpSp>
          <p:grpSp>
            <p:nvGrpSpPr>
              <p:cNvPr id="94" name="Google Shape;232;p4"/>
              <p:cNvGrpSpPr/>
              <p:nvPr/>
            </p:nvGrpSpPr>
            <p:grpSpPr>
              <a:xfrm>
                <a:off x="0" y="0"/>
                <a:ext cx="627477" cy="988559"/>
                <a:chOff x="0" y="0"/>
                <a:chExt cx="627476" cy="988558"/>
              </a:xfrm>
            </p:grpSpPr>
            <p:sp>
              <p:nvSpPr>
                <p:cNvPr id="84" name="Google Shape;233;p4"/>
                <p:cNvSpPr/>
                <p:nvPr/>
              </p:nvSpPr>
              <p:spPr>
                <a:xfrm flipH="1">
                  <a:off x="44904" y="169576"/>
                  <a:ext cx="490857" cy="66108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69" h="21600" extrusionOk="0">
                      <a:moveTo>
                        <a:pt x="6626" y="0"/>
                      </a:moveTo>
                      <a:cubicBezTo>
                        <a:pt x="6535" y="0"/>
                        <a:pt x="6446" y="18"/>
                        <a:pt x="6365" y="53"/>
                      </a:cubicBezTo>
                      <a:cubicBezTo>
                        <a:pt x="6049" y="192"/>
                        <a:pt x="5747" y="332"/>
                        <a:pt x="5429" y="472"/>
                      </a:cubicBezTo>
                      <a:cubicBezTo>
                        <a:pt x="4825" y="761"/>
                        <a:pt x="4221" y="1074"/>
                        <a:pt x="3603" y="1353"/>
                      </a:cubicBezTo>
                      <a:cubicBezTo>
                        <a:pt x="2523" y="1816"/>
                        <a:pt x="1415" y="2267"/>
                        <a:pt x="321" y="2729"/>
                      </a:cubicBezTo>
                      <a:cubicBezTo>
                        <a:pt x="19" y="2847"/>
                        <a:pt x="-96" y="3138"/>
                        <a:pt x="92" y="3374"/>
                      </a:cubicBezTo>
                      <a:cubicBezTo>
                        <a:pt x="2408" y="6340"/>
                        <a:pt x="4740" y="9309"/>
                        <a:pt x="7057" y="12286"/>
                      </a:cubicBezTo>
                      <a:cubicBezTo>
                        <a:pt x="9403" y="15285"/>
                        <a:pt x="11747" y="18284"/>
                        <a:pt x="14093" y="21284"/>
                      </a:cubicBezTo>
                      <a:cubicBezTo>
                        <a:pt x="14166" y="21360"/>
                        <a:pt x="14223" y="21445"/>
                        <a:pt x="14294" y="21510"/>
                      </a:cubicBezTo>
                      <a:cubicBezTo>
                        <a:pt x="14381" y="21570"/>
                        <a:pt x="14462" y="21600"/>
                        <a:pt x="14533" y="21600"/>
                      </a:cubicBezTo>
                      <a:cubicBezTo>
                        <a:pt x="14626" y="21600"/>
                        <a:pt x="14705" y="21548"/>
                        <a:pt x="14770" y="21445"/>
                      </a:cubicBezTo>
                      <a:cubicBezTo>
                        <a:pt x="14885" y="21273"/>
                        <a:pt x="14985" y="21101"/>
                        <a:pt x="15116" y="20929"/>
                      </a:cubicBezTo>
                      <a:cubicBezTo>
                        <a:pt x="15218" y="20781"/>
                        <a:pt x="15307" y="20718"/>
                        <a:pt x="15461" y="20718"/>
                      </a:cubicBezTo>
                      <a:cubicBezTo>
                        <a:pt x="15520" y="20718"/>
                        <a:pt x="15592" y="20728"/>
                        <a:pt x="15676" y="20746"/>
                      </a:cubicBezTo>
                      <a:cubicBezTo>
                        <a:pt x="16079" y="20833"/>
                        <a:pt x="16482" y="20939"/>
                        <a:pt x="16885" y="21036"/>
                      </a:cubicBezTo>
                      <a:cubicBezTo>
                        <a:pt x="16962" y="21054"/>
                        <a:pt x="17017" y="21064"/>
                        <a:pt x="17059" y="21064"/>
                      </a:cubicBezTo>
                      <a:cubicBezTo>
                        <a:pt x="17144" y="21064"/>
                        <a:pt x="17173" y="21022"/>
                        <a:pt x="17201" y="20908"/>
                      </a:cubicBezTo>
                      <a:cubicBezTo>
                        <a:pt x="17288" y="20650"/>
                        <a:pt x="17345" y="20380"/>
                        <a:pt x="17418" y="20112"/>
                      </a:cubicBezTo>
                      <a:cubicBezTo>
                        <a:pt x="17495" y="19856"/>
                        <a:pt x="17606" y="19752"/>
                        <a:pt x="17857" y="19752"/>
                      </a:cubicBezTo>
                      <a:cubicBezTo>
                        <a:pt x="17932" y="19752"/>
                        <a:pt x="18019" y="19762"/>
                        <a:pt x="18123" y="19778"/>
                      </a:cubicBezTo>
                      <a:cubicBezTo>
                        <a:pt x="18540" y="19843"/>
                        <a:pt x="18957" y="19918"/>
                        <a:pt x="19375" y="19993"/>
                      </a:cubicBezTo>
                      <a:cubicBezTo>
                        <a:pt x="19446" y="20002"/>
                        <a:pt x="19502" y="20008"/>
                        <a:pt x="19545" y="20008"/>
                      </a:cubicBezTo>
                      <a:cubicBezTo>
                        <a:pt x="19662" y="20008"/>
                        <a:pt x="19701" y="19970"/>
                        <a:pt x="19762" y="19853"/>
                      </a:cubicBezTo>
                      <a:cubicBezTo>
                        <a:pt x="19778" y="19811"/>
                        <a:pt x="19792" y="19768"/>
                        <a:pt x="19806" y="19735"/>
                      </a:cubicBezTo>
                      <a:cubicBezTo>
                        <a:pt x="19920" y="19402"/>
                        <a:pt x="20037" y="19069"/>
                        <a:pt x="20165" y="18737"/>
                      </a:cubicBezTo>
                      <a:cubicBezTo>
                        <a:pt x="20234" y="18520"/>
                        <a:pt x="20369" y="18430"/>
                        <a:pt x="20605" y="18430"/>
                      </a:cubicBezTo>
                      <a:cubicBezTo>
                        <a:pt x="20663" y="18430"/>
                        <a:pt x="20728" y="18436"/>
                        <a:pt x="20799" y="18446"/>
                      </a:cubicBezTo>
                      <a:cubicBezTo>
                        <a:pt x="20900" y="18456"/>
                        <a:pt x="21014" y="18489"/>
                        <a:pt x="21115" y="18509"/>
                      </a:cubicBezTo>
                      <a:cubicBezTo>
                        <a:pt x="21188" y="18521"/>
                        <a:pt x="21273" y="18521"/>
                        <a:pt x="21346" y="18521"/>
                      </a:cubicBezTo>
                      <a:cubicBezTo>
                        <a:pt x="21447" y="18521"/>
                        <a:pt x="21504" y="18456"/>
                        <a:pt x="21447" y="18391"/>
                      </a:cubicBezTo>
                      <a:cubicBezTo>
                        <a:pt x="21389" y="18316"/>
                        <a:pt x="21316" y="18231"/>
                        <a:pt x="21259" y="18145"/>
                      </a:cubicBezTo>
                      <a:cubicBezTo>
                        <a:pt x="16956" y="12694"/>
                        <a:pt x="12653" y="7233"/>
                        <a:pt x="8336" y="1784"/>
                      </a:cubicBezTo>
                      <a:cubicBezTo>
                        <a:pt x="7920" y="1257"/>
                        <a:pt x="7517" y="718"/>
                        <a:pt x="7084" y="192"/>
                      </a:cubicBezTo>
                      <a:cubicBezTo>
                        <a:pt x="6987" y="69"/>
                        <a:pt x="6808" y="0"/>
                        <a:pt x="662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85" name="Google Shape;234;p4"/>
                <p:cNvSpPr/>
                <p:nvPr/>
              </p:nvSpPr>
              <p:spPr>
                <a:xfrm flipH="1">
                  <a:off x="421281" y="12685"/>
                  <a:ext cx="192712" cy="17039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06" h="21600" extrusionOk="0">
                      <a:moveTo>
                        <a:pt x="11590" y="0"/>
                      </a:moveTo>
                      <a:cubicBezTo>
                        <a:pt x="10401" y="0"/>
                        <a:pt x="9283" y="235"/>
                        <a:pt x="8375" y="572"/>
                      </a:cubicBezTo>
                      <a:cubicBezTo>
                        <a:pt x="6179" y="1408"/>
                        <a:pt x="4353" y="2993"/>
                        <a:pt x="2708" y="4785"/>
                      </a:cubicBezTo>
                      <a:cubicBezTo>
                        <a:pt x="993" y="6662"/>
                        <a:pt x="75" y="9083"/>
                        <a:pt x="5" y="11750"/>
                      </a:cubicBezTo>
                      <a:cubicBezTo>
                        <a:pt x="-35" y="13421"/>
                        <a:pt x="186" y="15127"/>
                        <a:pt x="441" y="16758"/>
                      </a:cubicBezTo>
                      <a:cubicBezTo>
                        <a:pt x="697" y="18298"/>
                        <a:pt x="1429" y="19591"/>
                        <a:pt x="2272" y="20799"/>
                      </a:cubicBezTo>
                      <a:cubicBezTo>
                        <a:pt x="2643" y="21377"/>
                        <a:pt x="3089" y="21600"/>
                        <a:pt x="3601" y="21600"/>
                      </a:cubicBezTo>
                      <a:cubicBezTo>
                        <a:pt x="3792" y="21600"/>
                        <a:pt x="3997" y="21566"/>
                        <a:pt x="4208" y="21508"/>
                      </a:cubicBezTo>
                      <a:cubicBezTo>
                        <a:pt x="4644" y="21428"/>
                        <a:pt x="5085" y="21136"/>
                        <a:pt x="5522" y="21010"/>
                      </a:cubicBezTo>
                      <a:cubicBezTo>
                        <a:pt x="7643" y="20341"/>
                        <a:pt x="9504" y="19173"/>
                        <a:pt x="11294" y="17840"/>
                      </a:cubicBezTo>
                      <a:cubicBezTo>
                        <a:pt x="11956" y="17382"/>
                        <a:pt x="12613" y="16924"/>
                        <a:pt x="13270" y="16466"/>
                      </a:cubicBezTo>
                      <a:cubicBezTo>
                        <a:pt x="14915" y="15293"/>
                        <a:pt x="16560" y="14171"/>
                        <a:pt x="18165" y="12958"/>
                      </a:cubicBezTo>
                      <a:cubicBezTo>
                        <a:pt x="19083" y="12294"/>
                        <a:pt x="19960" y="11584"/>
                        <a:pt x="20798" y="10789"/>
                      </a:cubicBezTo>
                      <a:cubicBezTo>
                        <a:pt x="21455" y="10205"/>
                        <a:pt x="21565" y="9329"/>
                        <a:pt x="21199" y="8453"/>
                      </a:cubicBezTo>
                      <a:cubicBezTo>
                        <a:pt x="20983" y="7955"/>
                        <a:pt x="19042" y="4705"/>
                        <a:pt x="18275" y="3577"/>
                      </a:cubicBezTo>
                      <a:cubicBezTo>
                        <a:pt x="16470" y="881"/>
                        <a:pt x="13897" y="0"/>
                        <a:pt x="1159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86" name="Google Shape;235;p4"/>
                <p:cNvSpPr/>
                <p:nvPr/>
              </p:nvSpPr>
              <p:spPr>
                <a:xfrm flipH="1">
                  <a:off x="22874" y="749550"/>
                  <a:ext cx="170457" cy="16746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59" h="21600" extrusionOk="0">
                      <a:moveTo>
                        <a:pt x="17116" y="0"/>
                      </a:moveTo>
                      <a:cubicBezTo>
                        <a:pt x="16568" y="0"/>
                        <a:pt x="16256" y="349"/>
                        <a:pt x="16098" y="1106"/>
                      </a:cubicBezTo>
                      <a:cubicBezTo>
                        <a:pt x="15849" y="2079"/>
                        <a:pt x="15606" y="3098"/>
                        <a:pt x="15357" y="4117"/>
                      </a:cubicBezTo>
                      <a:cubicBezTo>
                        <a:pt x="15000" y="5352"/>
                        <a:pt x="14559" y="5812"/>
                        <a:pt x="13507" y="5812"/>
                      </a:cubicBezTo>
                      <a:cubicBezTo>
                        <a:pt x="13332" y="5812"/>
                        <a:pt x="13139" y="5800"/>
                        <a:pt x="12924" y="5771"/>
                      </a:cubicBezTo>
                      <a:cubicBezTo>
                        <a:pt x="11895" y="5643"/>
                        <a:pt x="10820" y="5433"/>
                        <a:pt x="9790" y="5224"/>
                      </a:cubicBezTo>
                      <a:cubicBezTo>
                        <a:pt x="9677" y="5195"/>
                        <a:pt x="9575" y="5183"/>
                        <a:pt x="9479" y="5183"/>
                      </a:cubicBezTo>
                      <a:cubicBezTo>
                        <a:pt x="9077" y="5183"/>
                        <a:pt x="8794" y="5399"/>
                        <a:pt x="8596" y="5771"/>
                      </a:cubicBezTo>
                      <a:cubicBezTo>
                        <a:pt x="8472" y="6068"/>
                        <a:pt x="8347" y="6453"/>
                        <a:pt x="8308" y="6790"/>
                      </a:cubicBezTo>
                      <a:cubicBezTo>
                        <a:pt x="8144" y="7513"/>
                        <a:pt x="8059" y="8322"/>
                        <a:pt x="7855" y="9038"/>
                      </a:cubicBezTo>
                      <a:cubicBezTo>
                        <a:pt x="7623" y="9958"/>
                        <a:pt x="7329" y="10343"/>
                        <a:pt x="6752" y="10343"/>
                      </a:cubicBezTo>
                      <a:cubicBezTo>
                        <a:pt x="6503" y="10343"/>
                        <a:pt x="6203" y="10273"/>
                        <a:pt x="5830" y="10145"/>
                      </a:cubicBezTo>
                      <a:cubicBezTo>
                        <a:pt x="4845" y="9807"/>
                        <a:pt x="3855" y="9382"/>
                        <a:pt x="2826" y="9038"/>
                      </a:cubicBezTo>
                      <a:cubicBezTo>
                        <a:pt x="2554" y="8945"/>
                        <a:pt x="2345" y="8893"/>
                        <a:pt x="2169" y="8893"/>
                      </a:cubicBezTo>
                      <a:cubicBezTo>
                        <a:pt x="1796" y="8893"/>
                        <a:pt x="1575" y="9120"/>
                        <a:pt x="1298" y="9632"/>
                      </a:cubicBezTo>
                      <a:cubicBezTo>
                        <a:pt x="925" y="10314"/>
                        <a:pt x="597" y="10995"/>
                        <a:pt x="308" y="11717"/>
                      </a:cubicBezTo>
                      <a:cubicBezTo>
                        <a:pt x="-184" y="12818"/>
                        <a:pt x="-144" y="12987"/>
                        <a:pt x="846" y="13709"/>
                      </a:cubicBezTo>
                      <a:cubicBezTo>
                        <a:pt x="3980" y="15875"/>
                        <a:pt x="7154" y="18083"/>
                        <a:pt x="10327" y="20284"/>
                      </a:cubicBezTo>
                      <a:cubicBezTo>
                        <a:pt x="10740" y="20587"/>
                        <a:pt x="11193" y="20837"/>
                        <a:pt x="11685" y="21093"/>
                      </a:cubicBezTo>
                      <a:cubicBezTo>
                        <a:pt x="12268" y="21414"/>
                        <a:pt x="12862" y="21600"/>
                        <a:pt x="13467" y="21600"/>
                      </a:cubicBezTo>
                      <a:cubicBezTo>
                        <a:pt x="13977" y="21600"/>
                        <a:pt x="14497" y="21472"/>
                        <a:pt x="15029" y="21181"/>
                      </a:cubicBezTo>
                      <a:cubicBezTo>
                        <a:pt x="16635" y="20284"/>
                        <a:pt x="20466" y="18251"/>
                        <a:pt x="20635" y="18036"/>
                      </a:cubicBezTo>
                      <a:cubicBezTo>
                        <a:pt x="21331" y="17232"/>
                        <a:pt x="21416" y="16213"/>
                        <a:pt x="21331" y="15235"/>
                      </a:cubicBezTo>
                      <a:cubicBezTo>
                        <a:pt x="20963" y="10739"/>
                        <a:pt x="20550" y="6237"/>
                        <a:pt x="20137" y="1782"/>
                      </a:cubicBezTo>
                      <a:cubicBezTo>
                        <a:pt x="20098" y="1316"/>
                        <a:pt x="19973" y="1019"/>
                        <a:pt x="19600" y="850"/>
                      </a:cubicBezTo>
                      <a:cubicBezTo>
                        <a:pt x="18944" y="553"/>
                        <a:pt x="18321" y="297"/>
                        <a:pt x="17665" y="87"/>
                      </a:cubicBezTo>
                      <a:cubicBezTo>
                        <a:pt x="17461" y="29"/>
                        <a:pt x="17280" y="0"/>
                        <a:pt x="17116" y="0"/>
                      </a:cubicBezTo>
                      <a:close/>
                    </a:path>
                  </a:pathLst>
                </a:custGeom>
                <a:solidFill>
                  <a:srgbClr val="FEF8F8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87" name="Google Shape;236;p4"/>
                <p:cNvSpPr/>
                <p:nvPr/>
              </p:nvSpPr>
              <p:spPr>
                <a:xfrm flipH="1">
                  <a:off x="382903" y="106052"/>
                  <a:ext cx="198450" cy="14014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25" h="21600" extrusionOk="0">
                      <a:moveTo>
                        <a:pt x="18393" y="0"/>
                      </a:moveTo>
                      <a:cubicBezTo>
                        <a:pt x="18247" y="0"/>
                        <a:pt x="18097" y="77"/>
                        <a:pt x="17956" y="153"/>
                      </a:cubicBezTo>
                      <a:cubicBezTo>
                        <a:pt x="17709" y="251"/>
                        <a:pt x="17534" y="557"/>
                        <a:pt x="17354" y="759"/>
                      </a:cubicBezTo>
                      <a:cubicBezTo>
                        <a:pt x="17000" y="1113"/>
                        <a:pt x="16685" y="1517"/>
                        <a:pt x="16297" y="1823"/>
                      </a:cubicBezTo>
                      <a:cubicBezTo>
                        <a:pt x="13924" y="4057"/>
                        <a:pt x="11557" y="6284"/>
                        <a:pt x="9155" y="8413"/>
                      </a:cubicBezTo>
                      <a:cubicBezTo>
                        <a:pt x="6608" y="10696"/>
                        <a:pt x="3993" y="12881"/>
                        <a:pt x="1164" y="14349"/>
                      </a:cubicBezTo>
                      <a:cubicBezTo>
                        <a:pt x="917" y="14502"/>
                        <a:pt x="669" y="14599"/>
                        <a:pt x="422" y="14753"/>
                      </a:cubicBezTo>
                      <a:cubicBezTo>
                        <a:pt x="102" y="14906"/>
                        <a:pt x="-73" y="15261"/>
                        <a:pt x="29" y="15720"/>
                      </a:cubicBezTo>
                      <a:cubicBezTo>
                        <a:pt x="111" y="16103"/>
                        <a:pt x="271" y="16284"/>
                        <a:pt x="500" y="16284"/>
                      </a:cubicBezTo>
                      <a:cubicBezTo>
                        <a:pt x="572" y="16284"/>
                        <a:pt x="650" y="16263"/>
                        <a:pt x="737" y="16228"/>
                      </a:cubicBezTo>
                      <a:cubicBezTo>
                        <a:pt x="844" y="16228"/>
                        <a:pt x="951" y="16172"/>
                        <a:pt x="1057" y="16123"/>
                      </a:cubicBezTo>
                      <a:cubicBezTo>
                        <a:pt x="2435" y="15462"/>
                        <a:pt x="3813" y="14801"/>
                        <a:pt x="5191" y="14091"/>
                      </a:cubicBezTo>
                      <a:cubicBezTo>
                        <a:pt x="6113" y="13639"/>
                        <a:pt x="7069" y="13180"/>
                        <a:pt x="7986" y="12728"/>
                      </a:cubicBezTo>
                      <a:cubicBezTo>
                        <a:pt x="8015" y="12714"/>
                        <a:pt x="8039" y="12707"/>
                        <a:pt x="8063" y="12707"/>
                      </a:cubicBezTo>
                      <a:cubicBezTo>
                        <a:pt x="8131" y="12707"/>
                        <a:pt x="8180" y="12755"/>
                        <a:pt x="8233" y="12825"/>
                      </a:cubicBezTo>
                      <a:cubicBezTo>
                        <a:pt x="8306" y="12929"/>
                        <a:pt x="8306" y="13082"/>
                        <a:pt x="8267" y="13180"/>
                      </a:cubicBezTo>
                      <a:cubicBezTo>
                        <a:pt x="8126" y="13486"/>
                        <a:pt x="8020" y="13841"/>
                        <a:pt x="7845" y="14043"/>
                      </a:cubicBezTo>
                      <a:cubicBezTo>
                        <a:pt x="7457" y="14502"/>
                        <a:pt x="7030" y="14954"/>
                        <a:pt x="6574" y="15261"/>
                      </a:cubicBezTo>
                      <a:cubicBezTo>
                        <a:pt x="5089" y="16430"/>
                        <a:pt x="3498" y="17237"/>
                        <a:pt x="1868" y="17696"/>
                      </a:cubicBezTo>
                      <a:cubicBezTo>
                        <a:pt x="1125" y="17947"/>
                        <a:pt x="737" y="18761"/>
                        <a:pt x="878" y="19624"/>
                      </a:cubicBezTo>
                      <a:cubicBezTo>
                        <a:pt x="985" y="20180"/>
                        <a:pt x="1373" y="20737"/>
                        <a:pt x="1727" y="21043"/>
                      </a:cubicBezTo>
                      <a:cubicBezTo>
                        <a:pt x="2207" y="21419"/>
                        <a:pt x="2683" y="21600"/>
                        <a:pt x="3158" y="21600"/>
                      </a:cubicBezTo>
                      <a:cubicBezTo>
                        <a:pt x="3697" y="21600"/>
                        <a:pt x="4240" y="21370"/>
                        <a:pt x="4803" y="20939"/>
                      </a:cubicBezTo>
                      <a:cubicBezTo>
                        <a:pt x="8199" y="18100"/>
                        <a:pt x="11629" y="15462"/>
                        <a:pt x="14987" y="12574"/>
                      </a:cubicBezTo>
                      <a:cubicBezTo>
                        <a:pt x="16860" y="11002"/>
                        <a:pt x="18626" y="9123"/>
                        <a:pt x="20431" y="7348"/>
                      </a:cubicBezTo>
                      <a:cubicBezTo>
                        <a:pt x="21173" y="6639"/>
                        <a:pt x="21527" y="4662"/>
                        <a:pt x="21207" y="3493"/>
                      </a:cubicBezTo>
                      <a:cubicBezTo>
                        <a:pt x="21173" y="3291"/>
                        <a:pt x="21066" y="3090"/>
                        <a:pt x="20925" y="2937"/>
                      </a:cubicBezTo>
                      <a:cubicBezTo>
                        <a:pt x="20707" y="2623"/>
                        <a:pt x="20464" y="2456"/>
                        <a:pt x="20198" y="2456"/>
                      </a:cubicBezTo>
                      <a:cubicBezTo>
                        <a:pt x="19868" y="2456"/>
                        <a:pt x="19499" y="2707"/>
                        <a:pt x="19087" y="3243"/>
                      </a:cubicBezTo>
                      <a:cubicBezTo>
                        <a:pt x="17568" y="5275"/>
                        <a:pt x="15836" y="6840"/>
                        <a:pt x="14065" y="8260"/>
                      </a:cubicBezTo>
                      <a:cubicBezTo>
                        <a:pt x="13818" y="8469"/>
                        <a:pt x="13536" y="8615"/>
                        <a:pt x="13289" y="8824"/>
                      </a:cubicBezTo>
                      <a:cubicBezTo>
                        <a:pt x="13124" y="8914"/>
                        <a:pt x="12949" y="9012"/>
                        <a:pt x="12789" y="9012"/>
                      </a:cubicBezTo>
                      <a:cubicBezTo>
                        <a:pt x="12609" y="9012"/>
                        <a:pt x="12445" y="8893"/>
                        <a:pt x="12333" y="8518"/>
                      </a:cubicBezTo>
                      <a:cubicBezTo>
                        <a:pt x="12158" y="8010"/>
                        <a:pt x="12406" y="7655"/>
                        <a:pt x="12726" y="7404"/>
                      </a:cubicBezTo>
                      <a:cubicBezTo>
                        <a:pt x="12867" y="7300"/>
                        <a:pt x="13041" y="7147"/>
                        <a:pt x="13221" y="6994"/>
                      </a:cubicBezTo>
                      <a:cubicBezTo>
                        <a:pt x="14104" y="6235"/>
                        <a:pt x="15021" y="5574"/>
                        <a:pt x="15836" y="4711"/>
                      </a:cubicBezTo>
                      <a:cubicBezTo>
                        <a:pt x="16826" y="3751"/>
                        <a:pt x="17743" y="2582"/>
                        <a:pt x="18664" y="1468"/>
                      </a:cubicBezTo>
                      <a:cubicBezTo>
                        <a:pt x="18878" y="1218"/>
                        <a:pt x="19053" y="759"/>
                        <a:pt x="18805" y="299"/>
                      </a:cubicBezTo>
                      <a:cubicBezTo>
                        <a:pt x="18679" y="77"/>
                        <a:pt x="18538" y="0"/>
                        <a:pt x="18393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88" name="Google Shape;237;p4"/>
                <p:cNvSpPr/>
                <p:nvPr/>
              </p:nvSpPr>
              <p:spPr>
                <a:xfrm flipH="1">
                  <a:off x="13188" y="904725"/>
                  <a:ext cx="56949" cy="6488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038" h="21600" extrusionOk="0">
                      <a:moveTo>
                        <a:pt x="16595" y="0"/>
                      </a:moveTo>
                      <a:cubicBezTo>
                        <a:pt x="16411" y="0"/>
                        <a:pt x="16228" y="15"/>
                        <a:pt x="16044" y="45"/>
                      </a:cubicBezTo>
                      <a:cubicBezTo>
                        <a:pt x="15327" y="150"/>
                        <a:pt x="14477" y="376"/>
                        <a:pt x="13743" y="691"/>
                      </a:cubicBezTo>
                      <a:cubicBezTo>
                        <a:pt x="9723" y="2555"/>
                        <a:pt x="5837" y="4419"/>
                        <a:pt x="1950" y="6283"/>
                      </a:cubicBezTo>
                      <a:cubicBezTo>
                        <a:pt x="-485" y="7486"/>
                        <a:pt x="-485" y="8042"/>
                        <a:pt x="1100" y="10011"/>
                      </a:cubicBezTo>
                      <a:cubicBezTo>
                        <a:pt x="1467" y="10552"/>
                        <a:pt x="2067" y="10988"/>
                        <a:pt x="2684" y="11439"/>
                      </a:cubicBezTo>
                      <a:cubicBezTo>
                        <a:pt x="7054" y="14175"/>
                        <a:pt x="15194" y="19105"/>
                        <a:pt x="19080" y="21405"/>
                      </a:cubicBezTo>
                      <a:cubicBezTo>
                        <a:pt x="19297" y="21540"/>
                        <a:pt x="19547" y="21600"/>
                        <a:pt x="19781" y="21600"/>
                      </a:cubicBezTo>
                      <a:cubicBezTo>
                        <a:pt x="20464" y="21600"/>
                        <a:pt x="21115" y="21074"/>
                        <a:pt x="21032" y="20413"/>
                      </a:cubicBezTo>
                      <a:cubicBezTo>
                        <a:pt x="20298" y="13949"/>
                        <a:pt x="19697" y="7816"/>
                        <a:pt x="18963" y="1684"/>
                      </a:cubicBezTo>
                      <a:cubicBezTo>
                        <a:pt x="18747" y="631"/>
                        <a:pt x="17796" y="0"/>
                        <a:pt x="16595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89" name="Google Shape;238;p4"/>
                <p:cNvSpPr/>
                <p:nvPr/>
              </p:nvSpPr>
              <p:spPr>
                <a:xfrm flipH="1">
                  <a:off x="0" y="0"/>
                  <a:ext cx="627477" cy="98855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78" h="21600" extrusionOk="0">
                      <a:moveTo>
                        <a:pt x="4052" y="277"/>
                      </a:moveTo>
                      <a:cubicBezTo>
                        <a:pt x="4766" y="277"/>
                        <a:pt x="5563" y="429"/>
                        <a:pt x="6122" y="894"/>
                      </a:cubicBezTo>
                      <a:cubicBezTo>
                        <a:pt x="6359" y="1088"/>
                        <a:pt x="6960" y="1648"/>
                        <a:pt x="7027" y="1734"/>
                      </a:cubicBezTo>
                      <a:cubicBezTo>
                        <a:pt x="7140" y="1885"/>
                        <a:pt x="7106" y="2036"/>
                        <a:pt x="6903" y="2137"/>
                      </a:cubicBezTo>
                      <a:cubicBezTo>
                        <a:pt x="6643" y="2274"/>
                        <a:pt x="6372" y="2396"/>
                        <a:pt x="6088" y="2511"/>
                      </a:cubicBezTo>
                      <a:cubicBezTo>
                        <a:pt x="5591" y="2720"/>
                        <a:pt x="5081" y="2913"/>
                        <a:pt x="4572" y="3115"/>
                      </a:cubicBezTo>
                      <a:cubicBezTo>
                        <a:pt x="4369" y="3194"/>
                        <a:pt x="4165" y="3273"/>
                        <a:pt x="3960" y="3352"/>
                      </a:cubicBezTo>
                      <a:cubicBezTo>
                        <a:pt x="3406" y="3582"/>
                        <a:pt x="2830" y="3783"/>
                        <a:pt x="2173" y="3899"/>
                      </a:cubicBezTo>
                      <a:cubicBezTo>
                        <a:pt x="2038" y="3920"/>
                        <a:pt x="1902" y="3963"/>
                        <a:pt x="1767" y="3985"/>
                      </a:cubicBezTo>
                      <a:cubicBezTo>
                        <a:pt x="1701" y="3994"/>
                        <a:pt x="1638" y="4000"/>
                        <a:pt x="1579" y="4000"/>
                      </a:cubicBezTo>
                      <a:cubicBezTo>
                        <a:pt x="1420" y="4000"/>
                        <a:pt x="1282" y="3962"/>
                        <a:pt x="1167" y="3862"/>
                      </a:cubicBezTo>
                      <a:cubicBezTo>
                        <a:pt x="906" y="3654"/>
                        <a:pt x="680" y="3431"/>
                        <a:pt x="601" y="3166"/>
                      </a:cubicBezTo>
                      <a:cubicBezTo>
                        <a:pt x="521" y="2885"/>
                        <a:pt x="453" y="2591"/>
                        <a:pt x="466" y="2303"/>
                      </a:cubicBezTo>
                      <a:cubicBezTo>
                        <a:pt x="487" y="1843"/>
                        <a:pt x="771" y="1426"/>
                        <a:pt x="1302" y="1102"/>
                      </a:cubicBezTo>
                      <a:cubicBezTo>
                        <a:pt x="1812" y="793"/>
                        <a:pt x="2377" y="520"/>
                        <a:pt x="3057" y="376"/>
                      </a:cubicBezTo>
                      <a:cubicBezTo>
                        <a:pt x="3338" y="318"/>
                        <a:pt x="3684" y="277"/>
                        <a:pt x="4052" y="277"/>
                      </a:cubicBezTo>
                      <a:close/>
                      <a:moveTo>
                        <a:pt x="7472" y="2317"/>
                      </a:moveTo>
                      <a:cubicBezTo>
                        <a:pt x="7519" y="2317"/>
                        <a:pt x="7564" y="2328"/>
                        <a:pt x="7604" y="2360"/>
                      </a:cubicBezTo>
                      <a:cubicBezTo>
                        <a:pt x="7684" y="2425"/>
                        <a:pt x="7628" y="2490"/>
                        <a:pt x="7559" y="2526"/>
                      </a:cubicBezTo>
                      <a:cubicBezTo>
                        <a:pt x="7264" y="2683"/>
                        <a:pt x="6971" y="2849"/>
                        <a:pt x="6654" y="2985"/>
                      </a:cubicBezTo>
                      <a:cubicBezTo>
                        <a:pt x="6393" y="3108"/>
                        <a:pt x="6100" y="3201"/>
                        <a:pt x="5817" y="3309"/>
                      </a:cubicBezTo>
                      <a:cubicBezTo>
                        <a:pt x="5760" y="3331"/>
                        <a:pt x="5704" y="3352"/>
                        <a:pt x="5659" y="3367"/>
                      </a:cubicBezTo>
                      <a:cubicBezTo>
                        <a:pt x="5557" y="3403"/>
                        <a:pt x="5477" y="3453"/>
                        <a:pt x="5533" y="3525"/>
                      </a:cubicBezTo>
                      <a:cubicBezTo>
                        <a:pt x="5569" y="3578"/>
                        <a:pt x="5622" y="3595"/>
                        <a:pt x="5679" y="3595"/>
                      </a:cubicBezTo>
                      <a:cubicBezTo>
                        <a:pt x="5730" y="3595"/>
                        <a:pt x="5786" y="3581"/>
                        <a:pt x="5839" y="3568"/>
                      </a:cubicBezTo>
                      <a:cubicBezTo>
                        <a:pt x="5918" y="3539"/>
                        <a:pt x="6008" y="3518"/>
                        <a:pt x="6088" y="3488"/>
                      </a:cubicBezTo>
                      <a:cubicBezTo>
                        <a:pt x="6654" y="3287"/>
                        <a:pt x="7209" y="3065"/>
                        <a:pt x="7695" y="2777"/>
                      </a:cubicBezTo>
                      <a:cubicBezTo>
                        <a:pt x="7826" y="2701"/>
                        <a:pt x="7944" y="2666"/>
                        <a:pt x="8050" y="2666"/>
                      </a:cubicBezTo>
                      <a:cubicBezTo>
                        <a:pt x="8135" y="2666"/>
                        <a:pt x="8213" y="2689"/>
                        <a:pt x="8283" y="2734"/>
                      </a:cubicBezTo>
                      <a:cubicBezTo>
                        <a:pt x="8328" y="2755"/>
                        <a:pt x="8362" y="2784"/>
                        <a:pt x="8373" y="2813"/>
                      </a:cubicBezTo>
                      <a:cubicBezTo>
                        <a:pt x="8475" y="2978"/>
                        <a:pt x="8362" y="3252"/>
                        <a:pt x="8125" y="3359"/>
                      </a:cubicBezTo>
                      <a:cubicBezTo>
                        <a:pt x="7547" y="3611"/>
                        <a:pt x="6982" y="3877"/>
                        <a:pt x="6383" y="4100"/>
                      </a:cubicBezTo>
                      <a:cubicBezTo>
                        <a:pt x="5308" y="4509"/>
                        <a:pt x="4210" y="4883"/>
                        <a:pt x="3124" y="5286"/>
                      </a:cubicBezTo>
                      <a:cubicBezTo>
                        <a:pt x="2943" y="5347"/>
                        <a:pt x="2770" y="5380"/>
                        <a:pt x="2597" y="5380"/>
                      </a:cubicBezTo>
                      <a:cubicBezTo>
                        <a:pt x="2445" y="5380"/>
                        <a:pt x="2293" y="5354"/>
                        <a:pt x="2139" y="5301"/>
                      </a:cubicBezTo>
                      <a:cubicBezTo>
                        <a:pt x="2026" y="5257"/>
                        <a:pt x="1902" y="5178"/>
                        <a:pt x="1868" y="5099"/>
                      </a:cubicBezTo>
                      <a:cubicBezTo>
                        <a:pt x="1823" y="4977"/>
                        <a:pt x="1947" y="4862"/>
                        <a:pt x="2184" y="4826"/>
                      </a:cubicBezTo>
                      <a:cubicBezTo>
                        <a:pt x="2706" y="4761"/>
                        <a:pt x="3215" y="4647"/>
                        <a:pt x="3690" y="4481"/>
                      </a:cubicBezTo>
                      <a:cubicBezTo>
                        <a:pt x="3836" y="4437"/>
                        <a:pt x="3973" y="4373"/>
                        <a:pt x="4097" y="4308"/>
                      </a:cubicBezTo>
                      <a:cubicBezTo>
                        <a:pt x="4153" y="4280"/>
                        <a:pt x="4187" y="4229"/>
                        <a:pt x="4232" y="4186"/>
                      </a:cubicBezTo>
                      <a:cubicBezTo>
                        <a:pt x="4245" y="4172"/>
                        <a:pt x="4245" y="4150"/>
                        <a:pt x="4221" y="4136"/>
                      </a:cubicBezTo>
                      <a:cubicBezTo>
                        <a:pt x="4204" y="4126"/>
                        <a:pt x="4189" y="4119"/>
                        <a:pt x="4167" y="4119"/>
                      </a:cubicBezTo>
                      <a:cubicBezTo>
                        <a:pt x="4159" y="4119"/>
                        <a:pt x="4151" y="4120"/>
                        <a:pt x="4142" y="4122"/>
                      </a:cubicBezTo>
                      <a:cubicBezTo>
                        <a:pt x="3849" y="4186"/>
                        <a:pt x="3543" y="4251"/>
                        <a:pt x="3248" y="4315"/>
                      </a:cubicBezTo>
                      <a:cubicBezTo>
                        <a:pt x="2807" y="4416"/>
                        <a:pt x="2366" y="4509"/>
                        <a:pt x="1925" y="4603"/>
                      </a:cubicBezTo>
                      <a:cubicBezTo>
                        <a:pt x="1891" y="4610"/>
                        <a:pt x="1857" y="4618"/>
                        <a:pt x="1823" y="4618"/>
                      </a:cubicBezTo>
                      <a:cubicBezTo>
                        <a:pt x="1795" y="4623"/>
                        <a:pt x="1770" y="4626"/>
                        <a:pt x="1746" y="4626"/>
                      </a:cubicBezTo>
                      <a:cubicBezTo>
                        <a:pt x="1673" y="4626"/>
                        <a:pt x="1622" y="4600"/>
                        <a:pt x="1596" y="4546"/>
                      </a:cubicBezTo>
                      <a:cubicBezTo>
                        <a:pt x="1563" y="4474"/>
                        <a:pt x="1619" y="4430"/>
                        <a:pt x="1722" y="4409"/>
                      </a:cubicBezTo>
                      <a:cubicBezTo>
                        <a:pt x="1801" y="4387"/>
                        <a:pt x="1880" y="4373"/>
                        <a:pt x="1959" y="4352"/>
                      </a:cubicBezTo>
                      <a:cubicBezTo>
                        <a:pt x="2864" y="4143"/>
                        <a:pt x="3701" y="3834"/>
                        <a:pt x="4516" y="3510"/>
                      </a:cubicBezTo>
                      <a:cubicBezTo>
                        <a:pt x="5285" y="3208"/>
                        <a:pt x="6043" y="2892"/>
                        <a:pt x="6802" y="2576"/>
                      </a:cubicBezTo>
                      <a:cubicBezTo>
                        <a:pt x="6926" y="2532"/>
                        <a:pt x="7027" y="2475"/>
                        <a:pt x="7140" y="2425"/>
                      </a:cubicBezTo>
                      <a:cubicBezTo>
                        <a:pt x="7198" y="2396"/>
                        <a:pt x="7254" y="2353"/>
                        <a:pt x="7333" y="2339"/>
                      </a:cubicBezTo>
                      <a:cubicBezTo>
                        <a:pt x="7378" y="2328"/>
                        <a:pt x="7426" y="2317"/>
                        <a:pt x="7472" y="2317"/>
                      </a:cubicBezTo>
                      <a:close/>
                      <a:moveTo>
                        <a:pt x="8364" y="3705"/>
                      </a:moveTo>
                      <a:cubicBezTo>
                        <a:pt x="8507" y="3705"/>
                        <a:pt x="8648" y="3752"/>
                        <a:pt x="8724" y="3834"/>
                      </a:cubicBezTo>
                      <a:cubicBezTo>
                        <a:pt x="9064" y="4186"/>
                        <a:pt x="9381" y="4546"/>
                        <a:pt x="9708" y="4898"/>
                      </a:cubicBezTo>
                      <a:cubicBezTo>
                        <a:pt x="13102" y="8542"/>
                        <a:pt x="16485" y="12194"/>
                        <a:pt x="19869" y="15840"/>
                      </a:cubicBezTo>
                      <a:cubicBezTo>
                        <a:pt x="19914" y="15897"/>
                        <a:pt x="19971" y="15954"/>
                        <a:pt x="20016" y="16004"/>
                      </a:cubicBezTo>
                      <a:cubicBezTo>
                        <a:pt x="20061" y="16048"/>
                        <a:pt x="20016" y="16091"/>
                        <a:pt x="19937" y="16091"/>
                      </a:cubicBezTo>
                      <a:cubicBezTo>
                        <a:pt x="19879" y="16091"/>
                        <a:pt x="19813" y="16091"/>
                        <a:pt x="19755" y="16083"/>
                      </a:cubicBezTo>
                      <a:cubicBezTo>
                        <a:pt x="19676" y="16070"/>
                        <a:pt x="19586" y="16048"/>
                        <a:pt x="19507" y="16041"/>
                      </a:cubicBezTo>
                      <a:cubicBezTo>
                        <a:pt x="19451" y="16034"/>
                        <a:pt x="19400" y="16030"/>
                        <a:pt x="19355" y="16030"/>
                      </a:cubicBezTo>
                      <a:cubicBezTo>
                        <a:pt x="19168" y="16030"/>
                        <a:pt x="19063" y="16090"/>
                        <a:pt x="19008" y="16235"/>
                      </a:cubicBezTo>
                      <a:cubicBezTo>
                        <a:pt x="18907" y="16457"/>
                        <a:pt x="18816" y="16680"/>
                        <a:pt x="18726" y="16903"/>
                      </a:cubicBezTo>
                      <a:cubicBezTo>
                        <a:pt x="18715" y="16925"/>
                        <a:pt x="18704" y="16953"/>
                        <a:pt x="18692" y="16982"/>
                      </a:cubicBezTo>
                      <a:cubicBezTo>
                        <a:pt x="18644" y="17060"/>
                        <a:pt x="18613" y="17086"/>
                        <a:pt x="18521" y="17086"/>
                      </a:cubicBezTo>
                      <a:cubicBezTo>
                        <a:pt x="18487" y="17086"/>
                        <a:pt x="18443" y="17082"/>
                        <a:pt x="18387" y="17076"/>
                      </a:cubicBezTo>
                      <a:cubicBezTo>
                        <a:pt x="18058" y="17025"/>
                        <a:pt x="17731" y="16975"/>
                        <a:pt x="17403" y="16932"/>
                      </a:cubicBezTo>
                      <a:cubicBezTo>
                        <a:pt x="17321" y="16921"/>
                        <a:pt x="17252" y="16914"/>
                        <a:pt x="17193" y="16914"/>
                      </a:cubicBezTo>
                      <a:cubicBezTo>
                        <a:pt x="16996" y="16914"/>
                        <a:pt x="16909" y="16984"/>
                        <a:pt x="16849" y="17155"/>
                      </a:cubicBezTo>
                      <a:cubicBezTo>
                        <a:pt x="16791" y="17334"/>
                        <a:pt x="16746" y="17515"/>
                        <a:pt x="16678" y="17687"/>
                      </a:cubicBezTo>
                      <a:cubicBezTo>
                        <a:pt x="16656" y="17763"/>
                        <a:pt x="16633" y="17792"/>
                        <a:pt x="16566" y="17792"/>
                      </a:cubicBezTo>
                      <a:cubicBezTo>
                        <a:pt x="16534" y="17792"/>
                        <a:pt x="16490" y="17785"/>
                        <a:pt x="16430" y="17773"/>
                      </a:cubicBezTo>
                      <a:cubicBezTo>
                        <a:pt x="16113" y="17708"/>
                        <a:pt x="15796" y="17637"/>
                        <a:pt x="15479" y="17579"/>
                      </a:cubicBezTo>
                      <a:cubicBezTo>
                        <a:pt x="15413" y="17567"/>
                        <a:pt x="15357" y="17560"/>
                        <a:pt x="15310" y="17560"/>
                      </a:cubicBezTo>
                      <a:cubicBezTo>
                        <a:pt x="15189" y="17560"/>
                        <a:pt x="15119" y="17603"/>
                        <a:pt x="15038" y="17701"/>
                      </a:cubicBezTo>
                      <a:cubicBezTo>
                        <a:pt x="14936" y="17817"/>
                        <a:pt x="14857" y="17931"/>
                        <a:pt x="14767" y="18047"/>
                      </a:cubicBezTo>
                      <a:cubicBezTo>
                        <a:pt x="14715" y="18116"/>
                        <a:pt x="14653" y="18150"/>
                        <a:pt x="14580" y="18150"/>
                      </a:cubicBezTo>
                      <a:cubicBezTo>
                        <a:pt x="14524" y="18150"/>
                        <a:pt x="14461" y="18130"/>
                        <a:pt x="14392" y="18090"/>
                      </a:cubicBezTo>
                      <a:cubicBezTo>
                        <a:pt x="14337" y="18047"/>
                        <a:pt x="14292" y="17989"/>
                        <a:pt x="14234" y="17939"/>
                      </a:cubicBezTo>
                      <a:cubicBezTo>
                        <a:pt x="12390" y="15932"/>
                        <a:pt x="10547" y="13927"/>
                        <a:pt x="8702" y="11921"/>
                      </a:cubicBezTo>
                      <a:cubicBezTo>
                        <a:pt x="6881" y="9930"/>
                        <a:pt x="5047" y="7945"/>
                        <a:pt x="3226" y="5962"/>
                      </a:cubicBezTo>
                      <a:cubicBezTo>
                        <a:pt x="3079" y="5804"/>
                        <a:pt x="3169" y="5609"/>
                        <a:pt x="3406" y="5530"/>
                      </a:cubicBezTo>
                      <a:cubicBezTo>
                        <a:pt x="4266" y="5222"/>
                        <a:pt x="5137" y="4920"/>
                        <a:pt x="5987" y="4610"/>
                      </a:cubicBezTo>
                      <a:cubicBezTo>
                        <a:pt x="6473" y="4424"/>
                        <a:pt x="6948" y="4214"/>
                        <a:pt x="7423" y="4021"/>
                      </a:cubicBezTo>
                      <a:cubicBezTo>
                        <a:pt x="7673" y="3927"/>
                        <a:pt x="7910" y="3834"/>
                        <a:pt x="8159" y="3741"/>
                      </a:cubicBezTo>
                      <a:cubicBezTo>
                        <a:pt x="8222" y="3717"/>
                        <a:pt x="8292" y="3705"/>
                        <a:pt x="8364" y="3705"/>
                      </a:cubicBezTo>
                      <a:close/>
                      <a:moveTo>
                        <a:pt x="19628" y="16378"/>
                      </a:moveTo>
                      <a:cubicBezTo>
                        <a:pt x="19673" y="16378"/>
                        <a:pt x="19723" y="16383"/>
                        <a:pt x="19779" y="16393"/>
                      </a:cubicBezTo>
                      <a:cubicBezTo>
                        <a:pt x="19959" y="16429"/>
                        <a:pt x="20129" y="16472"/>
                        <a:pt x="20310" y="16522"/>
                      </a:cubicBezTo>
                      <a:cubicBezTo>
                        <a:pt x="20412" y="16551"/>
                        <a:pt x="20446" y="16601"/>
                        <a:pt x="20457" y="16680"/>
                      </a:cubicBezTo>
                      <a:cubicBezTo>
                        <a:pt x="20570" y="17435"/>
                        <a:pt x="20684" y="18197"/>
                        <a:pt x="20785" y="18959"/>
                      </a:cubicBezTo>
                      <a:cubicBezTo>
                        <a:pt x="20808" y="19125"/>
                        <a:pt x="20785" y="19297"/>
                        <a:pt x="20594" y="19434"/>
                      </a:cubicBezTo>
                      <a:cubicBezTo>
                        <a:pt x="20547" y="19470"/>
                        <a:pt x="19496" y="19814"/>
                        <a:pt x="19055" y="19966"/>
                      </a:cubicBezTo>
                      <a:cubicBezTo>
                        <a:pt x="18909" y="20016"/>
                        <a:pt x="18766" y="20037"/>
                        <a:pt x="18626" y="20037"/>
                      </a:cubicBezTo>
                      <a:cubicBezTo>
                        <a:pt x="18460" y="20037"/>
                        <a:pt x="18297" y="20006"/>
                        <a:pt x="18137" y="19952"/>
                      </a:cubicBezTo>
                      <a:cubicBezTo>
                        <a:pt x="18002" y="19908"/>
                        <a:pt x="17878" y="19866"/>
                        <a:pt x="17765" y="19814"/>
                      </a:cubicBezTo>
                      <a:cubicBezTo>
                        <a:pt x="16894" y="19441"/>
                        <a:pt x="16023" y="19068"/>
                        <a:pt x="15163" y="18701"/>
                      </a:cubicBezTo>
                      <a:cubicBezTo>
                        <a:pt x="14891" y="18578"/>
                        <a:pt x="14880" y="18550"/>
                        <a:pt x="15015" y="18363"/>
                      </a:cubicBezTo>
                      <a:cubicBezTo>
                        <a:pt x="15094" y="18241"/>
                        <a:pt x="15184" y="18125"/>
                        <a:pt x="15287" y="18010"/>
                      </a:cubicBezTo>
                      <a:cubicBezTo>
                        <a:pt x="15363" y="17923"/>
                        <a:pt x="15423" y="17885"/>
                        <a:pt x="15526" y="17885"/>
                      </a:cubicBezTo>
                      <a:cubicBezTo>
                        <a:pt x="15574" y="17885"/>
                        <a:pt x="15631" y="17894"/>
                        <a:pt x="15706" y="17909"/>
                      </a:cubicBezTo>
                      <a:cubicBezTo>
                        <a:pt x="15989" y="17968"/>
                        <a:pt x="16260" y="18040"/>
                        <a:pt x="16530" y="18097"/>
                      </a:cubicBezTo>
                      <a:cubicBezTo>
                        <a:pt x="16633" y="18119"/>
                        <a:pt x="16715" y="18130"/>
                        <a:pt x="16784" y="18130"/>
                      </a:cubicBezTo>
                      <a:cubicBezTo>
                        <a:pt x="16942" y="18130"/>
                        <a:pt x="17023" y="18065"/>
                        <a:pt x="17086" y="17909"/>
                      </a:cubicBezTo>
                      <a:cubicBezTo>
                        <a:pt x="17142" y="17788"/>
                        <a:pt x="17165" y="17651"/>
                        <a:pt x="17210" y="17529"/>
                      </a:cubicBezTo>
                      <a:cubicBezTo>
                        <a:pt x="17221" y="17464"/>
                        <a:pt x="17256" y="17406"/>
                        <a:pt x="17290" y="17356"/>
                      </a:cubicBezTo>
                      <a:cubicBezTo>
                        <a:pt x="17344" y="17293"/>
                        <a:pt x="17422" y="17256"/>
                        <a:pt x="17532" y="17256"/>
                      </a:cubicBezTo>
                      <a:cubicBezTo>
                        <a:pt x="17558" y="17256"/>
                        <a:pt x="17586" y="17258"/>
                        <a:pt x="17617" y="17263"/>
                      </a:cubicBezTo>
                      <a:cubicBezTo>
                        <a:pt x="17900" y="17299"/>
                        <a:pt x="18195" y="17334"/>
                        <a:pt x="18477" y="17356"/>
                      </a:cubicBezTo>
                      <a:cubicBezTo>
                        <a:pt x="18536" y="17361"/>
                        <a:pt x="18589" y="17363"/>
                        <a:pt x="18637" y="17363"/>
                      </a:cubicBezTo>
                      <a:cubicBezTo>
                        <a:pt x="18926" y="17363"/>
                        <a:pt x="19047" y="17285"/>
                        <a:pt x="19145" y="17076"/>
                      </a:cubicBezTo>
                      <a:cubicBezTo>
                        <a:pt x="19213" y="16903"/>
                        <a:pt x="19280" y="16731"/>
                        <a:pt x="19348" y="16566"/>
                      </a:cubicBezTo>
                      <a:cubicBezTo>
                        <a:pt x="19392" y="16438"/>
                        <a:pt x="19477" y="16378"/>
                        <a:pt x="19628" y="16378"/>
                      </a:cubicBezTo>
                      <a:close/>
                      <a:moveTo>
                        <a:pt x="20712" y="19769"/>
                      </a:moveTo>
                      <a:cubicBezTo>
                        <a:pt x="20823" y="19769"/>
                        <a:pt x="20912" y="19810"/>
                        <a:pt x="20932" y="19879"/>
                      </a:cubicBezTo>
                      <a:cubicBezTo>
                        <a:pt x="21000" y="20282"/>
                        <a:pt x="21056" y="20685"/>
                        <a:pt x="21125" y="21109"/>
                      </a:cubicBezTo>
                      <a:cubicBezTo>
                        <a:pt x="21132" y="21152"/>
                        <a:pt x="21072" y="21187"/>
                        <a:pt x="21008" y="21187"/>
                      </a:cubicBezTo>
                      <a:cubicBezTo>
                        <a:pt x="20986" y="21187"/>
                        <a:pt x="20963" y="21183"/>
                        <a:pt x="20943" y="21174"/>
                      </a:cubicBezTo>
                      <a:cubicBezTo>
                        <a:pt x="20581" y="21023"/>
                        <a:pt x="19824" y="20699"/>
                        <a:pt x="19417" y="20520"/>
                      </a:cubicBezTo>
                      <a:cubicBezTo>
                        <a:pt x="19359" y="20490"/>
                        <a:pt x="19303" y="20462"/>
                        <a:pt x="19269" y="20426"/>
                      </a:cubicBezTo>
                      <a:cubicBezTo>
                        <a:pt x="19122" y="20297"/>
                        <a:pt x="19122" y="20260"/>
                        <a:pt x="19348" y="20181"/>
                      </a:cubicBezTo>
                      <a:cubicBezTo>
                        <a:pt x="19710" y="20059"/>
                        <a:pt x="20072" y="19937"/>
                        <a:pt x="20446" y="19814"/>
                      </a:cubicBezTo>
                      <a:cubicBezTo>
                        <a:pt x="20514" y="19794"/>
                        <a:pt x="20594" y="19779"/>
                        <a:pt x="20660" y="19772"/>
                      </a:cubicBezTo>
                      <a:cubicBezTo>
                        <a:pt x="20677" y="19770"/>
                        <a:pt x="20695" y="19769"/>
                        <a:pt x="20712" y="19769"/>
                      </a:cubicBezTo>
                      <a:close/>
                      <a:moveTo>
                        <a:pt x="4044" y="0"/>
                      </a:moveTo>
                      <a:cubicBezTo>
                        <a:pt x="3732" y="0"/>
                        <a:pt x="3417" y="28"/>
                        <a:pt x="3102" y="81"/>
                      </a:cubicBezTo>
                      <a:cubicBezTo>
                        <a:pt x="2400" y="203"/>
                        <a:pt x="1801" y="455"/>
                        <a:pt x="1257" y="750"/>
                      </a:cubicBezTo>
                      <a:cubicBezTo>
                        <a:pt x="545" y="1131"/>
                        <a:pt x="91" y="1605"/>
                        <a:pt x="12" y="2202"/>
                      </a:cubicBezTo>
                      <a:cubicBezTo>
                        <a:pt x="-22" y="2475"/>
                        <a:pt x="25" y="2748"/>
                        <a:pt x="70" y="3022"/>
                      </a:cubicBezTo>
                      <a:cubicBezTo>
                        <a:pt x="149" y="3403"/>
                        <a:pt x="386" y="3741"/>
                        <a:pt x="804" y="4021"/>
                      </a:cubicBezTo>
                      <a:cubicBezTo>
                        <a:pt x="997" y="4157"/>
                        <a:pt x="1076" y="4308"/>
                        <a:pt x="1076" y="4481"/>
                      </a:cubicBezTo>
                      <a:cubicBezTo>
                        <a:pt x="1065" y="5027"/>
                        <a:pt x="1450" y="5415"/>
                        <a:pt x="2218" y="5653"/>
                      </a:cubicBezTo>
                      <a:cubicBezTo>
                        <a:pt x="2400" y="5710"/>
                        <a:pt x="2548" y="5782"/>
                        <a:pt x="2638" y="5904"/>
                      </a:cubicBezTo>
                      <a:cubicBezTo>
                        <a:pt x="2739" y="6041"/>
                        <a:pt x="2864" y="6163"/>
                        <a:pt x="2976" y="6292"/>
                      </a:cubicBezTo>
                      <a:cubicBezTo>
                        <a:pt x="4799" y="8277"/>
                        <a:pt x="10275" y="14258"/>
                        <a:pt x="11214" y="15265"/>
                      </a:cubicBezTo>
                      <a:cubicBezTo>
                        <a:pt x="12175" y="16306"/>
                        <a:pt x="13136" y="17349"/>
                        <a:pt x="14087" y="18392"/>
                      </a:cubicBezTo>
                      <a:cubicBezTo>
                        <a:pt x="14268" y="18593"/>
                        <a:pt x="14495" y="18751"/>
                        <a:pt x="14801" y="18873"/>
                      </a:cubicBezTo>
                      <a:cubicBezTo>
                        <a:pt x="16802" y="19729"/>
                        <a:pt x="18805" y="20584"/>
                        <a:pt x="20797" y="21439"/>
                      </a:cubicBezTo>
                      <a:cubicBezTo>
                        <a:pt x="20910" y="21490"/>
                        <a:pt x="21011" y="21533"/>
                        <a:pt x="21136" y="21569"/>
                      </a:cubicBezTo>
                      <a:cubicBezTo>
                        <a:pt x="21201" y="21590"/>
                        <a:pt x="21263" y="21600"/>
                        <a:pt x="21317" y="21600"/>
                      </a:cubicBezTo>
                      <a:cubicBezTo>
                        <a:pt x="21472" y="21600"/>
                        <a:pt x="21578" y="21522"/>
                        <a:pt x="21578" y="21389"/>
                      </a:cubicBezTo>
                      <a:cubicBezTo>
                        <a:pt x="21578" y="21260"/>
                        <a:pt x="21566" y="21137"/>
                        <a:pt x="21544" y="21008"/>
                      </a:cubicBezTo>
                      <a:cubicBezTo>
                        <a:pt x="21317" y="19484"/>
                        <a:pt x="21080" y="17960"/>
                        <a:pt x="20853" y="16437"/>
                      </a:cubicBezTo>
                      <a:cubicBezTo>
                        <a:pt x="20831" y="16299"/>
                        <a:pt x="20740" y="16177"/>
                        <a:pt x="20639" y="16055"/>
                      </a:cubicBezTo>
                      <a:cubicBezTo>
                        <a:pt x="19597" y="14948"/>
                        <a:pt x="18578" y="13841"/>
                        <a:pt x="17538" y="12734"/>
                      </a:cubicBezTo>
                      <a:cubicBezTo>
                        <a:pt x="14698" y="9686"/>
                        <a:pt x="11848" y="6630"/>
                        <a:pt x="8996" y="3575"/>
                      </a:cubicBezTo>
                      <a:cubicBezTo>
                        <a:pt x="8871" y="3438"/>
                        <a:pt x="8826" y="3302"/>
                        <a:pt x="8850" y="3136"/>
                      </a:cubicBezTo>
                      <a:cubicBezTo>
                        <a:pt x="8861" y="2985"/>
                        <a:pt x="8871" y="2827"/>
                        <a:pt x="8815" y="2683"/>
                      </a:cubicBezTo>
                      <a:cubicBezTo>
                        <a:pt x="8690" y="2360"/>
                        <a:pt x="8373" y="2130"/>
                        <a:pt x="7910" y="1979"/>
                      </a:cubicBezTo>
                      <a:cubicBezTo>
                        <a:pt x="7752" y="1929"/>
                        <a:pt x="7594" y="1893"/>
                        <a:pt x="7525" y="1771"/>
                      </a:cubicBezTo>
                      <a:cubicBezTo>
                        <a:pt x="7322" y="1397"/>
                        <a:pt x="6982" y="1080"/>
                        <a:pt x="6564" y="786"/>
                      </a:cubicBezTo>
                      <a:cubicBezTo>
                        <a:pt x="6190" y="513"/>
                        <a:pt x="5771" y="261"/>
                        <a:pt x="5217" y="131"/>
                      </a:cubicBezTo>
                      <a:cubicBezTo>
                        <a:pt x="4831" y="43"/>
                        <a:pt x="4440" y="0"/>
                        <a:pt x="4044" y="0"/>
                      </a:cubicBezTo>
                      <a:close/>
                    </a:path>
                  </a:pathLst>
                </a:custGeom>
                <a:solidFill>
                  <a:srgbClr val="26262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90" name="Google Shape;239;p4"/>
                <p:cNvSpPr/>
                <p:nvPr/>
              </p:nvSpPr>
              <p:spPr>
                <a:xfrm flipH="1">
                  <a:off x="77182" y="198335"/>
                  <a:ext cx="317226" cy="52735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90" h="21600" extrusionOk="0">
                      <a:moveTo>
                        <a:pt x="407" y="0"/>
                      </a:moveTo>
                      <a:cubicBezTo>
                        <a:pt x="346" y="0"/>
                        <a:pt x="282" y="11"/>
                        <a:pt x="215" y="33"/>
                      </a:cubicBezTo>
                      <a:cubicBezTo>
                        <a:pt x="-52" y="115"/>
                        <a:pt x="-76" y="288"/>
                        <a:pt x="172" y="518"/>
                      </a:cubicBezTo>
                      <a:cubicBezTo>
                        <a:pt x="260" y="627"/>
                        <a:pt x="371" y="734"/>
                        <a:pt x="484" y="841"/>
                      </a:cubicBezTo>
                      <a:cubicBezTo>
                        <a:pt x="4717" y="5167"/>
                        <a:pt x="8953" y="9507"/>
                        <a:pt x="13211" y="13833"/>
                      </a:cubicBezTo>
                      <a:cubicBezTo>
                        <a:pt x="15505" y="16191"/>
                        <a:pt x="17802" y="18549"/>
                        <a:pt x="20120" y="20908"/>
                      </a:cubicBezTo>
                      <a:cubicBezTo>
                        <a:pt x="20319" y="21110"/>
                        <a:pt x="20521" y="21299"/>
                        <a:pt x="20744" y="21474"/>
                      </a:cubicBezTo>
                      <a:cubicBezTo>
                        <a:pt x="20833" y="21556"/>
                        <a:pt x="20952" y="21600"/>
                        <a:pt x="21084" y="21600"/>
                      </a:cubicBezTo>
                      <a:cubicBezTo>
                        <a:pt x="21148" y="21600"/>
                        <a:pt x="21212" y="21591"/>
                        <a:pt x="21276" y="21569"/>
                      </a:cubicBezTo>
                      <a:cubicBezTo>
                        <a:pt x="21500" y="21500"/>
                        <a:pt x="21524" y="21365"/>
                        <a:pt x="21457" y="21245"/>
                      </a:cubicBezTo>
                      <a:cubicBezTo>
                        <a:pt x="21389" y="21123"/>
                        <a:pt x="21276" y="21003"/>
                        <a:pt x="21166" y="20881"/>
                      </a:cubicBezTo>
                      <a:cubicBezTo>
                        <a:pt x="17823" y="17458"/>
                        <a:pt x="5830" y="5261"/>
                        <a:pt x="3203" y="2580"/>
                      </a:cubicBezTo>
                      <a:cubicBezTo>
                        <a:pt x="2444" y="1799"/>
                        <a:pt x="1664" y="1017"/>
                        <a:pt x="906" y="250"/>
                      </a:cubicBezTo>
                      <a:cubicBezTo>
                        <a:pt x="744" y="81"/>
                        <a:pt x="582" y="0"/>
                        <a:pt x="407" y="0"/>
                      </a:cubicBezTo>
                      <a:close/>
                    </a:path>
                  </a:pathLst>
                </a:custGeom>
                <a:solidFill>
                  <a:srgbClr val="26262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91" name="Google Shape;240;p4"/>
                <p:cNvSpPr/>
                <p:nvPr/>
              </p:nvSpPr>
              <p:spPr>
                <a:xfrm flipH="1">
                  <a:off x="132115" y="263890"/>
                  <a:ext cx="306204" cy="49854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46" h="21600" extrusionOk="0">
                      <a:moveTo>
                        <a:pt x="337" y="0"/>
                      </a:moveTo>
                      <a:cubicBezTo>
                        <a:pt x="289" y="0"/>
                        <a:pt x="245" y="4"/>
                        <a:pt x="213" y="18"/>
                      </a:cubicBezTo>
                      <a:cubicBezTo>
                        <a:pt x="95" y="45"/>
                        <a:pt x="-19" y="188"/>
                        <a:pt x="3" y="274"/>
                      </a:cubicBezTo>
                      <a:cubicBezTo>
                        <a:pt x="3" y="387"/>
                        <a:pt x="121" y="487"/>
                        <a:pt x="213" y="602"/>
                      </a:cubicBezTo>
                      <a:cubicBezTo>
                        <a:pt x="1255" y="1657"/>
                        <a:pt x="2297" y="2698"/>
                        <a:pt x="3314" y="3752"/>
                      </a:cubicBezTo>
                      <a:cubicBezTo>
                        <a:pt x="5652" y="6146"/>
                        <a:pt x="7990" y="8527"/>
                        <a:pt x="10814" y="11420"/>
                      </a:cubicBezTo>
                      <a:cubicBezTo>
                        <a:pt x="13153" y="13801"/>
                        <a:pt x="15977" y="16680"/>
                        <a:pt x="18801" y="19560"/>
                      </a:cubicBezTo>
                      <a:cubicBezTo>
                        <a:pt x="19217" y="20002"/>
                        <a:pt x="19659" y="20444"/>
                        <a:pt x="20097" y="20872"/>
                      </a:cubicBezTo>
                      <a:cubicBezTo>
                        <a:pt x="20307" y="21072"/>
                        <a:pt x="20514" y="21285"/>
                        <a:pt x="20745" y="21471"/>
                      </a:cubicBezTo>
                      <a:cubicBezTo>
                        <a:pt x="20850" y="21553"/>
                        <a:pt x="20974" y="21600"/>
                        <a:pt x="21111" y="21600"/>
                      </a:cubicBezTo>
                      <a:cubicBezTo>
                        <a:pt x="21187" y="21600"/>
                        <a:pt x="21266" y="21586"/>
                        <a:pt x="21349" y="21557"/>
                      </a:cubicBezTo>
                      <a:cubicBezTo>
                        <a:pt x="21556" y="21485"/>
                        <a:pt x="21581" y="21342"/>
                        <a:pt x="21511" y="21215"/>
                      </a:cubicBezTo>
                      <a:cubicBezTo>
                        <a:pt x="21441" y="21099"/>
                        <a:pt x="21327" y="20999"/>
                        <a:pt x="21232" y="20900"/>
                      </a:cubicBezTo>
                      <a:cubicBezTo>
                        <a:pt x="19519" y="19147"/>
                        <a:pt x="17829" y="17408"/>
                        <a:pt x="16117" y="15655"/>
                      </a:cubicBezTo>
                      <a:cubicBezTo>
                        <a:pt x="12527" y="12021"/>
                        <a:pt x="8962" y="8400"/>
                        <a:pt x="5375" y="4763"/>
                      </a:cubicBezTo>
                      <a:cubicBezTo>
                        <a:pt x="3892" y="3253"/>
                        <a:pt x="2389" y="1757"/>
                        <a:pt x="905" y="245"/>
                      </a:cubicBezTo>
                      <a:cubicBezTo>
                        <a:pt x="836" y="174"/>
                        <a:pt x="791" y="88"/>
                        <a:pt x="699" y="61"/>
                      </a:cubicBezTo>
                      <a:cubicBezTo>
                        <a:pt x="601" y="29"/>
                        <a:pt x="454" y="0"/>
                        <a:pt x="337" y="0"/>
                      </a:cubicBezTo>
                      <a:close/>
                    </a:path>
                  </a:pathLst>
                </a:custGeom>
                <a:solidFill>
                  <a:srgbClr val="26262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92" name="Google Shape;241;p4"/>
                <p:cNvSpPr/>
                <p:nvPr/>
              </p:nvSpPr>
              <p:spPr>
                <a:xfrm flipH="1">
                  <a:off x="191605" y="275764"/>
                  <a:ext cx="303028" cy="50906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06" h="21600" extrusionOk="0">
                      <a:moveTo>
                        <a:pt x="424" y="0"/>
                      </a:moveTo>
                      <a:cubicBezTo>
                        <a:pt x="363" y="0"/>
                        <a:pt x="311" y="8"/>
                        <a:pt x="263" y="15"/>
                      </a:cubicBezTo>
                      <a:cubicBezTo>
                        <a:pt x="7" y="44"/>
                        <a:pt x="-41" y="184"/>
                        <a:pt x="29" y="322"/>
                      </a:cubicBezTo>
                      <a:cubicBezTo>
                        <a:pt x="55" y="420"/>
                        <a:pt x="148" y="504"/>
                        <a:pt x="241" y="588"/>
                      </a:cubicBezTo>
                      <a:cubicBezTo>
                        <a:pt x="2295" y="2695"/>
                        <a:pt x="4349" y="4805"/>
                        <a:pt x="6406" y="6912"/>
                      </a:cubicBezTo>
                      <a:cubicBezTo>
                        <a:pt x="11075" y="11686"/>
                        <a:pt x="15746" y="16475"/>
                        <a:pt x="20415" y="21249"/>
                      </a:cubicBezTo>
                      <a:cubicBezTo>
                        <a:pt x="20486" y="21334"/>
                        <a:pt x="20556" y="21403"/>
                        <a:pt x="20649" y="21472"/>
                      </a:cubicBezTo>
                      <a:cubicBezTo>
                        <a:pt x="20761" y="21550"/>
                        <a:pt x="20899" y="21600"/>
                        <a:pt x="21050" y="21600"/>
                      </a:cubicBezTo>
                      <a:cubicBezTo>
                        <a:pt x="21117" y="21600"/>
                        <a:pt x="21184" y="21590"/>
                        <a:pt x="21255" y="21569"/>
                      </a:cubicBezTo>
                      <a:cubicBezTo>
                        <a:pt x="21489" y="21487"/>
                        <a:pt x="21559" y="21347"/>
                        <a:pt x="21466" y="21207"/>
                      </a:cubicBezTo>
                      <a:cubicBezTo>
                        <a:pt x="21373" y="21067"/>
                        <a:pt x="21255" y="20941"/>
                        <a:pt x="21139" y="20803"/>
                      </a:cubicBezTo>
                      <a:cubicBezTo>
                        <a:pt x="17775" y="17424"/>
                        <a:pt x="4349" y="3688"/>
                        <a:pt x="917" y="224"/>
                      </a:cubicBezTo>
                      <a:cubicBezTo>
                        <a:pt x="750" y="44"/>
                        <a:pt x="571" y="0"/>
                        <a:pt x="424" y="0"/>
                      </a:cubicBezTo>
                      <a:close/>
                    </a:path>
                  </a:pathLst>
                </a:custGeom>
                <a:solidFill>
                  <a:srgbClr val="26262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  <p:sp>
              <p:nvSpPr>
                <p:cNvPr id="93" name="Google Shape;242;p4"/>
                <p:cNvSpPr/>
                <p:nvPr/>
              </p:nvSpPr>
              <p:spPr>
                <a:xfrm flipH="1">
                  <a:off x="422543" y="153728"/>
                  <a:ext cx="124693" cy="8054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259" h="21600" extrusionOk="0">
                      <a:moveTo>
                        <a:pt x="20294" y="0"/>
                      </a:moveTo>
                      <a:cubicBezTo>
                        <a:pt x="19994" y="0"/>
                        <a:pt x="19678" y="242"/>
                        <a:pt x="19363" y="533"/>
                      </a:cubicBezTo>
                      <a:cubicBezTo>
                        <a:pt x="19085" y="884"/>
                        <a:pt x="18747" y="1235"/>
                        <a:pt x="18470" y="1586"/>
                      </a:cubicBezTo>
                      <a:cubicBezTo>
                        <a:pt x="15883" y="4589"/>
                        <a:pt x="13420" y="7858"/>
                        <a:pt x="10556" y="10243"/>
                      </a:cubicBezTo>
                      <a:cubicBezTo>
                        <a:pt x="9887" y="10764"/>
                        <a:pt x="9263" y="11478"/>
                        <a:pt x="8593" y="12096"/>
                      </a:cubicBezTo>
                      <a:cubicBezTo>
                        <a:pt x="6908" y="13597"/>
                        <a:pt x="5283" y="15183"/>
                        <a:pt x="3598" y="16684"/>
                      </a:cubicBezTo>
                      <a:cubicBezTo>
                        <a:pt x="2705" y="17471"/>
                        <a:pt x="1696" y="18174"/>
                        <a:pt x="742" y="18888"/>
                      </a:cubicBezTo>
                      <a:cubicBezTo>
                        <a:pt x="234" y="19324"/>
                        <a:pt x="-159" y="19857"/>
                        <a:pt x="64" y="20825"/>
                      </a:cubicBezTo>
                      <a:cubicBezTo>
                        <a:pt x="249" y="21394"/>
                        <a:pt x="549" y="21600"/>
                        <a:pt x="873" y="21600"/>
                      </a:cubicBezTo>
                      <a:cubicBezTo>
                        <a:pt x="1050" y="21600"/>
                        <a:pt x="1234" y="21539"/>
                        <a:pt x="1411" y="21443"/>
                      </a:cubicBezTo>
                      <a:cubicBezTo>
                        <a:pt x="2258" y="21007"/>
                        <a:pt x="3151" y="20559"/>
                        <a:pt x="3936" y="19857"/>
                      </a:cubicBezTo>
                      <a:cubicBezTo>
                        <a:pt x="8986" y="15183"/>
                        <a:pt x="14259" y="11115"/>
                        <a:pt x="18916" y="5473"/>
                      </a:cubicBezTo>
                      <a:cubicBezTo>
                        <a:pt x="19478" y="4770"/>
                        <a:pt x="20094" y="3971"/>
                        <a:pt x="20656" y="3184"/>
                      </a:cubicBezTo>
                      <a:cubicBezTo>
                        <a:pt x="21326" y="2204"/>
                        <a:pt x="21441" y="1150"/>
                        <a:pt x="20987" y="533"/>
                      </a:cubicBezTo>
                      <a:cubicBezTo>
                        <a:pt x="20771" y="145"/>
                        <a:pt x="20533" y="0"/>
                        <a:pt x="20294" y="0"/>
                      </a:cubicBezTo>
                      <a:close/>
                    </a:path>
                  </a:pathLst>
                </a:custGeom>
                <a:solidFill>
                  <a:srgbClr val="26262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>
                    <a:defRPr>
                      <a:solidFill>
                        <a:srgbClr val="000000"/>
                      </a:solidFill>
                    </a:defRPr>
                  </a:pPr>
                  <a:endParaRPr/>
                </a:p>
              </p:txBody>
            </p:sp>
          </p:grpSp>
        </p:grpSp>
      </p:grpSp>
      <p:sp>
        <p:nvSpPr>
          <p:cNvPr id="97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19600" y="4627562"/>
            <a:ext cx="2133600" cy="2794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  <p:sldLayoutId id="2147483677" r:id="rId28"/>
    <p:sldLayoutId id="2147483678" r:id="rId29"/>
    <p:sldLayoutId id="2147483679" r:id="rId30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9pPr>
    </p:titleStyle>
    <p:bodyStyle>
      <a:lvl1pPr marL="457200" marR="0" indent="-3175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262626"/>
        </a:buClr>
        <a:buSzPts val="1400"/>
        <a:buFont typeface="Helvetica"/>
        <a:buChar char="●"/>
        <a:tabLst/>
        <a:defRPr sz="14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1pPr>
      <a:lvl2pPr marL="914400" marR="0" indent="-3175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262626"/>
        </a:buClr>
        <a:buSzPts val="1400"/>
        <a:buFont typeface="Helvetica"/>
        <a:buChar char="○"/>
        <a:tabLst/>
        <a:defRPr sz="14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2pPr>
      <a:lvl3pPr marL="1371600" marR="0" indent="-3175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262626"/>
        </a:buClr>
        <a:buSzPts val="1400"/>
        <a:buFont typeface="Helvetica"/>
        <a:buChar char="■"/>
        <a:tabLst/>
        <a:defRPr sz="14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3pPr>
      <a:lvl4pPr marL="1828800" marR="0" indent="-3175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262626"/>
        </a:buClr>
        <a:buSzPts val="1400"/>
        <a:buFont typeface="Helvetica"/>
        <a:buChar char="●"/>
        <a:tabLst/>
        <a:defRPr sz="14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4pPr>
      <a:lvl5pPr marL="2286000" marR="0" indent="-3175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262626"/>
        </a:buClr>
        <a:buSzPts val="1400"/>
        <a:buFont typeface="Helvetica"/>
        <a:buChar char="○"/>
        <a:tabLst/>
        <a:defRPr sz="14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5pPr>
      <a:lvl6pPr marL="2743200" marR="0" indent="-3175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262626"/>
        </a:buClr>
        <a:buSzPts val="1400"/>
        <a:buFont typeface="Helvetica"/>
        <a:buChar char="■"/>
        <a:tabLst/>
        <a:defRPr sz="14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6pPr>
      <a:lvl7pPr marL="3200400" marR="0" indent="-3175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262626"/>
        </a:buClr>
        <a:buSzPts val="1400"/>
        <a:buFont typeface="Helvetica"/>
        <a:buChar char="●"/>
        <a:tabLst/>
        <a:defRPr sz="14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7pPr>
      <a:lvl8pPr marL="3657600" marR="0" indent="-3175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262626"/>
        </a:buClr>
        <a:buSzPts val="1400"/>
        <a:buFont typeface="Helvetica"/>
        <a:buChar char="○"/>
        <a:tabLst/>
        <a:defRPr sz="14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8pPr>
      <a:lvl9pPr marL="4114800" marR="0" indent="-3175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262626"/>
        </a:buClr>
        <a:buSzPts val="1400"/>
        <a:buFont typeface="Helvetica"/>
        <a:buChar char="■"/>
        <a:tabLst/>
        <a:defRPr sz="1400" b="0" i="0" u="none" strike="noStrike" cap="none" spc="0" baseline="0">
          <a:solidFill>
            <a:srgbClr val="262626"/>
          </a:solidFill>
          <a:uFillTx/>
          <a:latin typeface="Fredoka"/>
          <a:ea typeface="Fredoka"/>
          <a:cs typeface="Fredoka"/>
          <a:sym typeface="Fredok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8" name="Google Shape;2316;p34"/>
          <p:cNvSpPr txBox="1">
            <a:spLocks noGrp="1"/>
          </p:cNvSpPr>
          <p:nvPr>
            <p:ph type="ctrTitle"/>
          </p:nvPr>
        </p:nvSpPr>
        <p:spPr>
          <a:xfrm>
            <a:off x="591801" y="-82124"/>
            <a:ext cx="5927867" cy="32049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B6DD5"/>
                </a:solidFill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rPr dirty="0" err="1"/>
              <a:t>Тригонометрия</a:t>
            </a:r>
            <a:r>
              <a:rPr dirty="0"/>
              <a:t> </a:t>
            </a:r>
            <a:r>
              <a:rPr dirty="0" err="1"/>
              <a:t>вокруг</a:t>
            </a:r>
            <a:r>
              <a:rPr dirty="0"/>
              <a:t> </a:t>
            </a:r>
            <a:r>
              <a:rPr dirty="0" err="1"/>
              <a:t>нас</a:t>
            </a:r>
            <a:endParaRPr dirty="0"/>
          </a:p>
        </p:txBody>
      </p:sp>
      <p:sp>
        <p:nvSpPr>
          <p:cNvPr id="2449" name="Google Shape;2317;p34"/>
          <p:cNvSpPr txBox="1">
            <a:spLocks noGrp="1"/>
          </p:cNvSpPr>
          <p:nvPr>
            <p:ph type="subTitle" sz="quarter" idx="1"/>
          </p:nvPr>
        </p:nvSpPr>
        <p:spPr>
          <a:xfrm>
            <a:off x="599114" y="3029551"/>
            <a:ext cx="5236121" cy="117586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defTabSz="877823">
              <a:defRPr sz="1536">
                <a:latin typeface="Rockwell"/>
                <a:ea typeface="Rockwell"/>
                <a:cs typeface="Rockwell"/>
                <a:sym typeface="Rockwell"/>
              </a:defRPr>
            </a:pPr>
            <a:r>
              <a:rPr dirty="0" err="1" smtClean="0">
                <a:latin typeface="Rockwell Bold"/>
                <a:ea typeface="Rockwell Bold"/>
                <a:cs typeface="Rockwell Bold"/>
                <a:sym typeface="Rockwell Bold"/>
              </a:rPr>
              <a:t>Выполнил</a:t>
            </a:r>
            <a:r>
              <a:rPr dirty="0" smtClean="0"/>
              <a:t>:</a:t>
            </a:r>
            <a:r>
              <a:rPr dirty="0"/>
              <a:t> </a:t>
            </a:r>
            <a:r>
              <a:rPr dirty="0" err="1" smtClean="0"/>
              <a:t>учен</a:t>
            </a:r>
            <a:r>
              <a:rPr lang="ru-RU" dirty="0" err="1" smtClean="0"/>
              <a:t>ик</a:t>
            </a:r>
            <a:r>
              <a:rPr dirty="0" smtClean="0"/>
              <a:t> </a:t>
            </a:r>
            <a:r>
              <a:rPr lang="ru-RU" dirty="0" smtClean="0"/>
              <a:t>9</a:t>
            </a:r>
            <a:r>
              <a:rPr dirty="0" smtClean="0"/>
              <a:t>А </a:t>
            </a:r>
            <a:r>
              <a:rPr dirty="0" err="1"/>
              <a:t>класса</a:t>
            </a:r>
            <a:r>
              <a:rPr dirty="0"/>
              <a:t> </a:t>
            </a:r>
          </a:p>
          <a:p>
            <a:pPr marL="0" indent="0" defTabSz="877823">
              <a:defRPr sz="1536">
                <a:latin typeface="Rockwell"/>
                <a:ea typeface="Rockwell"/>
                <a:cs typeface="Rockwell"/>
                <a:sym typeface="Rockwell"/>
              </a:defRPr>
            </a:pPr>
            <a:r>
              <a:rPr lang="ru-RU" dirty="0" err="1" smtClean="0"/>
              <a:t>Ахматуллин</a:t>
            </a:r>
            <a:r>
              <a:rPr lang="ru-RU" dirty="0" smtClean="0"/>
              <a:t> Прохор</a:t>
            </a:r>
            <a:r>
              <a:rPr dirty="0" smtClean="0"/>
              <a:t> </a:t>
            </a:r>
            <a:endParaRPr dirty="0"/>
          </a:p>
          <a:p>
            <a:pPr marL="0" indent="0" defTabSz="877823">
              <a:defRPr sz="1536">
                <a:latin typeface="Rockwell"/>
                <a:ea typeface="Rockwell"/>
                <a:cs typeface="Rockwell"/>
                <a:sym typeface="Rockwell"/>
              </a:defRPr>
            </a:pPr>
            <a:r>
              <a:rPr dirty="0" err="1">
                <a:latin typeface="Rockwell Bold"/>
                <a:ea typeface="Rockwell Bold"/>
                <a:cs typeface="Rockwell Bold"/>
                <a:sym typeface="Rockwell Bold"/>
              </a:rPr>
              <a:t>Руководитель</a:t>
            </a:r>
            <a:r>
              <a:rPr dirty="0"/>
              <a:t>: </a:t>
            </a:r>
            <a:r>
              <a:rPr dirty="0" err="1"/>
              <a:t>учитель</a:t>
            </a:r>
            <a:r>
              <a:rPr dirty="0"/>
              <a:t> </a:t>
            </a:r>
            <a:r>
              <a:rPr dirty="0" err="1"/>
              <a:t>математики</a:t>
            </a:r>
            <a:r>
              <a:rPr dirty="0"/>
              <a:t> </a:t>
            </a:r>
            <a:r>
              <a:rPr lang="ru-RU" dirty="0" err="1" smtClean="0"/>
              <a:t>Сажнова</a:t>
            </a:r>
            <a:r>
              <a:rPr lang="ru-RU" dirty="0" smtClean="0"/>
              <a:t> Александра Павловна</a:t>
            </a:r>
            <a:endParaRPr dirty="0"/>
          </a:p>
        </p:txBody>
      </p:sp>
      <p:grpSp>
        <p:nvGrpSpPr>
          <p:cNvPr id="2491" name="Google Shape;2318;p34"/>
          <p:cNvGrpSpPr/>
          <p:nvPr/>
        </p:nvGrpSpPr>
        <p:grpSpPr>
          <a:xfrm>
            <a:off x="5752920" y="1394471"/>
            <a:ext cx="3039967" cy="3476011"/>
            <a:chOff x="0" y="0"/>
            <a:chExt cx="3039966" cy="3476009"/>
          </a:xfrm>
        </p:grpSpPr>
        <p:grpSp>
          <p:nvGrpSpPr>
            <p:cNvPr id="2470" name="Google Shape;2319;p34"/>
            <p:cNvGrpSpPr/>
            <p:nvPr/>
          </p:nvGrpSpPr>
          <p:grpSpPr>
            <a:xfrm>
              <a:off x="816344" y="998942"/>
              <a:ext cx="2223623" cy="2477068"/>
              <a:chOff x="0" y="0"/>
              <a:chExt cx="2223622" cy="2477066"/>
            </a:xfrm>
          </p:grpSpPr>
          <p:sp>
            <p:nvSpPr>
              <p:cNvPr id="2450" name="Google Shape;2320;p34"/>
              <p:cNvSpPr/>
              <p:nvPr/>
            </p:nvSpPr>
            <p:spPr>
              <a:xfrm>
                <a:off x="27411" y="36086"/>
                <a:ext cx="2159890" cy="20742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52" h="21600" extrusionOk="0">
                    <a:moveTo>
                      <a:pt x="8956" y="0"/>
                    </a:moveTo>
                    <a:cubicBezTo>
                      <a:pt x="8881" y="0"/>
                      <a:pt x="8823" y="41"/>
                      <a:pt x="8752" y="125"/>
                    </a:cubicBezTo>
                    <a:cubicBezTo>
                      <a:pt x="8719" y="174"/>
                      <a:pt x="8685" y="229"/>
                      <a:pt x="8652" y="285"/>
                    </a:cubicBezTo>
                    <a:cubicBezTo>
                      <a:pt x="7719" y="1994"/>
                      <a:pt x="6780" y="3705"/>
                      <a:pt x="5841" y="5415"/>
                    </a:cubicBezTo>
                    <a:cubicBezTo>
                      <a:pt x="4829" y="7263"/>
                      <a:pt x="3816" y="9112"/>
                      <a:pt x="2797" y="10961"/>
                    </a:cubicBezTo>
                    <a:cubicBezTo>
                      <a:pt x="2057" y="12302"/>
                      <a:pt x="1319" y="13651"/>
                      <a:pt x="579" y="14992"/>
                    </a:cubicBezTo>
                    <a:cubicBezTo>
                      <a:pt x="386" y="15340"/>
                      <a:pt x="193" y="15681"/>
                      <a:pt x="0" y="16035"/>
                    </a:cubicBezTo>
                    <a:cubicBezTo>
                      <a:pt x="47" y="16070"/>
                      <a:pt x="80" y="16097"/>
                      <a:pt x="120" y="16118"/>
                    </a:cubicBezTo>
                    <a:cubicBezTo>
                      <a:pt x="805" y="16535"/>
                      <a:pt x="1485" y="16966"/>
                      <a:pt x="2178" y="17377"/>
                    </a:cubicBezTo>
                    <a:cubicBezTo>
                      <a:pt x="4309" y="18648"/>
                      <a:pt x="6387" y="20018"/>
                      <a:pt x="8565" y="21206"/>
                    </a:cubicBezTo>
                    <a:cubicBezTo>
                      <a:pt x="8792" y="21331"/>
                      <a:pt x="9038" y="21443"/>
                      <a:pt x="9278" y="21526"/>
                    </a:cubicBezTo>
                    <a:cubicBezTo>
                      <a:pt x="9436" y="21576"/>
                      <a:pt x="9589" y="21600"/>
                      <a:pt x="9735" y="21600"/>
                    </a:cubicBezTo>
                    <a:cubicBezTo>
                      <a:pt x="10333" y="21600"/>
                      <a:pt x="10823" y="21203"/>
                      <a:pt x="11149" y="20622"/>
                    </a:cubicBezTo>
                    <a:cubicBezTo>
                      <a:pt x="11226" y="20482"/>
                      <a:pt x="11268" y="20421"/>
                      <a:pt x="11362" y="20421"/>
                    </a:cubicBezTo>
                    <a:cubicBezTo>
                      <a:pt x="11400" y="20421"/>
                      <a:pt x="11444" y="20431"/>
                      <a:pt x="11503" y="20449"/>
                    </a:cubicBezTo>
                    <a:cubicBezTo>
                      <a:pt x="11729" y="20511"/>
                      <a:pt x="11955" y="20580"/>
                      <a:pt x="12182" y="20629"/>
                    </a:cubicBezTo>
                    <a:cubicBezTo>
                      <a:pt x="12408" y="20677"/>
                      <a:pt x="12628" y="20702"/>
                      <a:pt x="12843" y="20702"/>
                    </a:cubicBezTo>
                    <a:cubicBezTo>
                      <a:pt x="13495" y="20702"/>
                      <a:pt x="14095" y="20473"/>
                      <a:pt x="14626" y="19976"/>
                    </a:cubicBezTo>
                    <a:cubicBezTo>
                      <a:pt x="14693" y="19913"/>
                      <a:pt x="14753" y="19836"/>
                      <a:pt x="14800" y="19760"/>
                    </a:cubicBezTo>
                    <a:cubicBezTo>
                      <a:pt x="15006" y="19399"/>
                      <a:pt x="15212" y="19037"/>
                      <a:pt x="15419" y="18676"/>
                    </a:cubicBezTo>
                    <a:cubicBezTo>
                      <a:pt x="16697" y="16396"/>
                      <a:pt x="17977" y="14110"/>
                      <a:pt x="19256" y="11822"/>
                    </a:cubicBezTo>
                    <a:cubicBezTo>
                      <a:pt x="19801" y="10856"/>
                      <a:pt x="20341" y="9883"/>
                      <a:pt x="20887" y="8911"/>
                    </a:cubicBezTo>
                    <a:cubicBezTo>
                      <a:pt x="21087" y="8549"/>
                      <a:pt x="21286" y="8194"/>
                      <a:pt x="21480" y="7833"/>
                    </a:cubicBezTo>
                    <a:cubicBezTo>
                      <a:pt x="21600" y="7610"/>
                      <a:pt x="21573" y="7548"/>
                      <a:pt x="21373" y="7424"/>
                    </a:cubicBezTo>
                    <a:cubicBezTo>
                      <a:pt x="21007" y="7194"/>
                      <a:pt x="20640" y="6965"/>
                      <a:pt x="20275" y="6735"/>
                    </a:cubicBezTo>
                    <a:cubicBezTo>
                      <a:pt x="20255" y="6722"/>
                      <a:pt x="20228" y="6707"/>
                      <a:pt x="20208" y="6693"/>
                    </a:cubicBezTo>
                    <a:cubicBezTo>
                      <a:pt x="20169" y="6679"/>
                      <a:pt x="20133" y="6670"/>
                      <a:pt x="20101" y="6670"/>
                    </a:cubicBezTo>
                    <a:cubicBezTo>
                      <a:pt x="20029" y="6670"/>
                      <a:pt x="19972" y="6709"/>
                      <a:pt x="19921" y="6790"/>
                    </a:cubicBezTo>
                    <a:cubicBezTo>
                      <a:pt x="19882" y="6853"/>
                      <a:pt x="19855" y="6923"/>
                      <a:pt x="19809" y="6985"/>
                    </a:cubicBezTo>
                    <a:cubicBezTo>
                      <a:pt x="19695" y="7124"/>
                      <a:pt x="19708" y="7277"/>
                      <a:pt x="19755" y="7444"/>
                    </a:cubicBezTo>
                    <a:cubicBezTo>
                      <a:pt x="19795" y="7569"/>
                      <a:pt x="19821" y="7701"/>
                      <a:pt x="19815" y="7833"/>
                    </a:cubicBezTo>
                    <a:cubicBezTo>
                      <a:pt x="19809" y="8440"/>
                      <a:pt x="19377" y="8862"/>
                      <a:pt x="18844" y="8862"/>
                    </a:cubicBezTo>
                    <a:cubicBezTo>
                      <a:pt x="18748" y="8862"/>
                      <a:pt x="18650" y="8849"/>
                      <a:pt x="18549" y="8820"/>
                    </a:cubicBezTo>
                    <a:cubicBezTo>
                      <a:pt x="18129" y="8702"/>
                      <a:pt x="17763" y="8229"/>
                      <a:pt x="17750" y="7777"/>
                    </a:cubicBezTo>
                    <a:cubicBezTo>
                      <a:pt x="17744" y="7722"/>
                      <a:pt x="17750" y="7673"/>
                      <a:pt x="17757" y="7618"/>
                    </a:cubicBezTo>
                    <a:cubicBezTo>
                      <a:pt x="17810" y="7249"/>
                      <a:pt x="18143" y="6881"/>
                      <a:pt x="18496" y="6819"/>
                    </a:cubicBezTo>
                    <a:cubicBezTo>
                      <a:pt x="18889" y="6749"/>
                      <a:pt x="18849" y="6728"/>
                      <a:pt x="19029" y="6394"/>
                    </a:cubicBezTo>
                    <a:cubicBezTo>
                      <a:pt x="19029" y="6394"/>
                      <a:pt x="19029" y="6388"/>
                      <a:pt x="19035" y="6380"/>
                    </a:cubicBezTo>
                    <a:cubicBezTo>
                      <a:pt x="19129" y="6193"/>
                      <a:pt x="19108" y="6096"/>
                      <a:pt x="18936" y="5984"/>
                    </a:cubicBezTo>
                    <a:cubicBezTo>
                      <a:pt x="18443" y="5686"/>
                      <a:pt x="17949" y="5386"/>
                      <a:pt x="17457" y="5088"/>
                    </a:cubicBezTo>
                    <a:cubicBezTo>
                      <a:pt x="17411" y="5061"/>
                      <a:pt x="17366" y="5047"/>
                      <a:pt x="17324" y="5047"/>
                    </a:cubicBezTo>
                    <a:cubicBezTo>
                      <a:pt x="17269" y="5047"/>
                      <a:pt x="17219" y="5071"/>
                      <a:pt x="17177" y="5122"/>
                    </a:cubicBezTo>
                    <a:cubicBezTo>
                      <a:pt x="17024" y="5324"/>
                      <a:pt x="16904" y="5532"/>
                      <a:pt x="17011" y="5811"/>
                    </a:cubicBezTo>
                    <a:cubicBezTo>
                      <a:pt x="17204" y="6325"/>
                      <a:pt x="16838" y="6936"/>
                      <a:pt x="16411" y="7069"/>
                    </a:cubicBezTo>
                    <a:cubicBezTo>
                      <a:pt x="16295" y="7107"/>
                      <a:pt x="16172" y="7128"/>
                      <a:pt x="16046" y="7128"/>
                    </a:cubicBezTo>
                    <a:cubicBezTo>
                      <a:pt x="15676" y="7128"/>
                      <a:pt x="15295" y="6949"/>
                      <a:pt x="15066" y="6534"/>
                    </a:cubicBezTo>
                    <a:cubicBezTo>
                      <a:pt x="14679" y="5845"/>
                      <a:pt x="15199" y="5248"/>
                      <a:pt x="15712" y="5185"/>
                    </a:cubicBezTo>
                    <a:cubicBezTo>
                      <a:pt x="15965" y="5157"/>
                      <a:pt x="16138" y="5073"/>
                      <a:pt x="16218" y="4817"/>
                    </a:cubicBezTo>
                    <a:cubicBezTo>
                      <a:pt x="16218" y="4802"/>
                      <a:pt x="16225" y="4796"/>
                      <a:pt x="16231" y="4789"/>
                    </a:cubicBezTo>
                    <a:cubicBezTo>
                      <a:pt x="16371" y="4504"/>
                      <a:pt x="16332" y="4407"/>
                      <a:pt x="16058" y="4254"/>
                    </a:cubicBezTo>
                    <a:cubicBezTo>
                      <a:pt x="15759" y="4087"/>
                      <a:pt x="15465" y="3899"/>
                      <a:pt x="15173" y="3718"/>
                    </a:cubicBezTo>
                    <a:cubicBezTo>
                      <a:pt x="15013" y="3621"/>
                      <a:pt x="14859" y="3517"/>
                      <a:pt x="14706" y="3419"/>
                    </a:cubicBezTo>
                    <a:cubicBezTo>
                      <a:pt x="14646" y="3387"/>
                      <a:pt x="14591" y="3371"/>
                      <a:pt x="14541" y="3371"/>
                    </a:cubicBezTo>
                    <a:cubicBezTo>
                      <a:pt x="14451" y="3371"/>
                      <a:pt x="14377" y="3421"/>
                      <a:pt x="14313" y="3523"/>
                    </a:cubicBezTo>
                    <a:cubicBezTo>
                      <a:pt x="14227" y="3669"/>
                      <a:pt x="14147" y="3816"/>
                      <a:pt x="14060" y="3962"/>
                    </a:cubicBezTo>
                    <a:cubicBezTo>
                      <a:pt x="13994" y="4073"/>
                      <a:pt x="13987" y="4191"/>
                      <a:pt x="14047" y="4309"/>
                    </a:cubicBezTo>
                    <a:cubicBezTo>
                      <a:pt x="14207" y="4601"/>
                      <a:pt x="14093" y="4948"/>
                      <a:pt x="13907" y="5143"/>
                    </a:cubicBezTo>
                    <a:cubicBezTo>
                      <a:pt x="13700" y="5348"/>
                      <a:pt x="13463" y="5478"/>
                      <a:pt x="13202" y="5478"/>
                    </a:cubicBezTo>
                    <a:cubicBezTo>
                      <a:pt x="13118" y="5478"/>
                      <a:pt x="13030" y="5464"/>
                      <a:pt x="12942" y="5435"/>
                    </a:cubicBezTo>
                    <a:cubicBezTo>
                      <a:pt x="12561" y="5310"/>
                      <a:pt x="12282" y="5060"/>
                      <a:pt x="12215" y="4615"/>
                    </a:cubicBezTo>
                    <a:cubicBezTo>
                      <a:pt x="12202" y="4517"/>
                      <a:pt x="12188" y="4420"/>
                      <a:pt x="12182" y="4316"/>
                    </a:cubicBezTo>
                    <a:cubicBezTo>
                      <a:pt x="12168" y="4024"/>
                      <a:pt x="12282" y="3795"/>
                      <a:pt x="12495" y="3607"/>
                    </a:cubicBezTo>
                    <a:cubicBezTo>
                      <a:pt x="12648" y="3475"/>
                      <a:pt x="12828" y="3398"/>
                      <a:pt x="13027" y="3398"/>
                    </a:cubicBezTo>
                    <a:cubicBezTo>
                      <a:pt x="13161" y="3398"/>
                      <a:pt x="13254" y="3343"/>
                      <a:pt x="13314" y="3225"/>
                    </a:cubicBezTo>
                    <a:cubicBezTo>
                      <a:pt x="13367" y="3121"/>
                      <a:pt x="13434" y="3016"/>
                      <a:pt x="13481" y="2905"/>
                    </a:cubicBezTo>
                    <a:cubicBezTo>
                      <a:pt x="13560" y="2738"/>
                      <a:pt x="13521" y="2634"/>
                      <a:pt x="13367" y="2544"/>
                    </a:cubicBezTo>
                    <a:cubicBezTo>
                      <a:pt x="13054" y="2377"/>
                      <a:pt x="12741" y="2203"/>
                      <a:pt x="12428" y="2036"/>
                    </a:cubicBezTo>
                    <a:cubicBezTo>
                      <a:pt x="12188" y="1905"/>
                      <a:pt x="11935" y="1786"/>
                      <a:pt x="11689" y="1654"/>
                    </a:cubicBezTo>
                    <a:cubicBezTo>
                      <a:pt x="11647" y="1635"/>
                      <a:pt x="11603" y="1621"/>
                      <a:pt x="11560" y="1621"/>
                    </a:cubicBezTo>
                    <a:cubicBezTo>
                      <a:pt x="11525" y="1621"/>
                      <a:pt x="11490" y="1629"/>
                      <a:pt x="11456" y="1647"/>
                    </a:cubicBezTo>
                    <a:cubicBezTo>
                      <a:pt x="11336" y="1717"/>
                      <a:pt x="11250" y="2009"/>
                      <a:pt x="11283" y="2155"/>
                    </a:cubicBezTo>
                    <a:cubicBezTo>
                      <a:pt x="11329" y="2343"/>
                      <a:pt x="11376" y="2537"/>
                      <a:pt x="11382" y="2724"/>
                    </a:cubicBezTo>
                    <a:cubicBezTo>
                      <a:pt x="11396" y="3030"/>
                      <a:pt x="11262" y="3267"/>
                      <a:pt x="11023" y="3440"/>
                    </a:cubicBezTo>
                    <a:cubicBezTo>
                      <a:pt x="10843" y="3573"/>
                      <a:pt x="10637" y="3638"/>
                      <a:pt x="10434" y="3638"/>
                    </a:cubicBezTo>
                    <a:cubicBezTo>
                      <a:pt x="10148" y="3638"/>
                      <a:pt x="9867" y="3510"/>
                      <a:pt x="9664" y="3267"/>
                    </a:cubicBezTo>
                    <a:cubicBezTo>
                      <a:pt x="9151" y="2655"/>
                      <a:pt x="9424" y="1766"/>
                      <a:pt x="10177" y="1584"/>
                    </a:cubicBezTo>
                    <a:cubicBezTo>
                      <a:pt x="10297" y="1557"/>
                      <a:pt x="10383" y="1495"/>
                      <a:pt x="10444" y="1390"/>
                    </a:cubicBezTo>
                    <a:cubicBezTo>
                      <a:pt x="10497" y="1292"/>
                      <a:pt x="10543" y="1188"/>
                      <a:pt x="10590" y="1091"/>
                    </a:cubicBezTo>
                    <a:cubicBezTo>
                      <a:pt x="10636" y="973"/>
                      <a:pt x="10603" y="882"/>
                      <a:pt x="10490" y="813"/>
                    </a:cubicBezTo>
                    <a:cubicBezTo>
                      <a:pt x="10164" y="632"/>
                      <a:pt x="9844" y="444"/>
                      <a:pt x="9524" y="257"/>
                    </a:cubicBezTo>
                    <a:cubicBezTo>
                      <a:pt x="9384" y="180"/>
                      <a:pt x="9244" y="104"/>
                      <a:pt x="9105" y="42"/>
                    </a:cubicBezTo>
                    <a:cubicBezTo>
                      <a:pt x="9046" y="13"/>
                      <a:pt x="8998" y="0"/>
                      <a:pt x="89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51" name="Google Shape;2321;p34"/>
              <p:cNvSpPr/>
              <p:nvPr/>
            </p:nvSpPr>
            <p:spPr>
              <a:xfrm>
                <a:off x="0" y="0"/>
                <a:ext cx="2223623" cy="22037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63" h="21600" extrusionOk="0">
                    <a:moveTo>
                      <a:pt x="8969" y="354"/>
                    </a:moveTo>
                    <a:cubicBezTo>
                      <a:pt x="9011" y="354"/>
                      <a:pt x="9057" y="366"/>
                      <a:pt x="9114" y="393"/>
                    </a:cubicBezTo>
                    <a:cubicBezTo>
                      <a:pt x="9250" y="458"/>
                      <a:pt x="9386" y="523"/>
                      <a:pt x="9522" y="595"/>
                    </a:cubicBezTo>
                    <a:cubicBezTo>
                      <a:pt x="9833" y="772"/>
                      <a:pt x="10144" y="949"/>
                      <a:pt x="10461" y="1119"/>
                    </a:cubicBezTo>
                    <a:cubicBezTo>
                      <a:pt x="10571" y="1184"/>
                      <a:pt x="10603" y="1269"/>
                      <a:pt x="10558" y="1381"/>
                    </a:cubicBezTo>
                    <a:cubicBezTo>
                      <a:pt x="10512" y="1472"/>
                      <a:pt x="10467" y="1570"/>
                      <a:pt x="10415" y="1662"/>
                    </a:cubicBezTo>
                    <a:cubicBezTo>
                      <a:pt x="10357" y="1760"/>
                      <a:pt x="10273" y="1819"/>
                      <a:pt x="10156" y="1845"/>
                    </a:cubicBezTo>
                    <a:cubicBezTo>
                      <a:pt x="9425" y="2015"/>
                      <a:pt x="9159" y="2853"/>
                      <a:pt x="9658" y="3429"/>
                    </a:cubicBezTo>
                    <a:cubicBezTo>
                      <a:pt x="9855" y="3657"/>
                      <a:pt x="10129" y="3778"/>
                      <a:pt x="10407" y="3778"/>
                    </a:cubicBezTo>
                    <a:cubicBezTo>
                      <a:pt x="10604" y="3778"/>
                      <a:pt x="10804" y="3717"/>
                      <a:pt x="10979" y="3592"/>
                    </a:cubicBezTo>
                    <a:cubicBezTo>
                      <a:pt x="11211" y="3429"/>
                      <a:pt x="11341" y="3206"/>
                      <a:pt x="11328" y="2918"/>
                    </a:cubicBezTo>
                    <a:cubicBezTo>
                      <a:pt x="11322" y="2742"/>
                      <a:pt x="11276" y="2559"/>
                      <a:pt x="11231" y="2382"/>
                    </a:cubicBezTo>
                    <a:cubicBezTo>
                      <a:pt x="11199" y="2244"/>
                      <a:pt x="11282" y="1970"/>
                      <a:pt x="11400" y="1904"/>
                    </a:cubicBezTo>
                    <a:cubicBezTo>
                      <a:pt x="11433" y="1887"/>
                      <a:pt x="11466" y="1880"/>
                      <a:pt x="11500" y="1880"/>
                    </a:cubicBezTo>
                    <a:cubicBezTo>
                      <a:pt x="11543" y="1880"/>
                      <a:pt x="11585" y="1892"/>
                      <a:pt x="11626" y="1910"/>
                    </a:cubicBezTo>
                    <a:cubicBezTo>
                      <a:pt x="11865" y="2035"/>
                      <a:pt x="12111" y="2147"/>
                      <a:pt x="12344" y="2270"/>
                    </a:cubicBezTo>
                    <a:cubicBezTo>
                      <a:pt x="12649" y="2428"/>
                      <a:pt x="12952" y="2591"/>
                      <a:pt x="13257" y="2748"/>
                    </a:cubicBezTo>
                    <a:cubicBezTo>
                      <a:pt x="13406" y="2833"/>
                      <a:pt x="13444" y="2931"/>
                      <a:pt x="13367" y="3088"/>
                    </a:cubicBezTo>
                    <a:cubicBezTo>
                      <a:pt x="13322" y="3192"/>
                      <a:pt x="13257" y="3291"/>
                      <a:pt x="13206" y="3389"/>
                    </a:cubicBezTo>
                    <a:cubicBezTo>
                      <a:pt x="13147" y="3500"/>
                      <a:pt x="13056" y="3552"/>
                      <a:pt x="12927" y="3552"/>
                    </a:cubicBezTo>
                    <a:cubicBezTo>
                      <a:pt x="12733" y="3552"/>
                      <a:pt x="12558" y="3624"/>
                      <a:pt x="12409" y="3749"/>
                    </a:cubicBezTo>
                    <a:cubicBezTo>
                      <a:pt x="12202" y="3926"/>
                      <a:pt x="12092" y="4141"/>
                      <a:pt x="12105" y="4416"/>
                    </a:cubicBezTo>
                    <a:cubicBezTo>
                      <a:pt x="12111" y="4514"/>
                      <a:pt x="12125" y="4605"/>
                      <a:pt x="12137" y="4698"/>
                    </a:cubicBezTo>
                    <a:cubicBezTo>
                      <a:pt x="12202" y="5116"/>
                      <a:pt x="12480" y="5352"/>
                      <a:pt x="12843" y="5469"/>
                    </a:cubicBezTo>
                    <a:cubicBezTo>
                      <a:pt x="12929" y="5497"/>
                      <a:pt x="13015" y="5510"/>
                      <a:pt x="13096" y="5510"/>
                    </a:cubicBezTo>
                    <a:cubicBezTo>
                      <a:pt x="13350" y="5510"/>
                      <a:pt x="13580" y="5387"/>
                      <a:pt x="13781" y="5194"/>
                    </a:cubicBezTo>
                    <a:cubicBezTo>
                      <a:pt x="13962" y="5011"/>
                      <a:pt x="14072" y="4684"/>
                      <a:pt x="13917" y="4410"/>
                    </a:cubicBezTo>
                    <a:cubicBezTo>
                      <a:pt x="13859" y="4298"/>
                      <a:pt x="13866" y="4187"/>
                      <a:pt x="13930" y="4083"/>
                    </a:cubicBezTo>
                    <a:cubicBezTo>
                      <a:pt x="14015" y="3946"/>
                      <a:pt x="14092" y="3807"/>
                      <a:pt x="14176" y="3670"/>
                    </a:cubicBezTo>
                    <a:cubicBezTo>
                      <a:pt x="14239" y="3574"/>
                      <a:pt x="14311" y="3526"/>
                      <a:pt x="14398" y="3526"/>
                    </a:cubicBezTo>
                    <a:cubicBezTo>
                      <a:pt x="14446" y="3526"/>
                      <a:pt x="14500" y="3542"/>
                      <a:pt x="14558" y="3572"/>
                    </a:cubicBezTo>
                    <a:cubicBezTo>
                      <a:pt x="14707" y="3664"/>
                      <a:pt x="14856" y="3762"/>
                      <a:pt x="15011" y="3853"/>
                    </a:cubicBezTo>
                    <a:cubicBezTo>
                      <a:pt x="15296" y="4024"/>
                      <a:pt x="15581" y="4201"/>
                      <a:pt x="15872" y="4358"/>
                    </a:cubicBezTo>
                    <a:cubicBezTo>
                      <a:pt x="16138" y="4501"/>
                      <a:pt x="16176" y="4593"/>
                      <a:pt x="16040" y="4861"/>
                    </a:cubicBezTo>
                    <a:cubicBezTo>
                      <a:pt x="16034" y="4868"/>
                      <a:pt x="16028" y="4874"/>
                      <a:pt x="16028" y="4887"/>
                    </a:cubicBezTo>
                    <a:cubicBezTo>
                      <a:pt x="15949" y="5129"/>
                      <a:pt x="15782" y="5208"/>
                      <a:pt x="15535" y="5234"/>
                    </a:cubicBezTo>
                    <a:cubicBezTo>
                      <a:pt x="15037" y="5293"/>
                      <a:pt x="14532" y="5855"/>
                      <a:pt x="14907" y="6503"/>
                    </a:cubicBezTo>
                    <a:cubicBezTo>
                      <a:pt x="15130" y="6894"/>
                      <a:pt x="15501" y="7063"/>
                      <a:pt x="15861" y="7063"/>
                    </a:cubicBezTo>
                    <a:cubicBezTo>
                      <a:pt x="15982" y="7063"/>
                      <a:pt x="16102" y="7043"/>
                      <a:pt x="16215" y="7007"/>
                    </a:cubicBezTo>
                    <a:cubicBezTo>
                      <a:pt x="16630" y="6882"/>
                      <a:pt x="16985" y="6307"/>
                      <a:pt x="16798" y="5823"/>
                    </a:cubicBezTo>
                    <a:cubicBezTo>
                      <a:pt x="16694" y="5561"/>
                      <a:pt x="16811" y="5365"/>
                      <a:pt x="16959" y="5175"/>
                    </a:cubicBezTo>
                    <a:cubicBezTo>
                      <a:pt x="17000" y="5127"/>
                      <a:pt x="17049" y="5104"/>
                      <a:pt x="17102" y="5104"/>
                    </a:cubicBezTo>
                    <a:cubicBezTo>
                      <a:pt x="17143" y="5104"/>
                      <a:pt x="17187" y="5117"/>
                      <a:pt x="17231" y="5142"/>
                    </a:cubicBezTo>
                    <a:cubicBezTo>
                      <a:pt x="17710" y="5423"/>
                      <a:pt x="18190" y="5705"/>
                      <a:pt x="18668" y="5986"/>
                    </a:cubicBezTo>
                    <a:cubicBezTo>
                      <a:pt x="18836" y="6091"/>
                      <a:pt x="18856" y="6183"/>
                      <a:pt x="18765" y="6359"/>
                    </a:cubicBezTo>
                    <a:cubicBezTo>
                      <a:pt x="18759" y="6366"/>
                      <a:pt x="18759" y="6372"/>
                      <a:pt x="18759" y="6372"/>
                    </a:cubicBezTo>
                    <a:cubicBezTo>
                      <a:pt x="18584" y="6686"/>
                      <a:pt x="18623" y="6706"/>
                      <a:pt x="18241" y="6772"/>
                    </a:cubicBezTo>
                    <a:cubicBezTo>
                      <a:pt x="17898" y="6830"/>
                      <a:pt x="17574" y="7177"/>
                      <a:pt x="17523" y="7524"/>
                    </a:cubicBezTo>
                    <a:cubicBezTo>
                      <a:pt x="17516" y="7576"/>
                      <a:pt x="17510" y="7622"/>
                      <a:pt x="17516" y="7674"/>
                    </a:cubicBezTo>
                    <a:cubicBezTo>
                      <a:pt x="17529" y="8100"/>
                      <a:pt x="17885" y="8544"/>
                      <a:pt x="18293" y="8655"/>
                    </a:cubicBezTo>
                    <a:cubicBezTo>
                      <a:pt x="18390" y="8682"/>
                      <a:pt x="18486" y="8695"/>
                      <a:pt x="18580" y="8695"/>
                    </a:cubicBezTo>
                    <a:cubicBezTo>
                      <a:pt x="19097" y="8695"/>
                      <a:pt x="19518" y="8298"/>
                      <a:pt x="19523" y="7726"/>
                    </a:cubicBezTo>
                    <a:cubicBezTo>
                      <a:pt x="19529" y="7602"/>
                      <a:pt x="19503" y="7478"/>
                      <a:pt x="19464" y="7360"/>
                    </a:cubicBezTo>
                    <a:cubicBezTo>
                      <a:pt x="19419" y="7203"/>
                      <a:pt x="19407" y="7059"/>
                      <a:pt x="19517" y="6928"/>
                    </a:cubicBezTo>
                    <a:cubicBezTo>
                      <a:pt x="19562" y="6870"/>
                      <a:pt x="19594" y="6804"/>
                      <a:pt x="19626" y="6745"/>
                    </a:cubicBezTo>
                    <a:cubicBezTo>
                      <a:pt x="19676" y="6669"/>
                      <a:pt x="19731" y="6632"/>
                      <a:pt x="19801" y="6632"/>
                    </a:cubicBezTo>
                    <a:cubicBezTo>
                      <a:pt x="19832" y="6632"/>
                      <a:pt x="19867" y="6640"/>
                      <a:pt x="19905" y="6653"/>
                    </a:cubicBezTo>
                    <a:cubicBezTo>
                      <a:pt x="19924" y="6667"/>
                      <a:pt x="19950" y="6680"/>
                      <a:pt x="19970" y="6693"/>
                    </a:cubicBezTo>
                    <a:cubicBezTo>
                      <a:pt x="20325" y="6909"/>
                      <a:pt x="20681" y="7125"/>
                      <a:pt x="21037" y="7341"/>
                    </a:cubicBezTo>
                    <a:cubicBezTo>
                      <a:pt x="21232" y="7459"/>
                      <a:pt x="21258" y="7517"/>
                      <a:pt x="21141" y="7726"/>
                    </a:cubicBezTo>
                    <a:cubicBezTo>
                      <a:pt x="20953" y="8066"/>
                      <a:pt x="20759" y="8400"/>
                      <a:pt x="20565" y="8741"/>
                    </a:cubicBezTo>
                    <a:cubicBezTo>
                      <a:pt x="20035" y="9656"/>
                      <a:pt x="19510" y="10572"/>
                      <a:pt x="18979" y="11481"/>
                    </a:cubicBezTo>
                    <a:cubicBezTo>
                      <a:pt x="17737" y="13634"/>
                      <a:pt x="16493" y="15786"/>
                      <a:pt x="15250" y="17932"/>
                    </a:cubicBezTo>
                    <a:cubicBezTo>
                      <a:pt x="15050" y="18272"/>
                      <a:pt x="14856" y="18612"/>
                      <a:pt x="14649" y="18953"/>
                    </a:cubicBezTo>
                    <a:cubicBezTo>
                      <a:pt x="14604" y="19024"/>
                      <a:pt x="14545" y="19096"/>
                      <a:pt x="14480" y="19155"/>
                    </a:cubicBezTo>
                    <a:cubicBezTo>
                      <a:pt x="13964" y="19623"/>
                      <a:pt x="13381" y="19839"/>
                      <a:pt x="12747" y="19839"/>
                    </a:cubicBezTo>
                    <a:cubicBezTo>
                      <a:pt x="12538" y="19839"/>
                      <a:pt x="12324" y="19815"/>
                      <a:pt x="12105" y="19770"/>
                    </a:cubicBezTo>
                    <a:cubicBezTo>
                      <a:pt x="11885" y="19725"/>
                      <a:pt x="11664" y="19659"/>
                      <a:pt x="11445" y="19601"/>
                    </a:cubicBezTo>
                    <a:cubicBezTo>
                      <a:pt x="11388" y="19584"/>
                      <a:pt x="11345" y="19575"/>
                      <a:pt x="11308" y="19575"/>
                    </a:cubicBezTo>
                    <a:cubicBezTo>
                      <a:pt x="11217" y="19575"/>
                      <a:pt x="11176" y="19632"/>
                      <a:pt x="11101" y="19764"/>
                    </a:cubicBezTo>
                    <a:cubicBezTo>
                      <a:pt x="10785" y="20309"/>
                      <a:pt x="10310" y="20687"/>
                      <a:pt x="9731" y="20687"/>
                    </a:cubicBezTo>
                    <a:cubicBezTo>
                      <a:pt x="9588" y="20687"/>
                      <a:pt x="9437" y="20664"/>
                      <a:pt x="9283" y="20614"/>
                    </a:cubicBezTo>
                    <a:cubicBezTo>
                      <a:pt x="9049" y="20536"/>
                      <a:pt x="8810" y="20431"/>
                      <a:pt x="8590" y="20314"/>
                    </a:cubicBezTo>
                    <a:cubicBezTo>
                      <a:pt x="6473" y="19195"/>
                      <a:pt x="4453" y="17906"/>
                      <a:pt x="2383" y="16709"/>
                    </a:cubicBezTo>
                    <a:cubicBezTo>
                      <a:pt x="1710" y="16323"/>
                      <a:pt x="1049" y="15917"/>
                      <a:pt x="382" y="15525"/>
                    </a:cubicBezTo>
                    <a:cubicBezTo>
                      <a:pt x="343" y="15505"/>
                      <a:pt x="311" y="15479"/>
                      <a:pt x="266" y="15446"/>
                    </a:cubicBezTo>
                    <a:cubicBezTo>
                      <a:pt x="454" y="15113"/>
                      <a:pt x="641" y="14792"/>
                      <a:pt x="829" y="14465"/>
                    </a:cubicBezTo>
                    <a:cubicBezTo>
                      <a:pt x="1548" y="13202"/>
                      <a:pt x="2266" y="11933"/>
                      <a:pt x="2984" y="10671"/>
                    </a:cubicBezTo>
                    <a:cubicBezTo>
                      <a:pt x="3975" y="8930"/>
                      <a:pt x="4959" y="7190"/>
                      <a:pt x="5942" y="5450"/>
                    </a:cubicBezTo>
                    <a:cubicBezTo>
                      <a:pt x="6855" y="3841"/>
                      <a:pt x="7768" y="2231"/>
                      <a:pt x="8674" y="622"/>
                    </a:cubicBezTo>
                    <a:cubicBezTo>
                      <a:pt x="8706" y="569"/>
                      <a:pt x="8739" y="517"/>
                      <a:pt x="8771" y="471"/>
                    </a:cubicBezTo>
                    <a:cubicBezTo>
                      <a:pt x="8841" y="392"/>
                      <a:pt x="8897" y="354"/>
                      <a:pt x="8969" y="354"/>
                    </a:cubicBezTo>
                    <a:close/>
                    <a:moveTo>
                      <a:pt x="13993" y="19825"/>
                    </a:moveTo>
                    <a:cubicBezTo>
                      <a:pt x="14022" y="19825"/>
                      <a:pt x="14052" y="19832"/>
                      <a:pt x="14086" y="19848"/>
                    </a:cubicBezTo>
                    <a:cubicBezTo>
                      <a:pt x="14086" y="19973"/>
                      <a:pt x="14021" y="20078"/>
                      <a:pt x="13937" y="20156"/>
                    </a:cubicBezTo>
                    <a:cubicBezTo>
                      <a:pt x="13399" y="20680"/>
                      <a:pt x="12791" y="21086"/>
                      <a:pt x="12034" y="21229"/>
                    </a:cubicBezTo>
                    <a:cubicBezTo>
                      <a:pt x="11767" y="21278"/>
                      <a:pt x="11501" y="21306"/>
                      <a:pt x="11235" y="21306"/>
                    </a:cubicBezTo>
                    <a:cubicBezTo>
                      <a:pt x="10856" y="21306"/>
                      <a:pt x="10478" y="21249"/>
                      <a:pt x="10105" y="21118"/>
                    </a:cubicBezTo>
                    <a:cubicBezTo>
                      <a:pt x="10085" y="21112"/>
                      <a:pt x="10053" y="21112"/>
                      <a:pt x="10040" y="21092"/>
                    </a:cubicBezTo>
                    <a:cubicBezTo>
                      <a:pt x="10008" y="21066"/>
                      <a:pt x="9969" y="21033"/>
                      <a:pt x="9962" y="20994"/>
                    </a:cubicBezTo>
                    <a:cubicBezTo>
                      <a:pt x="9962" y="20974"/>
                      <a:pt x="10008" y="20941"/>
                      <a:pt x="10040" y="20915"/>
                    </a:cubicBezTo>
                    <a:cubicBezTo>
                      <a:pt x="10053" y="20902"/>
                      <a:pt x="10073" y="20902"/>
                      <a:pt x="10092" y="20895"/>
                    </a:cubicBezTo>
                    <a:cubicBezTo>
                      <a:pt x="10551" y="20785"/>
                      <a:pt x="10894" y="20497"/>
                      <a:pt x="11166" y="20124"/>
                    </a:cubicBezTo>
                    <a:cubicBezTo>
                      <a:pt x="11287" y="19967"/>
                      <a:pt x="11333" y="19909"/>
                      <a:pt x="11434" y="19909"/>
                    </a:cubicBezTo>
                    <a:cubicBezTo>
                      <a:pt x="11486" y="19909"/>
                      <a:pt x="11551" y="19923"/>
                      <a:pt x="11645" y="19947"/>
                    </a:cubicBezTo>
                    <a:cubicBezTo>
                      <a:pt x="11871" y="19993"/>
                      <a:pt x="12092" y="20051"/>
                      <a:pt x="12312" y="20085"/>
                    </a:cubicBezTo>
                    <a:cubicBezTo>
                      <a:pt x="12449" y="20103"/>
                      <a:pt x="12584" y="20112"/>
                      <a:pt x="12717" y="20112"/>
                    </a:cubicBezTo>
                    <a:cubicBezTo>
                      <a:pt x="13098" y="20112"/>
                      <a:pt x="13468" y="20036"/>
                      <a:pt x="13826" y="19882"/>
                    </a:cubicBezTo>
                    <a:cubicBezTo>
                      <a:pt x="13879" y="19855"/>
                      <a:pt x="13932" y="19825"/>
                      <a:pt x="13993" y="19825"/>
                    </a:cubicBezTo>
                    <a:close/>
                    <a:moveTo>
                      <a:pt x="8858" y="0"/>
                    </a:moveTo>
                    <a:cubicBezTo>
                      <a:pt x="8775" y="0"/>
                      <a:pt x="8696" y="45"/>
                      <a:pt x="8642" y="131"/>
                    </a:cubicBezTo>
                    <a:cubicBezTo>
                      <a:pt x="8577" y="223"/>
                      <a:pt x="8525" y="328"/>
                      <a:pt x="8467" y="426"/>
                    </a:cubicBezTo>
                    <a:cubicBezTo>
                      <a:pt x="7768" y="1655"/>
                      <a:pt x="7068" y="2885"/>
                      <a:pt x="6369" y="4122"/>
                    </a:cubicBezTo>
                    <a:cubicBezTo>
                      <a:pt x="5697" y="5306"/>
                      <a:pt x="5024" y="6496"/>
                      <a:pt x="4350" y="7687"/>
                    </a:cubicBezTo>
                    <a:lnTo>
                      <a:pt x="4357" y="7687"/>
                    </a:lnTo>
                    <a:cubicBezTo>
                      <a:pt x="3334" y="9487"/>
                      <a:pt x="2318" y="11286"/>
                      <a:pt x="1295" y="13091"/>
                    </a:cubicBezTo>
                    <a:cubicBezTo>
                      <a:pt x="913" y="13758"/>
                      <a:pt x="531" y="14432"/>
                      <a:pt x="156" y="15106"/>
                    </a:cubicBezTo>
                    <a:cubicBezTo>
                      <a:pt x="97" y="15211"/>
                      <a:pt x="58" y="15335"/>
                      <a:pt x="20" y="15453"/>
                    </a:cubicBezTo>
                    <a:cubicBezTo>
                      <a:pt x="-19" y="15583"/>
                      <a:pt x="-6" y="15609"/>
                      <a:pt x="111" y="15682"/>
                    </a:cubicBezTo>
                    <a:cubicBezTo>
                      <a:pt x="259" y="15780"/>
                      <a:pt x="408" y="15878"/>
                      <a:pt x="564" y="15969"/>
                    </a:cubicBezTo>
                    <a:cubicBezTo>
                      <a:pt x="2460" y="17082"/>
                      <a:pt x="4357" y="18200"/>
                      <a:pt x="6260" y="19313"/>
                    </a:cubicBezTo>
                    <a:cubicBezTo>
                      <a:pt x="7030" y="19770"/>
                      <a:pt x="7800" y="20208"/>
                      <a:pt x="8557" y="20686"/>
                    </a:cubicBezTo>
                    <a:cubicBezTo>
                      <a:pt x="9030" y="20987"/>
                      <a:pt x="9522" y="21229"/>
                      <a:pt x="10053" y="21400"/>
                    </a:cubicBezTo>
                    <a:cubicBezTo>
                      <a:pt x="10471" y="21533"/>
                      <a:pt x="10884" y="21600"/>
                      <a:pt x="11289" y="21600"/>
                    </a:cubicBezTo>
                    <a:cubicBezTo>
                      <a:pt x="11919" y="21600"/>
                      <a:pt x="12533" y="21438"/>
                      <a:pt x="13127" y="21112"/>
                    </a:cubicBezTo>
                    <a:cubicBezTo>
                      <a:pt x="13710" y="20797"/>
                      <a:pt x="14183" y="20340"/>
                      <a:pt x="14513" y="19744"/>
                    </a:cubicBezTo>
                    <a:cubicBezTo>
                      <a:pt x="14785" y="19247"/>
                      <a:pt x="15095" y="18769"/>
                      <a:pt x="15380" y="18272"/>
                    </a:cubicBezTo>
                    <a:cubicBezTo>
                      <a:pt x="16364" y="16578"/>
                      <a:pt x="17341" y="14877"/>
                      <a:pt x="18325" y="13169"/>
                    </a:cubicBezTo>
                    <a:cubicBezTo>
                      <a:pt x="19367" y="11364"/>
                      <a:pt x="20403" y="9558"/>
                      <a:pt x="21445" y="7753"/>
                    </a:cubicBezTo>
                    <a:cubicBezTo>
                      <a:pt x="21478" y="7700"/>
                      <a:pt x="21510" y="7642"/>
                      <a:pt x="21536" y="7582"/>
                    </a:cubicBezTo>
                    <a:cubicBezTo>
                      <a:pt x="21581" y="7478"/>
                      <a:pt x="21575" y="7439"/>
                      <a:pt x="21484" y="7367"/>
                    </a:cubicBezTo>
                    <a:cubicBezTo>
                      <a:pt x="21368" y="7275"/>
                      <a:pt x="21258" y="7190"/>
                      <a:pt x="21134" y="7111"/>
                    </a:cubicBezTo>
                    <a:cubicBezTo>
                      <a:pt x="20830" y="6915"/>
                      <a:pt x="20520" y="6726"/>
                      <a:pt x="20216" y="6536"/>
                    </a:cubicBezTo>
                    <a:cubicBezTo>
                      <a:pt x="20086" y="6458"/>
                      <a:pt x="19956" y="6379"/>
                      <a:pt x="19827" y="6307"/>
                    </a:cubicBezTo>
                    <a:cubicBezTo>
                      <a:pt x="19776" y="6279"/>
                      <a:pt x="19741" y="6263"/>
                      <a:pt x="19709" y="6263"/>
                    </a:cubicBezTo>
                    <a:cubicBezTo>
                      <a:pt x="19669" y="6263"/>
                      <a:pt x="19638" y="6290"/>
                      <a:pt x="19594" y="6353"/>
                    </a:cubicBezTo>
                    <a:cubicBezTo>
                      <a:pt x="19438" y="6562"/>
                      <a:pt x="19303" y="6791"/>
                      <a:pt x="19147" y="7007"/>
                    </a:cubicBezTo>
                    <a:cubicBezTo>
                      <a:pt x="19063" y="7131"/>
                      <a:pt x="19063" y="7236"/>
                      <a:pt x="19147" y="7373"/>
                    </a:cubicBezTo>
                    <a:cubicBezTo>
                      <a:pt x="19303" y="7628"/>
                      <a:pt x="19257" y="7890"/>
                      <a:pt x="19108" y="8139"/>
                    </a:cubicBezTo>
                    <a:cubicBezTo>
                      <a:pt x="18981" y="8338"/>
                      <a:pt x="18796" y="8416"/>
                      <a:pt x="18582" y="8416"/>
                    </a:cubicBezTo>
                    <a:cubicBezTo>
                      <a:pt x="18557" y="8416"/>
                      <a:pt x="18532" y="8416"/>
                      <a:pt x="18507" y="8414"/>
                    </a:cubicBezTo>
                    <a:cubicBezTo>
                      <a:pt x="18164" y="8374"/>
                      <a:pt x="17904" y="8132"/>
                      <a:pt x="17808" y="7799"/>
                    </a:cubicBezTo>
                    <a:cubicBezTo>
                      <a:pt x="17694" y="7406"/>
                      <a:pt x="18095" y="7012"/>
                      <a:pt x="18406" y="7012"/>
                    </a:cubicBezTo>
                    <a:cubicBezTo>
                      <a:pt x="18432" y="7012"/>
                      <a:pt x="18457" y="7014"/>
                      <a:pt x="18481" y="7020"/>
                    </a:cubicBezTo>
                    <a:cubicBezTo>
                      <a:pt x="18507" y="7026"/>
                      <a:pt x="18532" y="7029"/>
                      <a:pt x="18556" y="7029"/>
                    </a:cubicBezTo>
                    <a:cubicBezTo>
                      <a:pt x="18658" y="7029"/>
                      <a:pt x="18731" y="6973"/>
                      <a:pt x="18779" y="6882"/>
                    </a:cubicBezTo>
                    <a:cubicBezTo>
                      <a:pt x="18908" y="6653"/>
                      <a:pt x="19031" y="6418"/>
                      <a:pt x="19141" y="6183"/>
                    </a:cubicBezTo>
                    <a:cubicBezTo>
                      <a:pt x="19206" y="6032"/>
                      <a:pt x="19180" y="5986"/>
                      <a:pt x="19044" y="5895"/>
                    </a:cubicBezTo>
                    <a:cubicBezTo>
                      <a:pt x="19025" y="5875"/>
                      <a:pt x="19005" y="5862"/>
                      <a:pt x="18985" y="5849"/>
                    </a:cubicBezTo>
                    <a:cubicBezTo>
                      <a:pt x="18364" y="5476"/>
                      <a:pt x="17749" y="5090"/>
                      <a:pt x="17095" y="4776"/>
                    </a:cubicBezTo>
                    <a:cubicBezTo>
                      <a:pt x="17038" y="4746"/>
                      <a:pt x="16995" y="4730"/>
                      <a:pt x="16960" y="4730"/>
                    </a:cubicBezTo>
                    <a:cubicBezTo>
                      <a:pt x="16910" y="4730"/>
                      <a:pt x="16876" y="4764"/>
                      <a:pt x="16830" y="4842"/>
                    </a:cubicBezTo>
                    <a:cubicBezTo>
                      <a:pt x="16701" y="5051"/>
                      <a:pt x="16597" y="5273"/>
                      <a:pt x="16461" y="5476"/>
                    </a:cubicBezTo>
                    <a:cubicBezTo>
                      <a:pt x="16390" y="5580"/>
                      <a:pt x="16396" y="5659"/>
                      <a:pt x="16455" y="5764"/>
                    </a:cubicBezTo>
                    <a:cubicBezTo>
                      <a:pt x="16591" y="5986"/>
                      <a:pt x="16597" y="6215"/>
                      <a:pt x="16455" y="6438"/>
                    </a:cubicBezTo>
                    <a:cubicBezTo>
                      <a:pt x="16309" y="6664"/>
                      <a:pt x="16114" y="6793"/>
                      <a:pt x="15851" y="6793"/>
                    </a:cubicBezTo>
                    <a:cubicBezTo>
                      <a:pt x="15832" y="6793"/>
                      <a:pt x="15813" y="6792"/>
                      <a:pt x="15794" y="6791"/>
                    </a:cubicBezTo>
                    <a:cubicBezTo>
                      <a:pt x="15522" y="6772"/>
                      <a:pt x="15322" y="6627"/>
                      <a:pt x="15173" y="6405"/>
                    </a:cubicBezTo>
                    <a:cubicBezTo>
                      <a:pt x="15011" y="6150"/>
                      <a:pt x="15057" y="5849"/>
                      <a:pt x="15283" y="5652"/>
                    </a:cubicBezTo>
                    <a:cubicBezTo>
                      <a:pt x="15407" y="5540"/>
                      <a:pt x="15557" y="5481"/>
                      <a:pt x="15714" y="5481"/>
                    </a:cubicBezTo>
                    <a:cubicBezTo>
                      <a:pt x="15730" y="5481"/>
                      <a:pt x="15746" y="5482"/>
                      <a:pt x="15762" y="5483"/>
                    </a:cubicBezTo>
                    <a:cubicBezTo>
                      <a:pt x="15778" y="5484"/>
                      <a:pt x="15794" y="5485"/>
                      <a:pt x="15809" y="5485"/>
                    </a:cubicBezTo>
                    <a:cubicBezTo>
                      <a:pt x="15981" y="5485"/>
                      <a:pt x="16086" y="5385"/>
                      <a:pt x="16163" y="5240"/>
                    </a:cubicBezTo>
                    <a:cubicBezTo>
                      <a:pt x="16241" y="5090"/>
                      <a:pt x="16325" y="4939"/>
                      <a:pt x="16396" y="4790"/>
                    </a:cubicBezTo>
                    <a:cubicBezTo>
                      <a:pt x="16565" y="4462"/>
                      <a:pt x="16558" y="4456"/>
                      <a:pt x="16241" y="4266"/>
                    </a:cubicBezTo>
                    <a:cubicBezTo>
                      <a:pt x="15775" y="3984"/>
                      <a:pt x="15309" y="3703"/>
                      <a:pt x="14843" y="3422"/>
                    </a:cubicBezTo>
                    <a:cubicBezTo>
                      <a:pt x="14707" y="3337"/>
                      <a:pt x="14571" y="3252"/>
                      <a:pt x="14435" y="3174"/>
                    </a:cubicBezTo>
                    <a:cubicBezTo>
                      <a:pt x="14369" y="3139"/>
                      <a:pt x="14322" y="3121"/>
                      <a:pt x="14281" y="3121"/>
                    </a:cubicBezTo>
                    <a:cubicBezTo>
                      <a:pt x="14223" y="3121"/>
                      <a:pt x="14179" y="3160"/>
                      <a:pt x="14118" y="3245"/>
                    </a:cubicBezTo>
                    <a:cubicBezTo>
                      <a:pt x="14001" y="3409"/>
                      <a:pt x="13905" y="3592"/>
                      <a:pt x="13794" y="3762"/>
                    </a:cubicBezTo>
                    <a:cubicBezTo>
                      <a:pt x="13626" y="4017"/>
                      <a:pt x="13542" y="4279"/>
                      <a:pt x="13659" y="4579"/>
                    </a:cubicBezTo>
                    <a:cubicBezTo>
                      <a:pt x="13704" y="4678"/>
                      <a:pt x="13697" y="4796"/>
                      <a:pt x="13645" y="4900"/>
                    </a:cubicBezTo>
                    <a:cubicBezTo>
                      <a:pt x="13533" y="5123"/>
                      <a:pt x="13300" y="5264"/>
                      <a:pt x="13053" y="5264"/>
                    </a:cubicBezTo>
                    <a:cubicBezTo>
                      <a:pt x="12872" y="5264"/>
                      <a:pt x="12685" y="5189"/>
                      <a:pt x="12532" y="5018"/>
                    </a:cubicBezTo>
                    <a:cubicBezTo>
                      <a:pt x="12383" y="4848"/>
                      <a:pt x="12351" y="4639"/>
                      <a:pt x="12351" y="4430"/>
                    </a:cubicBezTo>
                    <a:cubicBezTo>
                      <a:pt x="12356" y="4102"/>
                      <a:pt x="12613" y="3842"/>
                      <a:pt x="12923" y="3842"/>
                    </a:cubicBezTo>
                    <a:cubicBezTo>
                      <a:pt x="12948" y="3842"/>
                      <a:pt x="12973" y="3843"/>
                      <a:pt x="12998" y="3847"/>
                    </a:cubicBezTo>
                    <a:cubicBezTo>
                      <a:pt x="13023" y="3851"/>
                      <a:pt x="13047" y="3853"/>
                      <a:pt x="13068" y="3853"/>
                    </a:cubicBezTo>
                    <a:cubicBezTo>
                      <a:pt x="13188" y="3853"/>
                      <a:pt x="13261" y="3793"/>
                      <a:pt x="13322" y="3677"/>
                    </a:cubicBezTo>
                    <a:cubicBezTo>
                      <a:pt x="13444" y="3441"/>
                      <a:pt x="13568" y="3212"/>
                      <a:pt x="13691" y="2977"/>
                    </a:cubicBezTo>
                    <a:cubicBezTo>
                      <a:pt x="13781" y="2807"/>
                      <a:pt x="13775" y="2761"/>
                      <a:pt x="13606" y="2670"/>
                    </a:cubicBezTo>
                    <a:cubicBezTo>
                      <a:pt x="13231" y="2454"/>
                      <a:pt x="12856" y="2244"/>
                      <a:pt x="12474" y="2041"/>
                    </a:cubicBezTo>
                    <a:cubicBezTo>
                      <a:pt x="12163" y="1878"/>
                      <a:pt x="11846" y="1727"/>
                      <a:pt x="11528" y="1570"/>
                    </a:cubicBezTo>
                    <a:cubicBezTo>
                      <a:pt x="11485" y="1549"/>
                      <a:pt x="11443" y="1537"/>
                      <a:pt x="11403" y="1537"/>
                    </a:cubicBezTo>
                    <a:cubicBezTo>
                      <a:pt x="11337" y="1537"/>
                      <a:pt x="11277" y="1568"/>
                      <a:pt x="11225" y="1629"/>
                    </a:cubicBezTo>
                    <a:cubicBezTo>
                      <a:pt x="11127" y="1741"/>
                      <a:pt x="11050" y="1865"/>
                      <a:pt x="10959" y="1982"/>
                    </a:cubicBezTo>
                    <a:cubicBezTo>
                      <a:pt x="10855" y="2107"/>
                      <a:pt x="10849" y="2231"/>
                      <a:pt x="10946" y="2368"/>
                    </a:cubicBezTo>
                    <a:cubicBezTo>
                      <a:pt x="11063" y="2525"/>
                      <a:pt x="11095" y="2709"/>
                      <a:pt x="11089" y="2905"/>
                    </a:cubicBezTo>
                    <a:cubicBezTo>
                      <a:pt x="11082" y="3108"/>
                      <a:pt x="10991" y="3271"/>
                      <a:pt x="10823" y="3383"/>
                    </a:cubicBezTo>
                    <a:cubicBezTo>
                      <a:pt x="10686" y="3481"/>
                      <a:pt x="10543" y="3530"/>
                      <a:pt x="10403" y="3530"/>
                    </a:cubicBezTo>
                    <a:cubicBezTo>
                      <a:pt x="10199" y="3530"/>
                      <a:pt x="9999" y="3427"/>
                      <a:pt x="9827" y="3226"/>
                    </a:cubicBezTo>
                    <a:cubicBezTo>
                      <a:pt x="9665" y="3036"/>
                      <a:pt x="9600" y="2826"/>
                      <a:pt x="9697" y="2585"/>
                    </a:cubicBezTo>
                    <a:cubicBezTo>
                      <a:pt x="9801" y="2336"/>
                      <a:pt x="9962" y="2127"/>
                      <a:pt x="10247" y="2094"/>
                    </a:cubicBezTo>
                    <a:cubicBezTo>
                      <a:pt x="10461" y="2074"/>
                      <a:pt x="10571" y="1970"/>
                      <a:pt x="10642" y="1793"/>
                    </a:cubicBezTo>
                    <a:cubicBezTo>
                      <a:pt x="10662" y="1734"/>
                      <a:pt x="10701" y="1681"/>
                      <a:pt x="10719" y="1629"/>
                    </a:cubicBezTo>
                    <a:cubicBezTo>
                      <a:pt x="10772" y="1512"/>
                      <a:pt x="10823" y="1394"/>
                      <a:pt x="10868" y="1269"/>
                    </a:cubicBezTo>
                    <a:cubicBezTo>
                      <a:pt x="10908" y="1172"/>
                      <a:pt x="10875" y="1093"/>
                      <a:pt x="10791" y="1040"/>
                    </a:cubicBezTo>
                    <a:cubicBezTo>
                      <a:pt x="10752" y="1008"/>
                      <a:pt x="10707" y="981"/>
                      <a:pt x="10668" y="955"/>
                    </a:cubicBezTo>
                    <a:cubicBezTo>
                      <a:pt x="10280" y="733"/>
                      <a:pt x="9898" y="504"/>
                      <a:pt x="9509" y="282"/>
                    </a:cubicBezTo>
                    <a:cubicBezTo>
                      <a:pt x="9334" y="190"/>
                      <a:pt x="9153" y="105"/>
                      <a:pt x="8972" y="27"/>
                    </a:cubicBezTo>
                    <a:cubicBezTo>
                      <a:pt x="8934" y="8"/>
                      <a:pt x="8896" y="0"/>
                      <a:pt x="885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52" name="Google Shape;2322;p34"/>
              <p:cNvSpPr/>
              <p:nvPr/>
            </p:nvSpPr>
            <p:spPr>
              <a:xfrm>
                <a:off x="642985" y="1761686"/>
                <a:ext cx="199082" cy="1507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85" h="21600" extrusionOk="0">
                    <a:moveTo>
                      <a:pt x="2380" y="0"/>
                    </a:moveTo>
                    <a:cubicBezTo>
                      <a:pt x="1994" y="0"/>
                      <a:pt x="1463" y="249"/>
                      <a:pt x="1251" y="630"/>
                    </a:cubicBezTo>
                    <a:cubicBezTo>
                      <a:pt x="758" y="1299"/>
                      <a:pt x="333" y="2257"/>
                      <a:pt x="188" y="3215"/>
                    </a:cubicBezTo>
                    <a:cubicBezTo>
                      <a:pt x="-304" y="6470"/>
                      <a:pt x="188" y="9619"/>
                      <a:pt x="1453" y="12493"/>
                    </a:cubicBezTo>
                    <a:cubicBezTo>
                      <a:pt x="3076" y="16128"/>
                      <a:pt x="5538" y="18411"/>
                      <a:pt x="8280" y="20143"/>
                    </a:cubicBezTo>
                    <a:cubicBezTo>
                      <a:pt x="9052" y="20524"/>
                      <a:pt x="9835" y="20904"/>
                      <a:pt x="10607" y="21193"/>
                    </a:cubicBezTo>
                    <a:cubicBezTo>
                      <a:pt x="11331" y="21469"/>
                      <a:pt x="12084" y="21600"/>
                      <a:pt x="12847" y="21600"/>
                    </a:cubicBezTo>
                    <a:cubicBezTo>
                      <a:pt x="15725" y="21600"/>
                      <a:pt x="18718" y="19697"/>
                      <a:pt x="20388" y="16600"/>
                    </a:cubicBezTo>
                    <a:cubicBezTo>
                      <a:pt x="20881" y="15839"/>
                      <a:pt x="21296" y="14881"/>
                      <a:pt x="20668" y="13923"/>
                    </a:cubicBezTo>
                    <a:cubicBezTo>
                      <a:pt x="20359" y="13464"/>
                      <a:pt x="20021" y="13293"/>
                      <a:pt x="19683" y="13293"/>
                    </a:cubicBezTo>
                    <a:cubicBezTo>
                      <a:pt x="19317" y="13293"/>
                      <a:pt x="18950" y="13490"/>
                      <a:pt x="18621" y="13726"/>
                    </a:cubicBezTo>
                    <a:cubicBezTo>
                      <a:pt x="17714" y="14501"/>
                      <a:pt x="16796" y="15262"/>
                      <a:pt x="15879" y="16128"/>
                    </a:cubicBezTo>
                    <a:cubicBezTo>
                      <a:pt x="14971" y="16955"/>
                      <a:pt x="13967" y="17374"/>
                      <a:pt x="12963" y="17374"/>
                    </a:cubicBezTo>
                    <a:cubicBezTo>
                      <a:pt x="12345" y="17374"/>
                      <a:pt x="11717" y="17217"/>
                      <a:pt x="11099" y="16889"/>
                    </a:cubicBezTo>
                    <a:cubicBezTo>
                      <a:pt x="9622" y="16128"/>
                      <a:pt x="8068" y="15262"/>
                      <a:pt x="6735" y="14015"/>
                    </a:cubicBezTo>
                    <a:cubicBezTo>
                      <a:pt x="3916" y="11535"/>
                      <a:pt x="2796" y="7703"/>
                      <a:pt x="3220" y="3123"/>
                    </a:cubicBezTo>
                    <a:cubicBezTo>
                      <a:pt x="3288" y="2638"/>
                      <a:pt x="3423" y="2165"/>
                      <a:pt x="3356" y="1785"/>
                    </a:cubicBezTo>
                    <a:cubicBezTo>
                      <a:pt x="3220" y="1207"/>
                      <a:pt x="3008" y="249"/>
                      <a:pt x="2651" y="52"/>
                    </a:cubicBezTo>
                    <a:cubicBezTo>
                      <a:pt x="2583" y="13"/>
                      <a:pt x="2487" y="0"/>
                      <a:pt x="2380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53" name="Google Shape;2323;p34"/>
              <p:cNvSpPr/>
              <p:nvPr/>
            </p:nvSpPr>
            <p:spPr>
              <a:xfrm>
                <a:off x="572645" y="1655806"/>
                <a:ext cx="53375" cy="647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03" h="21600" extrusionOk="0">
                    <a:moveTo>
                      <a:pt x="13118" y="0"/>
                    </a:moveTo>
                    <a:cubicBezTo>
                      <a:pt x="11440" y="0"/>
                      <a:pt x="9762" y="519"/>
                      <a:pt x="8334" y="1375"/>
                    </a:cubicBezTo>
                    <a:cubicBezTo>
                      <a:pt x="2621" y="4736"/>
                      <a:pt x="-235" y="9624"/>
                      <a:pt x="15" y="15642"/>
                    </a:cubicBezTo>
                    <a:cubicBezTo>
                      <a:pt x="229" y="19278"/>
                      <a:pt x="3014" y="21600"/>
                      <a:pt x="6477" y="21600"/>
                    </a:cubicBezTo>
                    <a:cubicBezTo>
                      <a:pt x="7655" y="21600"/>
                      <a:pt x="8905" y="21325"/>
                      <a:pt x="10154" y="20745"/>
                    </a:cubicBezTo>
                    <a:cubicBezTo>
                      <a:pt x="10940" y="20317"/>
                      <a:pt x="11975" y="19859"/>
                      <a:pt x="12761" y="19186"/>
                    </a:cubicBezTo>
                    <a:cubicBezTo>
                      <a:pt x="16688" y="16528"/>
                      <a:pt x="19259" y="12954"/>
                      <a:pt x="20580" y="8952"/>
                    </a:cubicBezTo>
                    <a:cubicBezTo>
                      <a:pt x="20580" y="8738"/>
                      <a:pt x="20580" y="8279"/>
                      <a:pt x="20580" y="8066"/>
                    </a:cubicBezTo>
                    <a:cubicBezTo>
                      <a:pt x="21365" y="5163"/>
                      <a:pt x="20044" y="2719"/>
                      <a:pt x="17188" y="1161"/>
                    </a:cubicBezTo>
                    <a:cubicBezTo>
                      <a:pt x="15903" y="367"/>
                      <a:pt x="14510" y="0"/>
                      <a:pt x="1311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54" name="Google Shape;2324;p34"/>
              <p:cNvSpPr/>
              <p:nvPr/>
            </p:nvSpPr>
            <p:spPr>
              <a:xfrm>
                <a:off x="507687" y="1049923"/>
                <a:ext cx="1069374" cy="5207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47" h="21600" extrusionOk="0">
                    <a:moveTo>
                      <a:pt x="538" y="0"/>
                    </a:moveTo>
                    <a:cubicBezTo>
                      <a:pt x="518" y="0"/>
                      <a:pt x="498" y="0"/>
                      <a:pt x="475" y="0"/>
                    </a:cubicBezTo>
                    <a:cubicBezTo>
                      <a:pt x="381" y="0"/>
                      <a:pt x="287" y="0"/>
                      <a:pt x="193" y="27"/>
                    </a:cubicBezTo>
                    <a:cubicBezTo>
                      <a:pt x="60" y="110"/>
                      <a:pt x="-21" y="331"/>
                      <a:pt x="5" y="608"/>
                    </a:cubicBezTo>
                    <a:cubicBezTo>
                      <a:pt x="33" y="775"/>
                      <a:pt x="127" y="969"/>
                      <a:pt x="208" y="1079"/>
                    </a:cubicBezTo>
                    <a:cubicBezTo>
                      <a:pt x="241" y="1117"/>
                      <a:pt x="282" y="1125"/>
                      <a:pt x="322" y="1125"/>
                    </a:cubicBezTo>
                    <a:cubicBezTo>
                      <a:pt x="378" y="1125"/>
                      <a:pt x="437" y="1106"/>
                      <a:pt x="490" y="1106"/>
                    </a:cubicBezTo>
                    <a:cubicBezTo>
                      <a:pt x="933" y="1136"/>
                      <a:pt x="1391" y="1273"/>
                      <a:pt x="1808" y="1607"/>
                    </a:cubicBezTo>
                    <a:cubicBezTo>
                      <a:pt x="2480" y="2105"/>
                      <a:pt x="3139" y="2603"/>
                      <a:pt x="3798" y="3184"/>
                    </a:cubicBezTo>
                    <a:cubicBezTo>
                      <a:pt x="5224" y="4404"/>
                      <a:pt x="6461" y="6258"/>
                      <a:pt x="7659" y="8222"/>
                    </a:cubicBezTo>
                    <a:cubicBezTo>
                      <a:pt x="8453" y="9495"/>
                      <a:pt x="9231" y="10855"/>
                      <a:pt x="10066" y="12044"/>
                    </a:cubicBezTo>
                    <a:cubicBezTo>
                      <a:pt x="10833" y="13180"/>
                      <a:pt x="11666" y="14119"/>
                      <a:pt x="12070" y="14647"/>
                    </a:cubicBezTo>
                    <a:cubicBezTo>
                      <a:pt x="14060" y="16915"/>
                      <a:pt x="15688" y="18549"/>
                      <a:pt x="17369" y="19936"/>
                    </a:cubicBezTo>
                    <a:cubicBezTo>
                      <a:pt x="18499" y="20848"/>
                      <a:pt x="19682" y="21429"/>
                      <a:pt x="20907" y="21596"/>
                    </a:cubicBezTo>
                    <a:cubicBezTo>
                      <a:pt x="20961" y="21596"/>
                      <a:pt x="21016" y="21600"/>
                      <a:pt x="21073" y="21600"/>
                    </a:cubicBezTo>
                    <a:cubicBezTo>
                      <a:pt x="21156" y="21600"/>
                      <a:pt x="21243" y="21589"/>
                      <a:pt x="21322" y="21539"/>
                    </a:cubicBezTo>
                    <a:cubicBezTo>
                      <a:pt x="21404" y="21513"/>
                      <a:pt x="21513" y="21319"/>
                      <a:pt x="21538" y="21182"/>
                    </a:cubicBezTo>
                    <a:cubicBezTo>
                      <a:pt x="21579" y="20905"/>
                      <a:pt x="21472" y="20764"/>
                      <a:pt x="21350" y="20711"/>
                    </a:cubicBezTo>
                    <a:cubicBezTo>
                      <a:pt x="21121" y="20601"/>
                      <a:pt x="20907" y="20487"/>
                      <a:pt x="20678" y="20434"/>
                    </a:cubicBezTo>
                    <a:cubicBezTo>
                      <a:pt x="19682" y="20099"/>
                      <a:pt x="18700" y="19658"/>
                      <a:pt x="17758" y="18910"/>
                    </a:cubicBezTo>
                    <a:cubicBezTo>
                      <a:pt x="16038" y="17527"/>
                      <a:pt x="14383" y="15836"/>
                      <a:pt x="12757" y="14009"/>
                    </a:cubicBezTo>
                    <a:cubicBezTo>
                      <a:pt x="11505" y="12599"/>
                      <a:pt x="10295" y="11049"/>
                      <a:pt x="9178" y="9164"/>
                    </a:cubicBezTo>
                    <a:cubicBezTo>
                      <a:pt x="8425" y="7892"/>
                      <a:pt x="7644" y="6619"/>
                      <a:pt x="6852" y="5399"/>
                    </a:cubicBezTo>
                    <a:cubicBezTo>
                      <a:pt x="5588" y="3488"/>
                      <a:pt x="4189" y="2021"/>
                      <a:pt x="2683" y="969"/>
                    </a:cubicBezTo>
                    <a:cubicBezTo>
                      <a:pt x="1989" y="483"/>
                      <a:pt x="1282" y="0"/>
                      <a:pt x="5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55" name="Google Shape;2325;p34"/>
              <p:cNvSpPr/>
              <p:nvPr/>
            </p:nvSpPr>
            <p:spPr>
              <a:xfrm>
                <a:off x="349686" y="1299603"/>
                <a:ext cx="1010135" cy="5966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6" h="21600" extrusionOk="0">
                    <a:moveTo>
                      <a:pt x="552" y="0"/>
                    </a:moveTo>
                    <a:cubicBezTo>
                      <a:pt x="451" y="0"/>
                      <a:pt x="345" y="10"/>
                      <a:pt x="243" y="23"/>
                    </a:cubicBezTo>
                    <a:cubicBezTo>
                      <a:pt x="87" y="46"/>
                      <a:pt x="1" y="265"/>
                      <a:pt x="1" y="554"/>
                    </a:cubicBezTo>
                    <a:cubicBezTo>
                      <a:pt x="-13" y="819"/>
                      <a:pt x="100" y="988"/>
                      <a:pt x="243" y="1038"/>
                    </a:cubicBezTo>
                    <a:cubicBezTo>
                      <a:pt x="400" y="1111"/>
                      <a:pt x="543" y="1157"/>
                      <a:pt x="699" y="1207"/>
                    </a:cubicBezTo>
                    <a:cubicBezTo>
                      <a:pt x="1284" y="1399"/>
                      <a:pt x="1826" y="1787"/>
                      <a:pt x="2311" y="2368"/>
                    </a:cubicBezTo>
                    <a:cubicBezTo>
                      <a:pt x="2597" y="2752"/>
                      <a:pt x="2896" y="3114"/>
                      <a:pt x="3180" y="3525"/>
                    </a:cubicBezTo>
                    <a:cubicBezTo>
                      <a:pt x="4563" y="5604"/>
                      <a:pt x="6046" y="7464"/>
                      <a:pt x="7586" y="9155"/>
                    </a:cubicBezTo>
                    <a:cubicBezTo>
                      <a:pt x="9382" y="11161"/>
                      <a:pt x="11321" y="12637"/>
                      <a:pt x="13389" y="13652"/>
                    </a:cubicBezTo>
                    <a:cubicBezTo>
                      <a:pt x="14943" y="14401"/>
                      <a:pt x="16455" y="15316"/>
                      <a:pt x="17879" y="16573"/>
                    </a:cubicBezTo>
                    <a:cubicBezTo>
                      <a:pt x="19120" y="17687"/>
                      <a:pt x="20147" y="19183"/>
                      <a:pt x="20945" y="21142"/>
                    </a:cubicBezTo>
                    <a:cubicBezTo>
                      <a:pt x="21002" y="21285"/>
                      <a:pt x="21059" y="21454"/>
                      <a:pt x="21131" y="21504"/>
                    </a:cubicBezTo>
                    <a:cubicBezTo>
                      <a:pt x="21196" y="21550"/>
                      <a:pt x="21286" y="21600"/>
                      <a:pt x="21360" y="21600"/>
                    </a:cubicBezTo>
                    <a:cubicBezTo>
                      <a:pt x="21399" y="21600"/>
                      <a:pt x="21434" y="21587"/>
                      <a:pt x="21458" y="21550"/>
                    </a:cubicBezTo>
                    <a:cubicBezTo>
                      <a:pt x="21530" y="21481"/>
                      <a:pt x="21558" y="21239"/>
                      <a:pt x="21573" y="21043"/>
                    </a:cubicBezTo>
                    <a:cubicBezTo>
                      <a:pt x="21587" y="20924"/>
                      <a:pt x="21530" y="20804"/>
                      <a:pt x="21487" y="20705"/>
                    </a:cubicBezTo>
                    <a:cubicBezTo>
                      <a:pt x="21045" y="19813"/>
                      <a:pt x="20646" y="18871"/>
                      <a:pt x="20161" y="18025"/>
                    </a:cubicBezTo>
                    <a:cubicBezTo>
                      <a:pt x="19505" y="16911"/>
                      <a:pt x="18721" y="16092"/>
                      <a:pt x="17879" y="15389"/>
                    </a:cubicBezTo>
                    <a:cubicBezTo>
                      <a:pt x="16711" y="14424"/>
                      <a:pt x="15528" y="13552"/>
                      <a:pt x="14274" y="12998"/>
                    </a:cubicBezTo>
                    <a:cubicBezTo>
                      <a:pt x="13090" y="12441"/>
                      <a:pt x="11935" y="11719"/>
                      <a:pt x="10795" y="10896"/>
                    </a:cubicBezTo>
                    <a:cubicBezTo>
                      <a:pt x="9639" y="10027"/>
                      <a:pt x="8527" y="9036"/>
                      <a:pt x="7500" y="7779"/>
                    </a:cubicBezTo>
                    <a:cubicBezTo>
                      <a:pt x="6418" y="6449"/>
                      <a:pt x="5348" y="5120"/>
                      <a:pt x="4293" y="3744"/>
                    </a:cubicBezTo>
                    <a:cubicBezTo>
                      <a:pt x="3622" y="2875"/>
                      <a:pt x="3037" y="1811"/>
                      <a:pt x="2298" y="1038"/>
                    </a:cubicBezTo>
                    <a:cubicBezTo>
                      <a:pt x="1840" y="723"/>
                      <a:pt x="1384" y="361"/>
                      <a:pt x="914" y="70"/>
                    </a:cubicBezTo>
                    <a:cubicBezTo>
                      <a:pt x="803" y="17"/>
                      <a:pt x="680" y="0"/>
                      <a:pt x="55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56" name="Google Shape;2326;p34"/>
              <p:cNvSpPr/>
              <p:nvPr/>
            </p:nvSpPr>
            <p:spPr>
              <a:xfrm>
                <a:off x="919671" y="1856759"/>
                <a:ext cx="53415" cy="646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81" h="21600" extrusionOk="0">
                    <a:moveTo>
                      <a:pt x="12909" y="0"/>
                    </a:moveTo>
                    <a:cubicBezTo>
                      <a:pt x="11251" y="0"/>
                      <a:pt x="9698" y="520"/>
                      <a:pt x="8286" y="1377"/>
                    </a:cubicBezTo>
                    <a:cubicBezTo>
                      <a:pt x="2357" y="4712"/>
                      <a:pt x="-467" y="9607"/>
                      <a:pt x="62" y="15634"/>
                    </a:cubicBezTo>
                    <a:cubicBezTo>
                      <a:pt x="239" y="19305"/>
                      <a:pt x="3027" y="21600"/>
                      <a:pt x="6345" y="21600"/>
                    </a:cubicBezTo>
                    <a:cubicBezTo>
                      <a:pt x="7474" y="21600"/>
                      <a:pt x="8639" y="21325"/>
                      <a:pt x="9804" y="20774"/>
                    </a:cubicBezTo>
                    <a:cubicBezTo>
                      <a:pt x="10862" y="20315"/>
                      <a:pt x="11886" y="19887"/>
                      <a:pt x="12662" y="19214"/>
                    </a:cubicBezTo>
                    <a:cubicBezTo>
                      <a:pt x="16509" y="16521"/>
                      <a:pt x="19086" y="12972"/>
                      <a:pt x="20109" y="8964"/>
                    </a:cubicBezTo>
                    <a:cubicBezTo>
                      <a:pt x="20357" y="8720"/>
                      <a:pt x="20357" y="8505"/>
                      <a:pt x="20357" y="8046"/>
                    </a:cubicBezTo>
                    <a:cubicBezTo>
                      <a:pt x="21133" y="5171"/>
                      <a:pt x="19862" y="2723"/>
                      <a:pt x="17004" y="1163"/>
                    </a:cubicBezTo>
                    <a:cubicBezTo>
                      <a:pt x="15627" y="337"/>
                      <a:pt x="14251" y="0"/>
                      <a:pt x="1290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57" name="Google Shape;2327;p34"/>
              <p:cNvSpPr/>
              <p:nvPr/>
            </p:nvSpPr>
            <p:spPr>
              <a:xfrm>
                <a:off x="1027276" y="2022631"/>
                <a:ext cx="425209" cy="1510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11" y="0"/>
                    </a:moveTo>
                    <a:cubicBezTo>
                      <a:pt x="20795" y="0"/>
                      <a:pt x="20516" y="432"/>
                      <a:pt x="20241" y="825"/>
                    </a:cubicBezTo>
                    <a:cubicBezTo>
                      <a:pt x="18361" y="3078"/>
                      <a:pt x="16426" y="4192"/>
                      <a:pt x="14429" y="4192"/>
                    </a:cubicBezTo>
                    <a:cubicBezTo>
                      <a:pt x="13731" y="4192"/>
                      <a:pt x="13024" y="4061"/>
                      <a:pt x="12308" y="3786"/>
                    </a:cubicBezTo>
                    <a:cubicBezTo>
                      <a:pt x="11154" y="3301"/>
                      <a:pt x="10000" y="2449"/>
                      <a:pt x="8813" y="1781"/>
                    </a:cubicBezTo>
                    <a:cubicBezTo>
                      <a:pt x="8320" y="1428"/>
                      <a:pt x="7980" y="1218"/>
                      <a:pt x="7710" y="1218"/>
                    </a:cubicBezTo>
                    <a:cubicBezTo>
                      <a:pt x="7180" y="1218"/>
                      <a:pt x="6938" y="2070"/>
                      <a:pt x="6305" y="4362"/>
                    </a:cubicBezTo>
                    <a:cubicBezTo>
                      <a:pt x="4881" y="9798"/>
                      <a:pt x="3085" y="14003"/>
                      <a:pt x="679" y="15614"/>
                    </a:cubicBezTo>
                    <a:cubicBezTo>
                      <a:pt x="577" y="15719"/>
                      <a:pt x="475" y="15719"/>
                      <a:pt x="405" y="15902"/>
                    </a:cubicBezTo>
                    <a:cubicBezTo>
                      <a:pt x="237" y="16282"/>
                      <a:pt x="0" y="16767"/>
                      <a:pt x="0" y="17055"/>
                    </a:cubicBezTo>
                    <a:cubicBezTo>
                      <a:pt x="33" y="17618"/>
                      <a:pt x="237" y="18103"/>
                      <a:pt x="405" y="18482"/>
                    </a:cubicBezTo>
                    <a:cubicBezTo>
                      <a:pt x="475" y="18771"/>
                      <a:pt x="642" y="18771"/>
                      <a:pt x="745" y="18862"/>
                    </a:cubicBezTo>
                    <a:cubicBezTo>
                      <a:pt x="2699" y="20775"/>
                      <a:pt x="4681" y="21600"/>
                      <a:pt x="6668" y="21600"/>
                    </a:cubicBezTo>
                    <a:cubicBezTo>
                      <a:pt x="8059" y="21600"/>
                      <a:pt x="9455" y="21194"/>
                      <a:pt x="10851" y="20487"/>
                    </a:cubicBezTo>
                    <a:cubicBezTo>
                      <a:pt x="14816" y="18391"/>
                      <a:pt x="18003" y="12470"/>
                      <a:pt x="20818" y="4833"/>
                    </a:cubicBezTo>
                    <a:cubicBezTo>
                      <a:pt x="21260" y="3694"/>
                      <a:pt x="21600" y="2161"/>
                      <a:pt x="21600" y="341"/>
                    </a:cubicBezTo>
                    <a:cubicBezTo>
                      <a:pt x="21423" y="105"/>
                      <a:pt x="21265" y="0"/>
                      <a:pt x="21111" y="0"/>
                    </a:cubicBezTo>
                    <a:close/>
                  </a:path>
                </a:pathLst>
              </a:custGeom>
              <a:solidFill>
                <a:srgbClr val="2B6DD5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58" name="Google Shape;2328;p34"/>
              <p:cNvSpPr/>
              <p:nvPr/>
            </p:nvSpPr>
            <p:spPr>
              <a:xfrm>
                <a:off x="1496465" y="1643532"/>
                <a:ext cx="505856" cy="57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0" h="21600" extrusionOk="0">
                    <a:moveTo>
                      <a:pt x="8638" y="0"/>
                    </a:moveTo>
                    <a:cubicBezTo>
                      <a:pt x="8405" y="0"/>
                      <a:pt x="8152" y="124"/>
                      <a:pt x="7831" y="368"/>
                    </a:cubicBezTo>
                    <a:cubicBezTo>
                      <a:pt x="7525" y="591"/>
                      <a:pt x="7276" y="842"/>
                      <a:pt x="6997" y="1093"/>
                    </a:cubicBezTo>
                    <a:cubicBezTo>
                      <a:pt x="5322" y="2546"/>
                      <a:pt x="3682" y="4047"/>
                      <a:pt x="1616" y="5099"/>
                    </a:cubicBezTo>
                    <a:cubicBezTo>
                      <a:pt x="1226" y="5298"/>
                      <a:pt x="867" y="5549"/>
                      <a:pt x="530" y="5799"/>
                    </a:cubicBezTo>
                    <a:cubicBezTo>
                      <a:pt x="-28" y="6174"/>
                      <a:pt x="-139" y="6675"/>
                      <a:pt x="167" y="7201"/>
                    </a:cubicBezTo>
                    <a:cubicBezTo>
                      <a:pt x="419" y="7651"/>
                      <a:pt x="672" y="8077"/>
                      <a:pt x="1004" y="8479"/>
                    </a:cubicBezTo>
                    <a:cubicBezTo>
                      <a:pt x="4236" y="12585"/>
                      <a:pt x="7525" y="16663"/>
                      <a:pt x="10757" y="20772"/>
                    </a:cubicBezTo>
                    <a:cubicBezTo>
                      <a:pt x="11170" y="21298"/>
                      <a:pt x="11701" y="21600"/>
                      <a:pt x="12309" y="21600"/>
                    </a:cubicBezTo>
                    <a:cubicBezTo>
                      <a:pt x="12653" y="21600"/>
                      <a:pt x="13024" y="21504"/>
                      <a:pt x="13407" y="21298"/>
                    </a:cubicBezTo>
                    <a:cubicBezTo>
                      <a:pt x="14520" y="20720"/>
                      <a:pt x="15636" y="20143"/>
                      <a:pt x="16749" y="19518"/>
                    </a:cubicBezTo>
                    <a:cubicBezTo>
                      <a:pt x="18115" y="18769"/>
                      <a:pt x="19342" y="17790"/>
                      <a:pt x="20455" y="16739"/>
                    </a:cubicBezTo>
                    <a:cubicBezTo>
                      <a:pt x="21124" y="16089"/>
                      <a:pt x="21461" y="15113"/>
                      <a:pt x="20623" y="14086"/>
                    </a:cubicBezTo>
                    <a:cubicBezTo>
                      <a:pt x="18730" y="11884"/>
                      <a:pt x="11288" y="2821"/>
                      <a:pt x="9449" y="543"/>
                    </a:cubicBezTo>
                    <a:cubicBezTo>
                      <a:pt x="9162" y="175"/>
                      <a:pt x="8917" y="0"/>
                      <a:pt x="863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59" name="Google Shape;2329;p34"/>
              <p:cNvSpPr/>
              <p:nvPr/>
            </p:nvSpPr>
            <p:spPr>
              <a:xfrm>
                <a:off x="1304905" y="1340544"/>
                <a:ext cx="220485" cy="2321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0" h="21600" extrusionOk="0">
                    <a:moveTo>
                      <a:pt x="4992" y="0"/>
                    </a:moveTo>
                    <a:cubicBezTo>
                      <a:pt x="3025" y="0"/>
                      <a:pt x="891" y="1193"/>
                      <a:pt x="132" y="2890"/>
                    </a:cubicBezTo>
                    <a:cubicBezTo>
                      <a:pt x="0" y="3265"/>
                      <a:pt x="0" y="3759"/>
                      <a:pt x="0" y="4134"/>
                    </a:cubicBezTo>
                    <a:cubicBezTo>
                      <a:pt x="706" y="9913"/>
                      <a:pt x="2443" y="15318"/>
                      <a:pt x="4948" y="20594"/>
                    </a:cubicBezTo>
                    <a:cubicBezTo>
                      <a:pt x="5257" y="21233"/>
                      <a:pt x="5883" y="21600"/>
                      <a:pt x="6580" y="21600"/>
                    </a:cubicBezTo>
                    <a:cubicBezTo>
                      <a:pt x="6765" y="21600"/>
                      <a:pt x="6950" y="21583"/>
                      <a:pt x="7135" y="21532"/>
                    </a:cubicBezTo>
                    <a:cubicBezTo>
                      <a:pt x="7647" y="21404"/>
                      <a:pt x="8167" y="21216"/>
                      <a:pt x="8617" y="20910"/>
                    </a:cubicBezTo>
                    <a:cubicBezTo>
                      <a:pt x="10090" y="20040"/>
                      <a:pt x="11572" y="19171"/>
                      <a:pt x="13309" y="18114"/>
                    </a:cubicBezTo>
                    <a:cubicBezTo>
                      <a:pt x="14077" y="17679"/>
                      <a:pt x="14853" y="17116"/>
                      <a:pt x="15558" y="16494"/>
                    </a:cubicBezTo>
                    <a:cubicBezTo>
                      <a:pt x="17031" y="15258"/>
                      <a:pt x="18707" y="13886"/>
                      <a:pt x="20312" y="12394"/>
                    </a:cubicBezTo>
                    <a:cubicBezTo>
                      <a:pt x="21600" y="11218"/>
                      <a:pt x="21529" y="10408"/>
                      <a:pt x="20118" y="9232"/>
                    </a:cubicBezTo>
                    <a:cubicBezTo>
                      <a:pt x="16132" y="5754"/>
                      <a:pt x="11572" y="3018"/>
                      <a:pt x="6941" y="469"/>
                    </a:cubicBezTo>
                    <a:cubicBezTo>
                      <a:pt x="6359" y="145"/>
                      <a:pt x="5689" y="0"/>
                      <a:pt x="499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0" name="Google Shape;2330;p34"/>
              <p:cNvSpPr/>
              <p:nvPr/>
            </p:nvSpPr>
            <p:spPr>
              <a:xfrm>
                <a:off x="1803673" y="2092060"/>
                <a:ext cx="248523" cy="201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79" h="21600" extrusionOk="0">
                    <a:moveTo>
                      <a:pt x="19127" y="0"/>
                    </a:moveTo>
                    <a:cubicBezTo>
                      <a:pt x="18640" y="0"/>
                      <a:pt x="18272" y="423"/>
                      <a:pt x="17880" y="974"/>
                    </a:cubicBezTo>
                    <a:cubicBezTo>
                      <a:pt x="14389" y="5491"/>
                      <a:pt x="10507" y="9437"/>
                      <a:pt x="6162" y="12596"/>
                    </a:cubicBezTo>
                    <a:cubicBezTo>
                      <a:pt x="4499" y="13737"/>
                      <a:pt x="2844" y="14820"/>
                      <a:pt x="1189" y="15892"/>
                    </a:cubicBezTo>
                    <a:cubicBezTo>
                      <a:pt x="99" y="16611"/>
                      <a:pt x="-238" y="17329"/>
                      <a:pt x="162" y="18471"/>
                    </a:cubicBezTo>
                    <a:cubicBezTo>
                      <a:pt x="805" y="20508"/>
                      <a:pt x="1566" y="21600"/>
                      <a:pt x="3072" y="21600"/>
                    </a:cubicBezTo>
                    <a:cubicBezTo>
                      <a:pt x="3433" y="21600"/>
                      <a:pt x="3825" y="21541"/>
                      <a:pt x="4272" y="21413"/>
                    </a:cubicBezTo>
                    <a:cubicBezTo>
                      <a:pt x="4562" y="21265"/>
                      <a:pt x="4844" y="21128"/>
                      <a:pt x="5135" y="20980"/>
                    </a:cubicBezTo>
                    <a:cubicBezTo>
                      <a:pt x="7472" y="19406"/>
                      <a:pt x="9872" y="17752"/>
                      <a:pt x="12217" y="16178"/>
                    </a:cubicBezTo>
                    <a:cubicBezTo>
                      <a:pt x="15417" y="13098"/>
                      <a:pt x="18044" y="9368"/>
                      <a:pt x="20562" y="5422"/>
                    </a:cubicBezTo>
                    <a:cubicBezTo>
                      <a:pt x="21135" y="4566"/>
                      <a:pt x="21362" y="3562"/>
                      <a:pt x="21252" y="2411"/>
                    </a:cubicBezTo>
                    <a:cubicBezTo>
                      <a:pt x="21135" y="1122"/>
                      <a:pt x="20335" y="620"/>
                      <a:pt x="19589" y="118"/>
                    </a:cubicBezTo>
                    <a:cubicBezTo>
                      <a:pt x="19425" y="30"/>
                      <a:pt x="19268" y="0"/>
                      <a:pt x="191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1" name="Google Shape;2331;p34"/>
              <p:cNvSpPr/>
              <p:nvPr/>
            </p:nvSpPr>
            <p:spPr>
              <a:xfrm>
                <a:off x="1352655" y="1466575"/>
                <a:ext cx="245286" cy="1929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26" h="21600" extrusionOk="0">
                    <a:moveTo>
                      <a:pt x="19125" y="0"/>
                    </a:moveTo>
                    <a:cubicBezTo>
                      <a:pt x="18800" y="0"/>
                      <a:pt x="18419" y="246"/>
                      <a:pt x="17817" y="800"/>
                    </a:cubicBezTo>
                    <a:cubicBezTo>
                      <a:pt x="17072" y="1477"/>
                      <a:pt x="16374" y="2369"/>
                      <a:pt x="15621" y="3200"/>
                    </a:cubicBezTo>
                    <a:cubicBezTo>
                      <a:pt x="12910" y="6338"/>
                      <a:pt x="10255" y="9621"/>
                      <a:pt x="7021" y="11938"/>
                    </a:cubicBezTo>
                    <a:cubicBezTo>
                      <a:pt x="5055" y="13436"/>
                      <a:pt x="3089" y="14779"/>
                      <a:pt x="1187" y="16277"/>
                    </a:cubicBezTo>
                    <a:cubicBezTo>
                      <a:pt x="489" y="16718"/>
                      <a:pt x="-145" y="17395"/>
                      <a:pt x="29" y="18513"/>
                    </a:cubicBezTo>
                    <a:cubicBezTo>
                      <a:pt x="228" y="19979"/>
                      <a:pt x="1084" y="21600"/>
                      <a:pt x="2542" y="21600"/>
                    </a:cubicBezTo>
                    <a:cubicBezTo>
                      <a:pt x="2804" y="21600"/>
                      <a:pt x="3081" y="21549"/>
                      <a:pt x="3382" y="21436"/>
                    </a:cubicBezTo>
                    <a:cubicBezTo>
                      <a:pt x="3898" y="21210"/>
                      <a:pt x="4357" y="20913"/>
                      <a:pt x="4825" y="20533"/>
                    </a:cubicBezTo>
                    <a:cubicBezTo>
                      <a:pt x="7021" y="18738"/>
                      <a:pt x="9153" y="16872"/>
                      <a:pt x="11349" y="15077"/>
                    </a:cubicBezTo>
                    <a:cubicBezTo>
                      <a:pt x="13489" y="12913"/>
                      <a:pt x="15566" y="10749"/>
                      <a:pt x="17642" y="8503"/>
                    </a:cubicBezTo>
                    <a:cubicBezTo>
                      <a:pt x="18689" y="7385"/>
                      <a:pt x="19672" y="6113"/>
                      <a:pt x="20591" y="4841"/>
                    </a:cubicBezTo>
                    <a:cubicBezTo>
                      <a:pt x="21400" y="3795"/>
                      <a:pt x="21455" y="2297"/>
                      <a:pt x="20646" y="1323"/>
                    </a:cubicBezTo>
                    <a:cubicBezTo>
                      <a:pt x="19941" y="492"/>
                      <a:pt x="19584" y="0"/>
                      <a:pt x="1912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2" name="Google Shape;2332;p34"/>
              <p:cNvSpPr/>
              <p:nvPr/>
            </p:nvSpPr>
            <p:spPr>
              <a:xfrm>
                <a:off x="1397368" y="1525744"/>
                <a:ext cx="242662" cy="1983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77" h="21600" extrusionOk="0">
                    <a:moveTo>
                      <a:pt x="19381" y="0"/>
                    </a:moveTo>
                    <a:cubicBezTo>
                      <a:pt x="18918" y="0"/>
                      <a:pt x="18390" y="339"/>
                      <a:pt x="17799" y="1027"/>
                    </a:cubicBezTo>
                    <a:cubicBezTo>
                      <a:pt x="17679" y="1167"/>
                      <a:pt x="17567" y="1386"/>
                      <a:pt x="17447" y="1536"/>
                    </a:cubicBezTo>
                    <a:cubicBezTo>
                      <a:pt x="15696" y="3420"/>
                      <a:pt x="14009" y="5385"/>
                      <a:pt x="12203" y="7200"/>
                    </a:cubicBezTo>
                    <a:cubicBezTo>
                      <a:pt x="8589" y="10830"/>
                      <a:pt x="4808" y="14101"/>
                      <a:pt x="667" y="16724"/>
                    </a:cubicBezTo>
                    <a:cubicBezTo>
                      <a:pt x="380" y="16863"/>
                      <a:pt x="84" y="17232"/>
                      <a:pt x="28" y="17591"/>
                    </a:cubicBezTo>
                    <a:cubicBezTo>
                      <a:pt x="-252" y="19077"/>
                      <a:pt x="1611" y="21600"/>
                      <a:pt x="2842" y="21600"/>
                    </a:cubicBezTo>
                    <a:cubicBezTo>
                      <a:pt x="2874" y="21600"/>
                      <a:pt x="2906" y="21590"/>
                      <a:pt x="2938" y="21590"/>
                    </a:cubicBezTo>
                    <a:cubicBezTo>
                      <a:pt x="3233" y="21590"/>
                      <a:pt x="3465" y="21440"/>
                      <a:pt x="3697" y="21301"/>
                    </a:cubicBezTo>
                    <a:cubicBezTo>
                      <a:pt x="5680" y="19845"/>
                      <a:pt x="7598" y="18389"/>
                      <a:pt x="8885" y="17452"/>
                    </a:cubicBezTo>
                    <a:cubicBezTo>
                      <a:pt x="11275" y="14978"/>
                      <a:pt x="13194" y="13163"/>
                      <a:pt x="14945" y="11199"/>
                    </a:cubicBezTo>
                    <a:cubicBezTo>
                      <a:pt x="16863" y="9015"/>
                      <a:pt x="18670" y="6691"/>
                      <a:pt x="20589" y="4368"/>
                    </a:cubicBezTo>
                    <a:cubicBezTo>
                      <a:pt x="21172" y="3640"/>
                      <a:pt x="21348" y="2842"/>
                      <a:pt x="20996" y="1825"/>
                    </a:cubicBezTo>
                    <a:cubicBezTo>
                      <a:pt x="20533" y="618"/>
                      <a:pt x="20005" y="0"/>
                      <a:pt x="1938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3" name="Google Shape;2333;p34"/>
              <p:cNvSpPr/>
              <p:nvPr/>
            </p:nvSpPr>
            <p:spPr>
              <a:xfrm>
                <a:off x="1449029" y="1584730"/>
                <a:ext cx="231100" cy="1991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65" h="21600" extrusionOk="0">
                    <a:moveTo>
                      <a:pt x="19108" y="0"/>
                    </a:moveTo>
                    <a:cubicBezTo>
                      <a:pt x="18707" y="0"/>
                      <a:pt x="18315" y="159"/>
                      <a:pt x="18014" y="487"/>
                    </a:cubicBezTo>
                    <a:cubicBezTo>
                      <a:pt x="17405" y="1143"/>
                      <a:pt x="16862" y="1858"/>
                      <a:pt x="16311" y="2583"/>
                    </a:cubicBezTo>
                    <a:cubicBezTo>
                      <a:pt x="12537" y="6935"/>
                      <a:pt x="8646" y="11058"/>
                      <a:pt x="4263" y="14605"/>
                    </a:cubicBezTo>
                    <a:cubicBezTo>
                      <a:pt x="3227" y="15470"/>
                      <a:pt x="2075" y="16195"/>
                      <a:pt x="981" y="17069"/>
                    </a:cubicBezTo>
                    <a:cubicBezTo>
                      <a:pt x="-179" y="17934"/>
                      <a:pt x="-296" y="19096"/>
                      <a:pt x="556" y="20398"/>
                    </a:cubicBezTo>
                    <a:cubicBezTo>
                      <a:pt x="1032" y="21183"/>
                      <a:pt x="1666" y="21600"/>
                      <a:pt x="2376" y="21600"/>
                    </a:cubicBezTo>
                    <a:cubicBezTo>
                      <a:pt x="2835" y="21600"/>
                      <a:pt x="3336" y="21421"/>
                      <a:pt x="3837" y="21054"/>
                    </a:cubicBezTo>
                    <a:cubicBezTo>
                      <a:pt x="5482" y="19822"/>
                      <a:pt x="7068" y="18590"/>
                      <a:pt x="8279" y="17715"/>
                    </a:cubicBezTo>
                    <a:cubicBezTo>
                      <a:pt x="12846" y="13592"/>
                      <a:pt x="16678" y="9320"/>
                      <a:pt x="20269" y="4829"/>
                    </a:cubicBezTo>
                    <a:cubicBezTo>
                      <a:pt x="21237" y="3676"/>
                      <a:pt x="21304" y="2226"/>
                      <a:pt x="20569" y="924"/>
                    </a:cubicBezTo>
                    <a:cubicBezTo>
                      <a:pt x="20252" y="328"/>
                      <a:pt x="19676" y="0"/>
                      <a:pt x="191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4" name="Google Shape;2334;p34"/>
              <p:cNvSpPr/>
              <p:nvPr/>
            </p:nvSpPr>
            <p:spPr>
              <a:xfrm>
                <a:off x="1277971" y="1310227"/>
                <a:ext cx="930676" cy="11668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50" h="21600" extrusionOk="0">
                    <a:moveTo>
                      <a:pt x="1816" y="561"/>
                    </a:moveTo>
                    <a:cubicBezTo>
                      <a:pt x="1983" y="561"/>
                      <a:pt x="2143" y="590"/>
                      <a:pt x="2283" y="654"/>
                    </a:cubicBezTo>
                    <a:cubicBezTo>
                      <a:pt x="3391" y="1161"/>
                      <a:pt x="4482" y="1706"/>
                      <a:pt x="5437" y="2398"/>
                    </a:cubicBezTo>
                    <a:cubicBezTo>
                      <a:pt x="5775" y="2632"/>
                      <a:pt x="5791" y="2793"/>
                      <a:pt x="5483" y="3027"/>
                    </a:cubicBezTo>
                    <a:cubicBezTo>
                      <a:pt x="5099" y="3323"/>
                      <a:pt x="4698" y="3596"/>
                      <a:pt x="4345" y="3842"/>
                    </a:cubicBezTo>
                    <a:cubicBezTo>
                      <a:pt x="4176" y="3966"/>
                      <a:pt x="3991" y="4078"/>
                      <a:pt x="3807" y="4164"/>
                    </a:cubicBezTo>
                    <a:cubicBezTo>
                      <a:pt x="3391" y="4375"/>
                      <a:pt x="3036" y="4548"/>
                      <a:pt x="2684" y="4720"/>
                    </a:cubicBezTo>
                    <a:cubicBezTo>
                      <a:pt x="2576" y="4782"/>
                      <a:pt x="2451" y="4819"/>
                      <a:pt x="2329" y="4844"/>
                    </a:cubicBezTo>
                    <a:cubicBezTo>
                      <a:pt x="2285" y="4854"/>
                      <a:pt x="2240" y="4858"/>
                      <a:pt x="2196" y="4858"/>
                    </a:cubicBezTo>
                    <a:cubicBezTo>
                      <a:pt x="2029" y="4858"/>
                      <a:pt x="1879" y="4785"/>
                      <a:pt x="1805" y="4658"/>
                    </a:cubicBezTo>
                    <a:cubicBezTo>
                      <a:pt x="1206" y="3608"/>
                      <a:pt x="790" y="2533"/>
                      <a:pt x="621" y="1384"/>
                    </a:cubicBezTo>
                    <a:cubicBezTo>
                      <a:pt x="621" y="1309"/>
                      <a:pt x="621" y="1211"/>
                      <a:pt x="653" y="1136"/>
                    </a:cubicBezTo>
                    <a:cubicBezTo>
                      <a:pt x="834" y="799"/>
                      <a:pt x="1345" y="561"/>
                      <a:pt x="1816" y="561"/>
                    </a:cubicBezTo>
                    <a:close/>
                    <a:moveTo>
                      <a:pt x="6815" y="2894"/>
                    </a:moveTo>
                    <a:cubicBezTo>
                      <a:pt x="6938" y="2894"/>
                      <a:pt x="7033" y="2976"/>
                      <a:pt x="7221" y="3113"/>
                    </a:cubicBezTo>
                    <a:cubicBezTo>
                      <a:pt x="7436" y="3274"/>
                      <a:pt x="7421" y="3522"/>
                      <a:pt x="7206" y="3695"/>
                    </a:cubicBezTo>
                    <a:cubicBezTo>
                      <a:pt x="6961" y="3905"/>
                      <a:pt x="6699" y="4115"/>
                      <a:pt x="6421" y="4300"/>
                    </a:cubicBezTo>
                    <a:cubicBezTo>
                      <a:pt x="5867" y="4671"/>
                      <a:pt x="5314" y="5029"/>
                      <a:pt x="4744" y="5387"/>
                    </a:cubicBezTo>
                    <a:cubicBezTo>
                      <a:pt x="4159" y="5684"/>
                      <a:pt x="3592" y="5992"/>
                      <a:pt x="3007" y="6289"/>
                    </a:cubicBezTo>
                    <a:cubicBezTo>
                      <a:pt x="2882" y="6352"/>
                      <a:pt x="2760" y="6401"/>
                      <a:pt x="2622" y="6438"/>
                    </a:cubicBezTo>
                    <a:cubicBezTo>
                      <a:pt x="2542" y="6457"/>
                      <a:pt x="2468" y="6465"/>
                      <a:pt x="2399" y="6465"/>
                    </a:cubicBezTo>
                    <a:cubicBezTo>
                      <a:pt x="2010" y="6465"/>
                      <a:pt x="1782" y="6197"/>
                      <a:pt x="1729" y="5955"/>
                    </a:cubicBezTo>
                    <a:cubicBezTo>
                      <a:pt x="1683" y="5770"/>
                      <a:pt x="1852" y="5658"/>
                      <a:pt x="2038" y="5585"/>
                    </a:cubicBezTo>
                    <a:cubicBezTo>
                      <a:pt x="2544" y="5338"/>
                      <a:pt x="3068" y="5116"/>
                      <a:pt x="3592" y="4868"/>
                    </a:cubicBezTo>
                    <a:cubicBezTo>
                      <a:pt x="4453" y="4485"/>
                      <a:pt x="5160" y="3942"/>
                      <a:pt x="5882" y="3423"/>
                    </a:cubicBezTo>
                    <a:cubicBezTo>
                      <a:pt x="6083" y="3286"/>
                      <a:pt x="6269" y="3139"/>
                      <a:pt x="6467" y="3027"/>
                    </a:cubicBezTo>
                    <a:cubicBezTo>
                      <a:pt x="6627" y="2935"/>
                      <a:pt x="6729" y="2894"/>
                      <a:pt x="6815" y="2894"/>
                    </a:cubicBezTo>
                    <a:close/>
                    <a:moveTo>
                      <a:pt x="7871" y="3990"/>
                    </a:moveTo>
                    <a:cubicBezTo>
                      <a:pt x="8036" y="3990"/>
                      <a:pt x="8175" y="4095"/>
                      <a:pt x="8297" y="4300"/>
                    </a:cubicBezTo>
                    <a:cubicBezTo>
                      <a:pt x="8390" y="4473"/>
                      <a:pt x="8344" y="4609"/>
                      <a:pt x="8190" y="4732"/>
                    </a:cubicBezTo>
                    <a:cubicBezTo>
                      <a:pt x="7683" y="5127"/>
                      <a:pt x="7206" y="5523"/>
                      <a:pt x="6699" y="5894"/>
                    </a:cubicBezTo>
                    <a:cubicBezTo>
                      <a:pt x="6237" y="6228"/>
                      <a:pt x="5730" y="6536"/>
                      <a:pt x="5099" y="6957"/>
                    </a:cubicBezTo>
                    <a:cubicBezTo>
                      <a:pt x="4759" y="7116"/>
                      <a:pt x="4252" y="7364"/>
                      <a:pt x="3729" y="7611"/>
                    </a:cubicBezTo>
                    <a:cubicBezTo>
                      <a:pt x="3668" y="7635"/>
                      <a:pt x="3606" y="7661"/>
                      <a:pt x="3528" y="7661"/>
                    </a:cubicBezTo>
                    <a:cubicBezTo>
                      <a:pt x="3520" y="7661"/>
                      <a:pt x="3511" y="7662"/>
                      <a:pt x="3503" y="7662"/>
                    </a:cubicBezTo>
                    <a:cubicBezTo>
                      <a:pt x="3178" y="7662"/>
                      <a:pt x="2686" y="7233"/>
                      <a:pt x="2760" y="6981"/>
                    </a:cubicBezTo>
                    <a:cubicBezTo>
                      <a:pt x="2774" y="6920"/>
                      <a:pt x="2853" y="6857"/>
                      <a:pt x="2929" y="6833"/>
                    </a:cubicBezTo>
                    <a:cubicBezTo>
                      <a:pt x="4022" y="6387"/>
                      <a:pt x="5021" y="5831"/>
                      <a:pt x="5975" y="5214"/>
                    </a:cubicBezTo>
                    <a:cubicBezTo>
                      <a:pt x="6452" y="4905"/>
                      <a:pt x="6898" y="4571"/>
                      <a:pt x="7360" y="4251"/>
                    </a:cubicBezTo>
                    <a:cubicBezTo>
                      <a:pt x="7392" y="4225"/>
                      <a:pt x="7421" y="4188"/>
                      <a:pt x="7453" y="4164"/>
                    </a:cubicBezTo>
                    <a:cubicBezTo>
                      <a:pt x="7609" y="4047"/>
                      <a:pt x="7749" y="3990"/>
                      <a:pt x="7871" y="3990"/>
                    </a:cubicBezTo>
                    <a:close/>
                    <a:moveTo>
                      <a:pt x="8775" y="5082"/>
                    </a:moveTo>
                    <a:cubicBezTo>
                      <a:pt x="8918" y="5082"/>
                      <a:pt x="9064" y="5138"/>
                      <a:pt x="9144" y="5239"/>
                    </a:cubicBezTo>
                    <a:cubicBezTo>
                      <a:pt x="9330" y="5461"/>
                      <a:pt x="9313" y="5709"/>
                      <a:pt x="9068" y="5906"/>
                    </a:cubicBezTo>
                    <a:cubicBezTo>
                      <a:pt x="8160" y="6672"/>
                      <a:pt x="7191" y="7401"/>
                      <a:pt x="6036" y="8105"/>
                    </a:cubicBezTo>
                    <a:cubicBezTo>
                      <a:pt x="5730" y="8254"/>
                      <a:pt x="5329" y="8464"/>
                      <a:pt x="4913" y="8675"/>
                    </a:cubicBezTo>
                    <a:cubicBezTo>
                      <a:pt x="4786" y="8737"/>
                      <a:pt x="4660" y="8768"/>
                      <a:pt x="4544" y="8768"/>
                    </a:cubicBezTo>
                    <a:cubicBezTo>
                      <a:pt x="4364" y="8768"/>
                      <a:pt x="4204" y="8697"/>
                      <a:pt x="4083" y="8563"/>
                    </a:cubicBezTo>
                    <a:cubicBezTo>
                      <a:pt x="3868" y="8341"/>
                      <a:pt x="3898" y="8142"/>
                      <a:pt x="4191" y="7995"/>
                    </a:cubicBezTo>
                    <a:cubicBezTo>
                      <a:pt x="4468" y="7845"/>
                      <a:pt x="4759" y="7722"/>
                      <a:pt x="5021" y="7574"/>
                    </a:cubicBezTo>
                    <a:cubicBezTo>
                      <a:pt x="6129" y="6969"/>
                      <a:pt x="7113" y="6265"/>
                      <a:pt x="8067" y="5523"/>
                    </a:cubicBezTo>
                    <a:cubicBezTo>
                      <a:pt x="8207" y="5399"/>
                      <a:pt x="8344" y="5277"/>
                      <a:pt x="8498" y="5165"/>
                    </a:cubicBezTo>
                    <a:cubicBezTo>
                      <a:pt x="8574" y="5109"/>
                      <a:pt x="8673" y="5082"/>
                      <a:pt x="8775" y="5082"/>
                    </a:cubicBezTo>
                    <a:close/>
                    <a:moveTo>
                      <a:pt x="9805" y="6170"/>
                    </a:moveTo>
                    <a:cubicBezTo>
                      <a:pt x="9959" y="6170"/>
                      <a:pt x="10094" y="6257"/>
                      <a:pt x="10252" y="6438"/>
                    </a:cubicBezTo>
                    <a:cubicBezTo>
                      <a:pt x="11268" y="7562"/>
                      <a:pt x="15376" y="12035"/>
                      <a:pt x="16421" y="13122"/>
                    </a:cubicBezTo>
                    <a:cubicBezTo>
                      <a:pt x="16884" y="13629"/>
                      <a:pt x="16698" y="14111"/>
                      <a:pt x="16329" y="14431"/>
                    </a:cubicBezTo>
                    <a:cubicBezTo>
                      <a:pt x="15714" y="14950"/>
                      <a:pt x="15037" y="15433"/>
                      <a:pt x="14283" y="15803"/>
                    </a:cubicBezTo>
                    <a:cubicBezTo>
                      <a:pt x="13668" y="16111"/>
                      <a:pt x="13052" y="16396"/>
                      <a:pt x="12438" y="16681"/>
                    </a:cubicBezTo>
                    <a:cubicBezTo>
                      <a:pt x="12226" y="16783"/>
                      <a:pt x="12022" y="16830"/>
                      <a:pt x="11832" y="16830"/>
                    </a:cubicBezTo>
                    <a:cubicBezTo>
                      <a:pt x="11496" y="16830"/>
                      <a:pt x="11203" y="16681"/>
                      <a:pt x="10975" y="16422"/>
                    </a:cubicBezTo>
                    <a:cubicBezTo>
                      <a:pt x="9191" y="14394"/>
                      <a:pt x="7375" y="12381"/>
                      <a:pt x="5591" y="10355"/>
                    </a:cubicBezTo>
                    <a:cubicBezTo>
                      <a:pt x="5407" y="10157"/>
                      <a:pt x="5268" y="9946"/>
                      <a:pt x="5129" y="9724"/>
                    </a:cubicBezTo>
                    <a:cubicBezTo>
                      <a:pt x="4960" y="9465"/>
                      <a:pt x="5021" y="9217"/>
                      <a:pt x="5329" y="9032"/>
                    </a:cubicBezTo>
                    <a:cubicBezTo>
                      <a:pt x="5515" y="8909"/>
                      <a:pt x="5713" y="8785"/>
                      <a:pt x="5929" y="8686"/>
                    </a:cubicBezTo>
                    <a:cubicBezTo>
                      <a:pt x="7069" y="8168"/>
                      <a:pt x="7974" y="7427"/>
                      <a:pt x="8899" y="6709"/>
                    </a:cubicBezTo>
                    <a:cubicBezTo>
                      <a:pt x="9053" y="6586"/>
                      <a:pt x="9191" y="6462"/>
                      <a:pt x="9359" y="6352"/>
                    </a:cubicBezTo>
                    <a:cubicBezTo>
                      <a:pt x="9537" y="6231"/>
                      <a:pt x="9676" y="6170"/>
                      <a:pt x="9805" y="6170"/>
                    </a:cubicBezTo>
                    <a:close/>
                    <a:moveTo>
                      <a:pt x="17266" y="14473"/>
                    </a:moveTo>
                    <a:cubicBezTo>
                      <a:pt x="17304" y="14473"/>
                      <a:pt x="17346" y="14479"/>
                      <a:pt x="17391" y="14494"/>
                    </a:cubicBezTo>
                    <a:cubicBezTo>
                      <a:pt x="17591" y="14580"/>
                      <a:pt x="17806" y="14667"/>
                      <a:pt x="17838" y="14889"/>
                    </a:cubicBezTo>
                    <a:cubicBezTo>
                      <a:pt x="17868" y="15087"/>
                      <a:pt x="17806" y="15260"/>
                      <a:pt x="17652" y="15408"/>
                    </a:cubicBezTo>
                    <a:cubicBezTo>
                      <a:pt x="16975" y="16088"/>
                      <a:pt x="16267" y="16730"/>
                      <a:pt x="15406" y="17261"/>
                    </a:cubicBezTo>
                    <a:cubicBezTo>
                      <a:pt x="14775" y="17532"/>
                      <a:pt x="14129" y="17817"/>
                      <a:pt x="13500" y="18088"/>
                    </a:cubicBezTo>
                    <a:cubicBezTo>
                      <a:pt x="13421" y="18114"/>
                      <a:pt x="13345" y="18138"/>
                      <a:pt x="13267" y="18163"/>
                    </a:cubicBezTo>
                    <a:cubicBezTo>
                      <a:pt x="13147" y="18185"/>
                      <a:pt x="13041" y="18195"/>
                      <a:pt x="12944" y="18195"/>
                    </a:cubicBezTo>
                    <a:cubicBezTo>
                      <a:pt x="12539" y="18195"/>
                      <a:pt x="12334" y="18007"/>
                      <a:pt x="12161" y="17656"/>
                    </a:cubicBezTo>
                    <a:cubicBezTo>
                      <a:pt x="12053" y="17459"/>
                      <a:pt x="12144" y="17336"/>
                      <a:pt x="12438" y="17212"/>
                    </a:cubicBezTo>
                    <a:cubicBezTo>
                      <a:pt x="12883" y="17027"/>
                      <a:pt x="13329" y="16841"/>
                      <a:pt x="13776" y="16644"/>
                    </a:cubicBezTo>
                    <a:cubicBezTo>
                      <a:pt x="14946" y="16100"/>
                      <a:pt x="15991" y="15420"/>
                      <a:pt x="16930" y="14641"/>
                    </a:cubicBezTo>
                    <a:cubicBezTo>
                      <a:pt x="17036" y="14546"/>
                      <a:pt x="17135" y="14473"/>
                      <a:pt x="17266" y="14473"/>
                    </a:cubicBezTo>
                    <a:close/>
                    <a:moveTo>
                      <a:pt x="18516" y="15727"/>
                    </a:moveTo>
                    <a:cubicBezTo>
                      <a:pt x="18634" y="15727"/>
                      <a:pt x="18744" y="15766"/>
                      <a:pt x="18837" y="15852"/>
                    </a:cubicBezTo>
                    <a:cubicBezTo>
                      <a:pt x="19006" y="15989"/>
                      <a:pt x="19145" y="16162"/>
                      <a:pt x="19238" y="16347"/>
                    </a:cubicBezTo>
                    <a:cubicBezTo>
                      <a:pt x="19329" y="16532"/>
                      <a:pt x="19299" y="16742"/>
                      <a:pt x="19113" y="16890"/>
                    </a:cubicBezTo>
                    <a:cubicBezTo>
                      <a:pt x="18714" y="17237"/>
                      <a:pt x="18313" y="17583"/>
                      <a:pt x="17882" y="17904"/>
                    </a:cubicBezTo>
                    <a:cubicBezTo>
                      <a:pt x="17469" y="18212"/>
                      <a:pt x="17021" y="18485"/>
                      <a:pt x="16436" y="18867"/>
                    </a:cubicBezTo>
                    <a:cubicBezTo>
                      <a:pt x="15944" y="19091"/>
                      <a:pt x="15298" y="19386"/>
                      <a:pt x="14638" y="19670"/>
                    </a:cubicBezTo>
                    <a:cubicBezTo>
                      <a:pt x="14513" y="19733"/>
                      <a:pt x="14344" y="19745"/>
                      <a:pt x="14207" y="19769"/>
                    </a:cubicBezTo>
                    <a:cubicBezTo>
                      <a:pt x="14188" y="19770"/>
                      <a:pt x="14171" y="19770"/>
                      <a:pt x="14152" y="19770"/>
                    </a:cubicBezTo>
                    <a:cubicBezTo>
                      <a:pt x="13991" y="19770"/>
                      <a:pt x="13856" y="19720"/>
                      <a:pt x="13759" y="19596"/>
                    </a:cubicBezTo>
                    <a:cubicBezTo>
                      <a:pt x="13652" y="19436"/>
                      <a:pt x="13500" y="19299"/>
                      <a:pt x="13407" y="19140"/>
                    </a:cubicBezTo>
                    <a:cubicBezTo>
                      <a:pt x="13267" y="18929"/>
                      <a:pt x="13329" y="18757"/>
                      <a:pt x="13590" y="18633"/>
                    </a:cubicBezTo>
                    <a:cubicBezTo>
                      <a:pt x="13806" y="18521"/>
                      <a:pt x="14053" y="18448"/>
                      <a:pt x="14283" y="18361"/>
                    </a:cubicBezTo>
                    <a:cubicBezTo>
                      <a:pt x="15653" y="17854"/>
                      <a:pt x="16776" y="17100"/>
                      <a:pt x="17745" y="16186"/>
                    </a:cubicBezTo>
                    <a:cubicBezTo>
                      <a:pt x="17868" y="16062"/>
                      <a:pt x="18007" y="15938"/>
                      <a:pt x="18161" y="15840"/>
                    </a:cubicBezTo>
                    <a:cubicBezTo>
                      <a:pt x="18275" y="15766"/>
                      <a:pt x="18398" y="15727"/>
                      <a:pt x="18516" y="15727"/>
                    </a:cubicBezTo>
                    <a:close/>
                    <a:moveTo>
                      <a:pt x="19886" y="17314"/>
                    </a:moveTo>
                    <a:cubicBezTo>
                      <a:pt x="20089" y="17314"/>
                      <a:pt x="20281" y="17422"/>
                      <a:pt x="20498" y="17632"/>
                    </a:cubicBezTo>
                    <a:cubicBezTo>
                      <a:pt x="20792" y="17929"/>
                      <a:pt x="20792" y="18175"/>
                      <a:pt x="20545" y="18472"/>
                    </a:cubicBezTo>
                    <a:cubicBezTo>
                      <a:pt x="20114" y="19004"/>
                      <a:pt x="19669" y="19509"/>
                      <a:pt x="19023" y="19869"/>
                    </a:cubicBezTo>
                    <a:cubicBezTo>
                      <a:pt x="18761" y="20004"/>
                      <a:pt x="18545" y="20177"/>
                      <a:pt x="18360" y="20301"/>
                    </a:cubicBezTo>
                    <a:cubicBezTo>
                      <a:pt x="17513" y="20771"/>
                      <a:pt x="16683" y="21068"/>
                      <a:pt x="15699" y="21079"/>
                    </a:cubicBezTo>
                    <a:cubicBezTo>
                      <a:pt x="15330" y="21079"/>
                      <a:pt x="15083" y="20944"/>
                      <a:pt x="14899" y="20734"/>
                    </a:cubicBezTo>
                    <a:cubicBezTo>
                      <a:pt x="14530" y="20313"/>
                      <a:pt x="14559" y="20252"/>
                      <a:pt x="15144" y="20042"/>
                    </a:cubicBezTo>
                    <a:cubicBezTo>
                      <a:pt x="16314" y="19621"/>
                      <a:pt x="17344" y="19004"/>
                      <a:pt x="18298" y="18311"/>
                    </a:cubicBezTo>
                    <a:cubicBezTo>
                      <a:pt x="18636" y="18051"/>
                      <a:pt x="18976" y="17792"/>
                      <a:pt x="19329" y="17546"/>
                    </a:cubicBezTo>
                    <a:cubicBezTo>
                      <a:pt x="19540" y="17388"/>
                      <a:pt x="19717" y="17314"/>
                      <a:pt x="19886" y="17314"/>
                    </a:cubicBezTo>
                    <a:close/>
                    <a:moveTo>
                      <a:pt x="1763" y="0"/>
                    </a:moveTo>
                    <a:cubicBezTo>
                      <a:pt x="1651" y="0"/>
                      <a:pt x="1537" y="22"/>
                      <a:pt x="1421" y="75"/>
                    </a:cubicBezTo>
                    <a:cubicBezTo>
                      <a:pt x="1145" y="198"/>
                      <a:pt x="868" y="320"/>
                      <a:pt x="591" y="458"/>
                    </a:cubicBezTo>
                    <a:cubicBezTo>
                      <a:pt x="83" y="704"/>
                      <a:pt x="-101" y="1075"/>
                      <a:pt x="53" y="1545"/>
                    </a:cubicBezTo>
                    <a:cubicBezTo>
                      <a:pt x="83" y="1619"/>
                      <a:pt x="83" y="1692"/>
                      <a:pt x="97" y="1767"/>
                    </a:cubicBezTo>
                    <a:cubicBezTo>
                      <a:pt x="298" y="2767"/>
                      <a:pt x="638" y="3732"/>
                      <a:pt x="1130" y="4671"/>
                    </a:cubicBezTo>
                    <a:cubicBezTo>
                      <a:pt x="1267" y="4917"/>
                      <a:pt x="1328" y="5177"/>
                      <a:pt x="1037" y="5424"/>
                    </a:cubicBezTo>
                    <a:cubicBezTo>
                      <a:pt x="836" y="5597"/>
                      <a:pt x="775" y="5819"/>
                      <a:pt x="976" y="6041"/>
                    </a:cubicBezTo>
                    <a:cubicBezTo>
                      <a:pt x="1130" y="6214"/>
                      <a:pt x="1238" y="6401"/>
                      <a:pt x="1392" y="6574"/>
                    </a:cubicBezTo>
                    <a:cubicBezTo>
                      <a:pt x="2791" y="8154"/>
                      <a:pt x="4206" y="9761"/>
                      <a:pt x="5623" y="11343"/>
                    </a:cubicBezTo>
                    <a:cubicBezTo>
                      <a:pt x="8544" y="14641"/>
                      <a:pt x="11498" y="17929"/>
                      <a:pt x="14422" y="21215"/>
                    </a:cubicBezTo>
                    <a:cubicBezTo>
                      <a:pt x="14621" y="21449"/>
                      <a:pt x="14899" y="21561"/>
                      <a:pt x="15222" y="21586"/>
                    </a:cubicBezTo>
                    <a:cubicBezTo>
                      <a:pt x="15385" y="21595"/>
                      <a:pt x="15550" y="21600"/>
                      <a:pt x="15712" y="21600"/>
                    </a:cubicBezTo>
                    <a:cubicBezTo>
                      <a:pt x="16259" y="21600"/>
                      <a:pt x="16802" y="21541"/>
                      <a:pt x="17298" y="21351"/>
                    </a:cubicBezTo>
                    <a:cubicBezTo>
                      <a:pt x="18776" y="20783"/>
                      <a:pt x="20038" y="20016"/>
                      <a:pt x="20946" y="18892"/>
                    </a:cubicBezTo>
                    <a:cubicBezTo>
                      <a:pt x="21130" y="18682"/>
                      <a:pt x="21269" y="18434"/>
                      <a:pt x="21391" y="18188"/>
                    </a:cubicBezTo>
                    <a:cubicBezTo>
                      <a:pt x="21499" y="17978"/>
                      <a:pt x="21467" y="17780"/>
                      <a:pt x="21237" y="17595"/>
                    </a:cubicBezTo>
                    <a:cubicBezTo>
                      <a:pt x="21083" y="17483"/>
                      <a:pt x="20961" y="17336"/>
                      <a:pt x="20836" y="17200"/>
                    </a:cubicBezTo>
                    <a:cubicBezTo>
                      <a:pt x="18683" y="14802"/>
                      <a:pt x="9944" y="5165"/>
                      <a:pt x="7744" y="2718"/>
                    </a:cubicBezTo>
                    <a:cubicBezTo>
                      <a:pt x="7561" y="2533"/>
                      <a:pt x="7345" y="2372"/>
                      <a:pt x="7160" y="2187"/>
                    </a:cubicBezTo>
                    <a:cubicBezTo>
                      <a:pt x="7077" y="2101"/>
                      <a:pt x="6993" y="2062"/>
                      <a:pt x="6902" y="2062"/>
                    </a:cubicBezTo>
                    <a:cubicBezTo>
                      <a:pt x="6822" y="2062"/>
                      <a:pt x="6739" y="2092"/>
                      <a:pt x="6653" y="2150"/>
                    </a:cubicBezTo>
                    <a:cubicBezTo>
                      <a:pt x="6568" y="2201"/>
                      <a:pt x="6484" y="2223"/>
                      <a:pt x="6399" y="2223"/>
                    </a:cubicBezTo>
                    <a:cubicBezTo>
                      <a:pt x="6298" y="2223"/>
                      <a:pt x="6199" y="2191"/>
                      <a:pt x="6098" y="2138"/>
                    </a:cubicBezTo>
                    <a:cubicBezTo>
                      <a:pt x="5990" y="2075"/>
                      <a:pt x="5882" y="2014"/>
                      <a:pt x="5775" y="1940"/>
                    </a:cubicBezTo>
                    <a:cubicBezTo>
                      <a:pt x="4683" y="1211"/>
                      <a:pt x="3499" y="593"/>
                      <a:pt x="2221" y="98"/>
                    </a:cubicBezTo>
                    <a:cubicBezTo>
                      <a:pt x="2069" y="41"/>
                      <a:pt x="1917" y="0"/>
                      <a:pt x="176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5" name="Google Shape;2335;p34"/>
              <p:cNvSpPr/>
              <p:nvPr/>
            </p:nvSpPr>
            <p:spPr>
              <a:xfrm>
                <a:off x="1603719" y="1766997"/>
                <a:ext cx="296710" cy="3626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6" h="21600" extrusionOk="0">
                    <a:moveTo>
                      <a:pt x="3441" y="1309"/>
                    </a:moveTo>
                    <a:cubicBezTo>
                      <a:pt x="3586" y="1309"/>
                      <a:pt x="3737" y="1320"/>
                      <a:pt x="3895" y="1337"/>
                    </a:cubicBezTo>
                    <a:cubicBezTo>
                      <a:pt x="4808" y="1457"/>
                      <a:pt x="5761" y="1697"/>
                      <a:pt x="6622" y="1975"/>
                    </a:cubicBezTo>
                    <a:cubicBezTo>
                      <a:pt x="8876" y="2766"/>
                      <a:pt x="10696" y="4081"/>
                      <a:pt x="12372" y="5510"/>
                    </a:cubicBezTo>
                    <a:cubicBezTo>
                      <a:pt x="13666" y="6585"/>
                      <a:pt x="14816" y="7780"/>
                      <a:pt x="16012" y="8931"/>
                    </a:cubicBezTo>
                    <a:cubicBezTo>
                      <a:pt x="17780" y="11037"/>
                      <a:pt x="19120" y="13263"/>
                      <a:pt x="19554" y="15811"/>
                    </a:cubicBezTo>
                    <a:cubicBezTo>
                      <a:pt x="19843" y="17279"/>
                      <a:pt x="19554" y="18632"/>
                      <a:pt x="18115" y="19707"/>
                    </a:cubicBezTo>
                    <a:cubicBezTo>
                      <a:pt x="17418" y="20187"/>
                      <a:pt x="16650" y="20400"/>
                      <a:pt x="15776" y="20400"/>
                    </a:cubicBezTo>
                    <a:cubicBezTo>
                      <a:pt x="15631" y="20400"/>
                      <a:pt x="15487" y="20394"/>
                      <a:pt x="15342" y="20383"/>
                    </a:cubicBezTo>
                    <a:cubicBezTo>
                      <a:pt x="13857" y="20225"/>
                      <a:pt x="12562" y="19625"/>
                      <a:pt x="11412" y="18872"/>
                    </a:cubicBezTo>
                    <a:cubicBezTo>
                      <a:pt x="8639" y="17001"/>
                      <a:pt x="6484" y="14655"/>
                      <a:pt x="4808" y="12074"/>
                    </a:cubicBezTo>
                    <a:cubicBezTo>
                      <a:pt x="3369" y="9924"/>
                      <a:pt x="2173" y="7698"/>
                      <a:pt x="1785" y="5276"/>
                    </a:cubicBezTo>
                    <a:cubicBezTo>
                      <a:pt x="1647" y="4479"/>
                      <a:pt x="1647" y="3645"/>
                      <a:pt x="1693" y="2810"/>
                    </a:cubicBezTo>
                    <a:cubicBezTo>
                      <a:pt x="1779" y="1828"/>
                      <a:pt x="2383" y="1309"/>
                      <a:pt x="3441" y="1309"/>
                    </a:cubicBezTo>
                    <a:close/>
                    <a:moveTo>
                      <a:pt x="3704" y="0"/>
                    </a:moveTo>
                    <a:cubicBezTo>
                      <a:pt x="3218" y="0"/>
                      <a:pt x="2732" y="44"/>
                      <a:pt x="2265" y="104"/>
                    </a:cubicBezTo>
                    <a:cubicBezTo>
                      <a:pt x="1312" y="186"/>
                      <a:pt x="642" y="660"/>
                      <a:pt x="445" y="1457"/>
                    </a:cubicBezTo>
                    <a:cubicBezTo>
                      <a:pt x="254" y="2171"/>
                      <a:pt x="-81" y="2930"/>
                      <a:pt x="18" y="3601"/>
                    </a:cubicBezTo>
                    <a:cubicBezTo>
                      <a:pt x="110" y="4916"/>
                      <a:pt x="307" y="6269"/>
                      <a:pt x="734" y="7540"/>
                    </a:cubicBezTo>
                    <a:cubicBezTo>
                      <a:pt x="2219" y="11676"/>
                      <a:pt x="4900" y="15211"/>
                      <a:pt x="8442" y="18316"/>
                    </a:cubicBezTo>
                    <a:cubicBezTo>
                      <a:pt x="9927" y="19587"/>
                      <a:pt x="11603" y="20662"/>
                      <a:pt x="13666" y="21256"/>
                    </a:cubicBezTo>
                    <a:cubicBezTo>
                      <a:pt x="14429" y="21491"/>
                      <a:pt x="15171" y="21600"/>
                      <a:pt x="15861" y="21600"/>
                    </a:cubicBezTo>
                    <a:cubicBezTo>
                      <a:pt x="18555" y="21600"/>
                      <a:pt x="20599" y="19963"/>
                      <a:pt x="21131" y="17715"/>
                    </a:cubicBezTo>
                    <a:cubicBezTo>
                      <a:pt x="21519" y="16210"/>
                      <a:pt x="21131" y="14775"/>
                      <a:pt x="20461" y="13465"/>
                    </a:cubicBezTo>
                    <a:cubicBezTo>
                      <a:pt x="19456" y="11354"/>
                      <a:pt x="18214" y="9368"/>
                      <a:pt x="16439" y="7502"/>
                    </a:cubicBezTo>
                    <a:cubicBezTo>
                      <a:pt x="15289" y="5991"/>
                      <a:pt x="13712" y="4599"/>
                      <a:pt x="11938" y="3323"/>
                    </a:cubicBezTo>
                    <a:cubicBezTo>
                      <a:pt x="9881" y="1855"/>
                      <a:pt x="7726" y="502"/>
                      <a:pt x="4946" y="104"/>
                    </a:cubicBezTo>
                    <a:cubicBezTo>
                      <a:pt x="4545" y="33"/>
                      <a:pt x="4125" y="0"/>
                      <a:pt x="3704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6" name="Google Shape;2336;p34"/>
              <p:cNvSpPr/>
              <p:nvPr/>
            </p:nvSpPr>
            <p:spPr>
              <a:xfrm>
                <a:off x="1626939" y="1788980"/>
                <a:ext cx="250759" cy="3204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5" h="21600" extrusionOk="0">
                    <a:moveTo>
                      <a:pt x="2108" y="0"/>
                    </a:moveTo>
                    <a:cubicBezTo>
                      <a:pt x="852" y="0"/>
                      <a:pt x="134" y="586"/>
                      <a:pt x="33" y="1698"/>
                    </a:cubicBezTo>
                    <a:cubicBezTo>
                      <a:pt x="-22" y="2642"/>
                      <a:pt x="-22" y="3587"/>
                      <a:pt x="142" y="4488"/>
                    </a:cubicBezTo>
                    <a:cubicBezTo>
                      <a:pt x="602" y="7229"/>
                      <a:pt x="2022" y="9747"/>
                      <a:pt x="3730" y="12180"/>
                    </a:cubicBezTo>
                    <a:cubicBezTo>
                      <a:pt x="5719" y="15100"/>
                      <a:pt x="8278" y="17754"/>
                      <a:pt x="11570" y="19872"/>
                    </a:cubicBezTo>
                    <a:cubicBezTo>
                      <a:pt x="12935" y="20723"/>
                      <a:pt x="14472" y="21402"/>
                      <a:pt x="16235" y="21581"/>
                    </a:cubicBezTo>
                    <a:cubicBezTo>
                      <a:pt x="16406" y="21594"/>
                      <a:pt x="16578" y="21600"/>
                      <a:pt x="16749" y="21600"/>
                    </a:cubicBezTo>
                    <a:cubicBezTo>
                      <a:pt x="17787" y="21600"/>
                      <a:pt x="18700" y="21359"/>
                      <a:pt x="19526" y="20816"/>
                    </a:cubicBezTo>
                    <a:cubicBezTo>
                      <a:pt x="21235" y="19600"/>
                      <a:pt x="21578" y="18069"/>
                      <a:pt x="21235" y="16408"/>
                    </a:cubicBezTo>
                    <a:cubicBezTo>
                      <a:pt x="20720" y="13525"/>
                      <a:pt x="19129" y="11007"/>
                      <a:pt x="17030" y="8624"/>
                    </a:cubicBezTo>
                    <a:cubicBezTo>
                      <a:pt x="15611" y="7321"/>
                      <a:pt x="14245" y="5969"/>
                      <a:pt x="12709" y="4753"/>
                    </a:cubicBezTo>
                    <a:cubicBezTo>
                      <a:pt x="10719" y="3136"/>
                      <a:pt x="8559" y="1648"/>
                      <a:pt x="5883" y="753"/>
                    </a:cubicBezTo>
                    <a:cubicBezTo>
                      <a:pt x="4861" y="438"/>
                      <a:pt x="3730" y="167"/>
                      <a:pt x="2646" y="31"/>
                    </a:cubicBezTo>
                    <a:cubicBezTo>
                      <a:pt x="2459" y="12"/>
                      <a:pt x="2279" y="0"/>
                      <a:pt x="2108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7" name="Google Shape;2337;p34"/>
              <p:cNvSpPr/>
              <p:nvPr/>
            </p:nvSpPr>
            <p:spPr>
              <a:xfrm>
                <a:off x="1706547" y="1914370"/>
                <a:ext cx="61773" cy="632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21" h="21600" extrusionOk="0">
                    <a:moveTo>
                      <a:pt x="8555" y="0"/>
                    </a:moveTo>
                    <a:cubicBezTo>
                      <a:pt x="7720" y="0"/>
                      <a:pt x="6655" y="344"/>
                      <a:pt x="5301" y="1346"/>
                    </a:cubicBezTo>
                    <a:cubicBezTo>
                      <a:pt x="-373" y="5447"/>
                      <a:pt x="-1611" y="12960"/>
                      <a:pt x="2162" y="17969"/>
                    </a:cubicBezTo>
                    <a:cubicBezTo>
                      <a:pt x="3861" y="20410"/>
                      <a:pt x="6568" y="21600"/>
                      <a:pt x="9391" y="21600"/>
                    </a:cubicBezTo>
                    <a:cubicBezTo>
                      <a:pt x="12155" y="21600"/>
                      <a:pt x="14978" y="20473"/>
                      <a:pt x="17051" y="18219"/>
                    </a:cubicBezTo>
                    <a:cubicBezTo>
                      <a:pt x="18751" y="16842"/>
                      <a:pt x="19989" y="14557"/>
                      <a:pt x="19154" y="13179"/>
                    </a:cubicBezTo>
                    <a:cubicBezTo>
                      <a:pt x="18549" y="12334"/>
                      <a:pt x="17915" y="12021"/>
                      <a:pt x="17224" y="12021"/>
                    </a:cubicBezTo>
                    <a:cubicBezTo>
                      <a:pt x="16447" y="12021"/>
                      <a:pt x="15640" y="12365"/>
                      <a:pt x="14747" y="12741"/>
                    </a:cubicBezTo>
                    <a:cubicBezTo>
                      <a:pt x="14143" y="13023"/>
                      <a:pt x="12559" y="13743"/>
                      <a:pt x="10888" y="13743"/>
                    </a:cubicBezTo>
                    <a:cubicBezTo>
                      <a:pt x="9736" y="13743"/>
                      <a:pt x="8555" y="13398"/>
                      <a:pt x="7605" y="12271"/>
                    </a:cubicBezTo>
                    <a:cubicBezTo>
                      <a:pt x="5733" y="9767"/>
                      <a:pt x="9506" y="5885"/>
                      <a:pt x="10341" y="4758"/>
                    </a:cubicBezTo>
                    <a:cubicBezTo>
                      <a:pt x="11407" y="2692"/>
                      <a:pt x="11608" y="2003"/>
                      <a:pt x="10975" y="1346"/>
                    </a:cubicBezTo>
                    <a:cubicBezTo>
                      <a:pt x="10600" y="783"/>
                      <a:pt x="9823" y="0"/>
                      <a:pt x="855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8" name="Google Shape;2338;p34"/>
              <p:cNvSpPr/>
              <p:nvPr/>
            </p:nvSpPr>
            <p:spPr>
              <a:xfrm>
                <a:off x="1694157" y="1866375"/>
                <a:ext cx="26036" cy="244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718" h="21600" extrusionOk="0">
                    <a:moveTo>
                      <a:pt x="10032" y="0"/>
                    </a:moveTo>
                    <a:cubicBezTo>
                      <a:pt x="8320" y="0"/>
                      <a:pt x="6476" y="566"/>
                      <a:pt x="4698" y="1618"/>
                    </a:cubicBezTo>
                    <a:cubicBezTo>
                      <a:pt x="418" y="5178"/>
                      <a:pt x="-1492" y="11083"/>
                      <a:pt x="1340" y="16342"/>
                    </a:cubicBezTo>
                    <a:cubicBezTo>
                      <a:pt x="2854" y="19658"/>
                      <a:pt x="5620" y="21600"/>
                      <a:pt x="8715" y="21600"/>
                    </a:cubicBezTo>
                    <a:cubicBezTo>
                      <a:pt x="10559" y="21600"/>
                      <a:pt x="12535" y="20872"/>
                      <a:pt x="14313" y="19335"/>
                    </a:cubicBezTo>
                    <a:cubicBezTo>
                      <a:pt x="18659" y="15775"/>
                      <a:pt x="20108" y="9303"/>
                      <a:pt x="17210" y="4530"/>
                    </a:cubicBezTo>
                    <a:cubicBezTo>
                      <a:pt x="15696" y="1618"/>
                      <a:pt x="12996" y="0"/>
                      <a:pt x="100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69" name="Google Shape;2339;p34"/>
              <p:cNvSpPr/>
              <p:nvPr/>
            </p:nvSpPr>
            <p:spPr>
              <a:xfrm>
                <a:off x="1780595" y="1985995"/>
                <a:ext cx="26060" cy="24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143" h="21600" extrusionOk="0">
                    <a:moveTo>
                      <a:pt x="10676" y="0"/>
                    </a:moveTo>
                    <a:cubicBezTo>
                      <a:pt x="8791" y="0"/>
                      <a:pt x="6840" y="642"/>
                      <a:pt x="5091" y="2088"/>
                    </a:cubicBezTo>
                    <a:cubicBezTo>
                      <a:pt x="178" y="5541"/>
                      <a:pt x="-1302" y="11402"/>
                      <a:pt x="1188" y="16702"/>
                    </a:cubicBezTo>
                    <a:cubicBezTo>
                      <a:pt x="2668" y="19914"/>
                      <a:pt x="5629" y="21600"/>
                      <a:pt x="8859" y="21600"/>
                    </a:cubicBezTo>
                    <a:cubicBezTo>
                      <a:pt x="10877" y="21600"/>
                      <a:pt x="13031" y="20958"/>
                      <a:pt x="14915" y="19593"/>
                    </a:cubicBezTo>
                    <a:cubicBezTo>
                      <a:pt x="19289" y="16140"/>
                      <a:pt x="20298" y="9074"/>
                      <a:pt x="17808" y="4416"/>
                    </a:cubicBezTo>
                    <a:cubicBezTo>
                      <a:pt x="16328" y="1606"/>
                      <a:pt x="13569" y="0"/>
                      <a:pt x="1067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474" name="Google Shape;2340;p34"/>
            <p:cNvGrpSpPr/>
            <p:nvPr/>
          </p:nvGrpSpPr>
          <p:grpSpPr>
            <a:xfrm>
              <a:off x="2212432" y="275652"/>
              <a:ext cx="746279" cy="969342"/>
              <a:chOff x="0" y="0"/>
              <a:chExt cx="746278" cy="969341"/>
            </a:xfrm>
          </p:grpSpPr>
          <p:sp>
            <p:nvSpPr>
              <p:cNvPr id="2471" name="Google Shape;2341;p34"/>
              <p:cNvSpPr/>
              <p:nvPr/>
            </p:nvSpPr>
            <p:spPr>
              <a:xfrm rot="975399">
                <a:off x="114257" y="61567"/>
                <a:ext cx="517799" cy="8455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56" h="21600" extrusionOk="0">
                    <a:moveTo>
                      <a:pt x="10258" y="0"/>
                    </a:moveTo>
                    <a:cubicBezTo>
                      <a:pt x="7142" y="0"/>
                      <a:pt x="3713" y="572"/>
                      <a:pt x="1673" y="925"/>
                    </a:cubicBezTo>
                    <a:cubicBezTo>
                      <a:pt x="571" y="1112"/>
                      <a:pt x="-123" y="1791"/>
                      <a:pt x="18" y="2530"/>
                    </a:cubicBezTo>
                    <a:cubicBezTo>
                      <a:pt x="163" y="3271"/>
                      <a:pt x="1098" y="3811"/>
                      <a:pt x="2226" y="3811"/>
                    </a:cubicBezTo>
                    <a:lnTo>
                      <a:pt x="2272" y="3811"/>
                    </a:lnTo>
                    <a:lnTo>
                      <a:pt x="2466" y="3796"/>
                    </a:lnTo>
                    <a:lnTo>
                      <a:pt x="2512" y="3796"/>
                    </a:lnTo>
                    <a:cubicBezTo>
                      <a:pt x="4263" y="3656"/>
                      <a:pt x="6158" y="3534"/>
                      <a:pt x="7981" y="3534"/>
                    </a:cubicBezTo>
                    <a:cubicBezTo>
                      <a:pt x="9034" y="3534"/>
                      <a:pt x="9994" y="3580"/>
                      <a:pt x="10929" y="3656"/>
                    </a:cubicBezTo>
                    <a:cubicBezTo>
                      <a:pt x="11623" y="3718"/>
                      <a:pt x="12488" y="3872"/>
                      <a:pt x="12751" y="4243"/>
                    </a:cubicBezTo>
                    <a:cubicBezTo>
                      <a:pt x="12965" y="4552"/>
                      <a:pt x="12847" y="5077"/>
                      <a:pt x="12488" y="5664"/>
                    </a:cubicBezTo>
                    <a:cubicBezTo>
                      <a:pt x="11889" y="5547"/>
                      <a:pt x="11307" y="5492"/>
                      <a:pt x="10725" y="5492"/>
                    </a:cubicBezTo>
                    <a:cubicBezTo>
                      <a:pt x="10537" y="5492"/>
                      <a:pt x="10350" y="5496"/>
                      <a:pt x="10162" y="5509"/>
                    </a:cubicBezTo>
                    <a:cubicBezTo>
                      <a:pt x="7764" y="5693"/>
                      <a:pt x="5895" y="6481"/>
                      <a:pt x="5174" y="7607"/>
                    </a:cubicBezTo>
                    <a:cubicBezTo>
                      <a:pt x="4766" y="8209"/>
                      <a:pt x="4385" y="9428"/>
                      <a:pt x="6135" y="10878"/>
                    </a:cubicBezTo>
                    <a:cubicBezTo>
                      <a:pt x="7428" y="11941"/>
                      <a:pt x="8938" y="12174"/>
                      <a:pt x="9971" y="12174"/>
                    </a:cubicBezTo>
                    <a:cubicBezTo>
                      <a:pt x="11047" y="12174"/>
                      <a:pt x="12176" y="11926"/>
                      <a:pt x="13255" y="11433"/>
                    </a:cubicBezTo>
                    <a:cubicBezTo>
                      <a:pt x="13804" y="12157"/>
                      <a:pt x="14117" y="13053"/>
                      <a:pt x="14117" y="14025"/>
                    </a:cubicBezTo>
                    <a:cubicBezTo>
                      <a:pt x="14094" y="17126"/>
                      <a:pt x="8076" y="17450"/>
                      <a:pt x="5487" y="17450"/>
                    </a:cubicBezTo>
                    <a:cubicBezTo>
                      <a:pt x="4839" y="17450"/>
                      <a:pt x="4167" y="17435"/>
                      <a:pt x="3546" y="17389"/>
                    </a:cubicBezTo>
                    <a:cubicBezTo>
                      <a:pt x="3437" y="17382"/>
                      <a:pt x="3328" y="17378"/>
                      <a:pt x="3223" y="17378"/>
                    </a:cubicBezTo>
                    <a:cubicBezTo>
                      <a:pt x="1555" y="17378"/>
                      <a:pt x="278" y="18168"/>
                      <a:pt x="186" y="19256"/>
                    </a:cubicBezTo>
                    <a:cubicBezTo>
                      <a:pt x="91" y="20427"/>
                      <a:pt x="1361" y="21399"/>
                      <a:pt x="3138" y="21524"/>
                    </a:cubicBezTo>
                    <a:cubicBezTo>
                      <a:pt x="3950" y="21570"/>
                      <a:pt x="4766" y="21600"/>
                      <a:pt x="5582" y="21600"/>
                    </a:cubicBezTo>
                    <a:cubicBezTo>
                      <a:pt x="11073" y="21600"/>
                      <a:pt x="15890" y="20272"/>
                      <a:pt x="18434" y="18066"/>
                    </a:cubicBezTo>
                    <a:cubicBezTo>
                      <a:pt x="19993" y="16724"/>
                      <a:pt x="21477" y="14395"/>
                      <a:pt x="19848" y="10955"/>
                    </a:cubicBezTo>
                    <a:cubicBezTo>
                      <a:pt x="19440" y="10091"/>
                      <a:pt x="18578" y="9072"/>
                      <a:pt x="17545" y="8177"/>
                    </a:cubicBezTo>
                    <a:cubicBezTo>
                      <a:pt x="18289" y="7298"/>
                      <a:pt x="19440" y="5632"/>
                      <a:pt x="19105" y="4290"/>
                    </a:cubicBezTo>
                    <a:cubicBezTo>
                      <a:pt x="18170" y="557"/>
                      <a:pt x="13159" y="0"/>
                      <a:pt x="1025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72" name="Google Shape;2342;p34"/>
              <p:cNvSpPr/>
              <p:nvPr/>
            </p:nvSpPr>
            <p:spPr>
              <a:xfrm rot="975399">
                <a:off x="376907" y="378790"/>
                <a:ext cx="37462" cy="229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0"/>
                    </a:moveTo>
                    <a:cubicBezTo>
                      <a:pt x="4874" y="0"/>
                      <a:pt x="0" y="5069"/>
                      <a:pt x="0" y="10761"/>
                    </a:cubicBezTo>
                    <a:cubicBezTo>
                      <a:pt x="0" y="16999"/>
                      <a:pt x="4874" y="21600"/>
                      <a:pt x="10800" y="21600"/>
                    </a:cubicBezTo>
                    <a:cubicBezTo>
                      <a:pt x="16726" y="21600"/>
                      <a:pt x="21600" y="16999"/>
                      <a:pt x="21600" y="10761"/>
                    </a:cubicBezTo>
                    <a:cubicBezTo>
                      <a:pt x="21600" y="5069"/>
                      <a:pt x="16726" y="0"/>
                      <a:pt x="1080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73" name="Google Shape;2343;p34"/>
              <p:cNvSpPr/>
              <p:nvPr/>
            </p:nvSpPr>
            <p:spPr>
              <a:xfrm rot="975399">
                <a:off x="109235" y="56768"/>
                <a:ext cx="527809" cy="8558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40" h="21600" extrusionOk="0">
                    <a:moveTo>
                      <a:pt x="10247" y="245"/>
                    </a:moveTo>
                    <a:cubicBezTo>
                      <a:pt x="13021" y="245"/>
                      <a:pt x="17813" y="793"/>
                      <a:pt x="18733" y="4374"/>
                    </a:cubicBezTo>
                    <a:cubicBezTo>
                      <a:pt x="19036" y="5671"/>
                      <a:pt x="17910" y="7300"/>
                      <a:pt x="17204" y="8139"/>
                    </a:cubicBezTo>
                    <a:cubicBezTo>
                      <a:pt x="17181" y="8185"/>
                      <a:pt x="17181" y="8246"/>
                      <a:pt x="17226" y="8277"/>
                    </a:cubicBezTo>
                    <a:cubicBezTo>
                      <a:pt x="18262" y="9160"/>
                      <a:pt x="19062" y="10137"/>
                      <a:pt x="19462" y="10976"/>
                    </a:cubicBezTo>
                    <a:cubicBezTo>
                      <a:pt x="21035" y="14329"/>
                      <a:pt x="19600" y="16584"/>
                      <a:pt x="18120" y="17895"/>
                    </a:cubicBezTo>
                    <a:cubicBezTo>
                      <a:pt x="15652" y="20044"/>
                      <a:pt x="10998" y="21341"/>
                      <a:pt x="5664" y="21341"/>
                    </a:cubicBezTo>
                    <a:cubicBezTo>
                      <a:pt x="4864" y="21341"/>
                      <a:pt x="4064" y="21309"/>
                      <a:pt x="3290" y="21249"/>
                    </a:cubicBezTo>
                    <a:cubicBezTo>
                      <a:pt x="1645" y="21142"/>
                      <a:pt x="493" y="20242"/>
                      <a:pt x="564" y="19161"/>
                    </a:cubicBezTo>
                    <a:cubicBezTo>
                      <a:pt x="658" y="18155"/>
                      <a:pt x="1809" y="17423"/>
                      <a:pt x="3338" y="17423"/>
                    </a:cubicBezTo>
                    <a:cubicBezTo>
                      <a:pt x="3432" y="17423"/>
                      <a:pt x="3525" y="17423"/>
                      <a:pt x="3641" y="17437"/>
                    </a:cubicBezTo>
                    <a:cubicBezTo>
                      <a:pt x="4277" y="17469"/>
                      <a:pt x="4912" y="17500"/>
                      <a:pt x="5570" y="17500"/>
                    </a:cubicBezTo>
                    <a:cubicBezTo>
                      <a:pt x="8154" y="17500"/>
                      <a:pt x="14195" y="17149"/>
                      <a:pt x="14217" y="13977"/>
                    </a:cubicBezTo>
                    <a:cubicBezTo>
                      <a:pt x="14217" y="13003"/>
                      <a:pt x="13937" y="12103"/>
                      <a:pt x="13372" y="11371"/>
                    </a:cubicBezTo>
                    <a:cubicBezTo>
                      <a:pt x="13350" y="11342"/>
                      <a:pt x="13301" y="11310"/>
                      <a:pt x="13256" y="11296"/>
                    </a:cubicBezTo>
                    <a:cubicBezTo>
                      <a:pt x="13185" y="11296"/>
                      <a:pt x="13137" y="11296"/>
                      <a:pt x="13092" y="11325"/>
                    </a:cubicBezTo>
                    <a:cubicBezTo>
                      <a:pt x="12034" y="11783"/>
                      <a:pt x="10998" y="12011"/>
                      <a:pt x="9966" y="12011"/>
                    </a:cubicBezTo>
                    <a:cubicBezTo>
                      <a:pt x="9002" y="12011"/>
                      <a:pt x="7592" y="11798"/>
                      <a:pt x="6344" y="10792"/>
                    </a:cubicBezTo>
                    <a:cubicBezTo>
                      <a:pt x="4699" y="9419"/>
                      <a:pt x="5077" y="8263"/>
                      <a:pt x="5428" y="7683"/>
                    </a:cubicBezTo>
                    <a:cubicBezTo>
                      <a:pt x="6134" y="6616"/>
                      <a:pt x="7896" y="5868"/>
                      <a:pt x="10176" y="5700"/>
                    </a:cubicBezTo>
                    <a:cubicBezTo>
                      <a:pt x="10385" y="5683"/>
                      <a:pt x="10592" y="5675"/>
                      <a:pt x="10802" y="5675"/>
                    </a:cubicBezTo>
                    <a:cubicBezTo>
                      <a:pt x="11324" y="5675"/>
                      <a:pt x="11850" y="5729"/>
                      <a:pt x="12385" y="5838"/>
                    </a:cubicBezTo>
                    <a:cubicBezTo>
                      <a:pt x="12401" y="5840"/>
                      <a:pt x="12417" y="5842"/>
                      <a:pt x="12434" y="5842"/>
                    </a:cubicBezTo>
                    <a:cubicBezTo>
                      <a:pt x="12511" y="5842"/>
                      <a:pt x="12582" y="5813"/>
                      <a:pt x="12621" y="5761"/>
                    </a:cubicBezTo>
                    <a:cubicBezTo>
                      <a:pt x="12998" y="5152"/>
                      <a:pt x="13092" y="4604"/>
                      <a:pt x="12879" y="4253"/>
                    </a:cubicBezTo>
                    <a:cubicBezTo>
                      <a:pt x="12598" y="3841"/>
                      <a:pt x="11656" y="3673"/>
                      <a:pt x="10927" y="3613"/>
                    </a:cubicBezTo>
                    <a:cubicBezTo>
                      <a:pt x="10011" y="3521"/>
                      <a:pt x="9073" y="3491"/>
                      <a:pt x="8015" y="3491"/>
                    </a:cubicBezTo>
                    <a:cubicBezTo>
                      <a:pt x="6228" y="3491"/>
                      <a:pt x="4370" y="3613"/>
                      <a:pt x="2583" y="3751"/>
                    </a:cubicBezTo>
                    <a:lnTo>
                      <a:pt x="2374" y="3751"/>
                    </a:lnTo>
                    <a:cubicBezTo>
                      <a:pt x="1361" y="3751"/>
                      <a:pt x="539" y="3278"/>
                      <a:pt x="400" y="2606"/>
                    </a:cubicBezTo>
                    <a:cubicBezTo>
                      <a:pt x="258" y="1935"/>
                      <a:pt x="893" y="1326"/>
                      <a:pt x="1903" y="1159"/>
                    </a:cubicBezTo>
                    <a:cubicBezTo>
                      <a:pt x="3877" y="807"/>
                      <a:pt x="7215" y="245"/>
                      <a:pt x="10247" y="245"/>
                    </a:cubicBezTo>
                    <a:close/>
                    <a:moveTo>
                      <a:pt x="10247" y="0"/>
                    </a:moveTo>
                    <a:cubicBezTo>
                      <a:pt x="7167" y="0"/>
                      <a:pt x="3806" y="565"/>
                      <a:pt x="1787" y="914"/>
                    </a:cubicBezTo>
                    <a:cubicBezTo>
                      <a:pt x="610" y="1113"/>
                      <a:pt x="-142" y="1845"/>
                      <a:pt x="22" y="2652"/>
                    </a:cubicBezTo>
                    <a:cubicBezTo>
                      <a:pt x="164" y="3431"/>
                      <a:pt x="1174" y="4008"/>
                      <a:pt x="2374" y="4008"/>
                    </a:cubicBezTo>
                    <a:lnTo>
                      <a:pt x="2680" y="3993"/>
                    </a:lnTo>
                    <a:cubicBezTo>
                      <a:pt x="4393" y="3872"/>
                      <a:pt x="6228" y="3734"/>
                      <a:pt x="8015" y="3734"/>
                    </a:cubicBezTo>
                    <a:cubicBezTo>
                      <a:pt x="9047" y="3734"/>
                      <a:pt x="9989" y="3780"/>
                      <a:pt x="10882" y="3857"/>
                    </a:cubicBezTo>
                    <a:cubicBezTo>
                      <a:pt x="11776" y="3947"/>
                      <a:pt x="12340" y="4115"/>
                      <a:pt x="12504" y="4359"/>
                    </a:cubicBezTo>
                    <a:cubicBezTo>
                      <a:pt x="12692" y="4619"/>
                      <a:pt x="12621" y="5060"/>
                      <a:pt x="12314" y="5564"/>
                    </a:cubicBezTo>
                    <a:cubicBezTo>
                      <a:pt x="11798" y="5466"/>
                      <a:pt x="11282" y="5416"/>
                      <a:pt x="10766" y="5416"/>
                    </a:cubicBezTo>
                    <a:cubicBezTo>
                      <a:pt x="10553" y="5416"/>
                      <a:pt x="10340" y="5424"/>
                      <a:pt x="10131" y="5441"/>
                    </a:cubicBezTo>
                    <a:cubicBezTo>
                      <a:pt x="7708" y="5625"/>
                      <a:pt x="5828" y="6432"/>
                      <a:pt x="5077" y="7591"/>
                    </a:cubicBezTo>
                    <a:cubicBezTo>
                      <a:pt x="4677" y="8217"/>
                      <a:pt x="4277" y="9465"/>
                      <a:pt x="6041" y="10944"/>
                    </a:cubicBezTo>
                    <a:cubicBezTo>
                      <a:pt x="7379" y="12043"/>
                      <a:pt x="8908" y="12271"/>
                      <a:pt x="9966" y="12271"/>
                    </a:cubicBezTo>
                    <a:cubicBezTo>
                      <a:pt x="10998" y="12271"/>
                      <a:pt x="12056" y="12043"/>
                      <a:pt x="13114" y="11616"/>
                    </a:cubicBezTo>
                    <a:cubicBezTo>
                      <a:pt x="13585" y="12285"/>
                      <a:pt x="13820" y="13109"/>
                      <a:pt x="13820" y="13977"/>
                    </a:cubicBezTo>
                    <a:cubicBezTo>
                      <a:pt x="13820" y="16921"/>
                      <a:pt x="8037" y="17241"/>
                      <a:pt x="5570" y="17241"/>
                    </a:cubicBezTo>
                    <a:cubicBezTo>
                      <a:pt x="4935" y="17241"/>
                      <a:pt x="4299" y="17224"/>
                      <a:pt x="3690" y="17180"/>
                    </a:cubicBezTo>
                    <a:cubicBezTo>
                      <a:pt x="3570" y="17172"/>
                      <a:pt x="3451" y="17167"/>
                      <a:pt x="3335" y="17167"/>
                    </a:cubicBezTo>
                    <a:cubicBezTo>
                      <a:pt x="1603" y="17167"/>
                      <a:pt x="274" y="18002"/>
                      <a:pt x="187" y="19146"/>
                    </a:cubicBezTo>
                    <a:cubicBezTo>
                      <a:pt x="71" y="20366"/>
                      <a:pt x="1387" y="21370"/>
                      <a:pt x="3241" y="21508"/>
                    </a:cubicBezTo>
                    <a:cubicBezTo>
                      <a:pt x="4041" y="21569"/>
                      <a:pt x="4864" y="21600"/>
                      <a:pt x="5664" y="21600"/>
                    </a:cubicBezTo>
                    <a:cubicBezTo>
                      <a:pt x="11118" y="21600"/>
                      <a:pt x="15888" y="20274"/>
                      <a:pt x="18426" y="18048"/>
                    </a:cubicBezTo>
                    <a:cubicBezTo>
                      <a:pt x="19978" y="16691"/>
                      <a:pt x="21458" y="14358"/>
                      <a:pt x="19836" y="10898"/>
                    </a:cubicBezTo>
                    <a:cubicBezTo>
                      <a:pt x="19436" y="10060"/>
                      <a:pt x="18636" y="9070"/>
                      <a:pt x="17626" y="8200"/>
                    </a:cubicBezTo>
                    <a:cubicBezTo>
                      <a:pt x="18355" y="7300"/>
                      <a:pt x="19436" y="5671"/>
                      <a:pt x="19107" y="4345"/>
                    </a:cubicBezTo>
                    <a:cubicBezTo>
                      <a:pt x="18168" y="565"/>
                      <a:pt x="13162" y="0"/>
                      <a:pt x="1024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477" name="Google Shape;2344;p34"/>
            <p:cNvGrpSpPr/>
            <p:nvPr/>
          </p:nvGrpSpPr>
          <p:grpSpPr>
            <a:xfrm>
              <a:off x="1355591" y="1399933"/>
              <a:ext cx="634926" cy="577366"/>
              <a:chOff x="0" y="0"/>
              <a:chExt cx="634924" cy="577364"/>
            </a:xfrm>
          </p:grpSpPr>
          <p:sp>
            <p:nvSpPr>
              <p:cNvPr id="2475" name="Google Shape;2345;p34"/>
              <p:cNvSpPr/>
              <p:nvPr/>
            </p:nvSpPr>
            <p:spPr>
              <a:xfrm>
                <a:off x="5007" y="5386"/>
                <a:ext cx="624838" cy="5671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2" h="21600" extrusionOk="0">
                    <a:moveTo>
                      <a:pt x="2316" y="0"/>
                    </a:moveTo>
                    <a:cubicBezTo>
                      <a:pt x="1716" y="0"/>
                      <a:pt x="1181" y="391"/>
                      <a:pt x="932" y="966"/>
                    </a:cubicBezTo>
                    <a:cubicBezTo>
                      <a:pt x="686" y="1588"/>
                      <a:pt x="768" y="2301"/>
                      <a:pt x="1161" y="2806"/>
                    </a:cubicBezTo>
                    <a:cubicBezTo>
                      <a:pt x="3160" y="5338"/>
                      <a:pt x="5328" y="7800"/>
                      <a:pt x="7327" y="10031"/>
                    </a:cubicBezTo>
                    <a:cubicBezTo>
                      <a:pt x="7163" y="10145"/>
                      <a:pt x="7018" y="10284"/>
                      <a:pt x="6874" y="10398"/>
                    </a:cubicBezTo>
                    <a:cubicBezTo>
                      <a:pt x="4646" y="12168"/>
                      <a:pt x="2336" y="13986"/>
                      <a:pt x="479" y="16262"/>
                    </a:cubicBezTo>
                    <a:cubicBezTo>
                      <a:pt x="-16" y="16884"/>
                      <a:pt x="-141" y="17711"/>
                      <a:pt x="170" y="18472"/>
                    </a:cubicBezTo>
                    <a:cubicBezTo>
                      <a:pt x="459" y="19207"/>
                      <a:pt x="1119" y="19690"/>
                      <a:pt x="1841" y="19690"/>
                    </a:cubicBezTo>
                    <a:cubicBezTo>
                      <a:pt x="2149" y="19690"/>
                      <a:pt x="2461" y="19599"/>
                      <a:pt x="2727" y="19416"/>
                    </a:cubicBezTo>
                    <a:cubicBezTo>
                      <a:pt x="5204" y="17828"/>
                      <a:pt x="7701" y="15918"/>
                      <a:pt x="10382" y="13573"/>
                    </a:cubicBezTo>
                    <a:cubicBezTo>
                      <a:pt x="10733" y="14034"/>
                      <a:pt x="11084" y="14517"/>
                      <a:pt x="11454" y="15022"/>
                    </a:cubicBezTo>
                    <a:lnTo>
                      <a:pt x="11474" y="15044"/>
                    </a:lnTo>
                    <a:cubicBezTo>
                      <a:pt x="13456" y="17781"/>
                      <a:pt x="15704" y="20887"/>
                      <a:pt x="18552" y="21553"/>
                    </a:cubicBezTo>
                    <a:cubicBezTo>
                      <a:pt x="18696" y="21578"/>
                      <a:pt x="18840" y="21600"/>
                      <a:pt x="18962" y="21600"/>
                    </a:cubicBezTo>
                    <a:cubicBezTo>
                      <a:pt x="19625" y="21600"/>
                      <a:pt x="20222" y="21231"/>
                      <a:pt x="20573" y="20634"/>
                    </a:cubicBezTo>
                    <a:cubicBezTo>
                      <a:pt x="20924" y="20012"/>
                      <a:pt x="20964" y="19229"/>
                      <a:pt x="20675" y="18541"/>
                    </a:cubicBezTo>
                    <a:cubicBezTo>
                      <a:pt x="20058" y="17067"/>
                      <a:pt x="19067" y="16010"/>
                      <a:pt x="18119" y="14974"/>
                    </a:cubicBezTo>
                    <a:cubicBezTo>
                      <a:pt x="17767" y="14583"/>
                      <a:pt x="17397" y="14170"/>
                      <a:pt x="17046" y="13734"/>
                    </a:cubicBezTo>
                    <a:cubicBezTo>
                      <a:pt x="16055" y="12490"/>
                      <a:pt x="15126" y="11319"/>
                      <a:pt x="14096" y="10167"/>
                    </a:cubicBezTo>
                    <a:cubicBezTo>
                      <a:pt x="16179" y="8166"/>
                      <a:pt x="18365" y="5934"/>
                      <a:pt x="20862" y="3198"/>
                    </a:cubicBezTo>
                    <a:cubicBezTo>
                      <a:pt x="21334" y="2693"/>
                      <a:pt x="21459" y="1957"/>
                      <a:pt x="21233" y="1288"/>
                    </a:cubicBezTo>
                    <a:cubicBezTo>
                      <a:pt x="20986" y="644"/>
                      <a:pt x="20386" y="186"/>
                      <a:pt x="19746" y="186"/>
                    </a:cubicBezTo>
                    <a:cubicBezTo>
                      <a:pt x="19458" y="186"/>
                      <a:pt x="19191" y="278"/>
                      <a:pt x="18962" y="439"/>
                    </a:cubicBezTo>
                    <a:cubicBezTo>
                      <a:pt x="15992" y="2440"/>
                      <a:pt x="13207" y="4924"/>
                      <a:pt x="10917" y="6995"/>
                    </a:cubicBezTo>
                    <a:cubicBezTo>
                      <a:pt x="8544" y="4741"/>
                      <a:pt x="6070" y="2601"/>
                      <a:pt x="3140" y="300"/>
                    </a:cubicBezTo>
                    <a:cubicBezTo>
                      <a:pt x="2914" y="95"/>
                      <a:pt x="2605" y="0"/>
                      <a:pt x="231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76" name="Google Shape;2346;p34"/>
              <p:cNvSpPr/>
              <p:nvPr/>
            </p:nvSpPr>
            <p:spPr>
              <a:xfrm>
                <a:off x="0" y="0"/>
                <a:ext cx="634925" cy="5773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0" h="21600" extrusionOk="0">
                    <a:moveTo>
                      <a:pt x="2445" y="384"/>
                    </a:moveTo>
                    <a:cubicBezTo>
                      <a:pt x="2706" y="384"/>
                      <a:pt x="2951" y="474"/>
                      <a:pt x="3174" y="654"/>
                    </a:cubicBezTo>
                    <a:cubicBezTo>
                      <a:pt x="6032" y="2915"/>
                      <a:pt x="8467" y="4992"/>
                      <a:pt x="10800" y="7206"/>
                    </a:cubicBezTo>
                    <a:cubicBezTo>
                      <a:pt x="10830" y="7240"/>
                      <a:pt x="10869" y="7259"/>
                      <a:pt x="10911" y="7259"/>
                    </a:cubicBezTo>
                    <a:cubicBezTo>
                      <a:pt x="10953" y="7259"/>
                      <a:pt x="10992" y="7240"/>
                      <a:pt x="11022" y="7206"/>
                    </a:cubicBezTo>
                    <a:lnTo>
                      <a:pt x="18893" y="791"/>
                    </a:lnTo>
                    <a:cubicBezTo>
                      <a:pt x="19093" y="654"/>
                      <a:pt x="19338" y="586"/>
                      <a:pt x="19581" y="586"/>
                    </a:cubicBezTo>
                    <a:cubicBezTo>
                      <a:pt x="20148" y="586"/>
                      <a:pt x="20677" y="971"/>
                      <a:pt x="20880" y="1535"/>
                    </a:cubicBezTo>
                    <a:cubicBezTo>
                      <a:pt x="21083" y="2124"/>
                      <a:pt x="20961" y="2778"/>
                      <a:pt x="20574" y="3209"/>
                    </a:cubicBezTo>
                    <a:cubicBezTo>
                      <a:pt x="18080" y="5898"/>
                      <a:pt x="15971" y="8065"/>
                      <a:pt x="13903" y="10056"/>
                    </a:cubicBezTo>
                    <a:cubicBezTo>
                      <a:pt x="13883" y="10099"/>
                      <a:pt x="13861" y="10146"/>
                      <a:pt x="13842" y="10189"/>
                    </a:cubicBezTo>
                    <a:cubicBezTo>
                      <a:pt x="13842" y="10236"/>
                      <a:pt x="13861" y="10304"/>
                      <a:pt x="13903" y="10326"/>
                    </a:cubicBezTo>
                    <a:cubicBezTo>
                      <a:pt x="14916" y="11454"/>
                      <a:pt x="15829" y="12608"/>
                      <a:pt x="16803" y="13805"/>
                    </a:cubicBezTo>
                    <a:cubicBezTo>
                      <a:pt x="17148" y="14257"/>
                      <a:pt x="17513" y="14642"/>
                      <a:pt x="17877" y="15026"/>
                    </a:cubicBezTo>
                    <a:cubicBezTo>
                      <a:pt x="18790" y="16043"/>
                      <a:pt x="19745" y="17082"/>
                      <a:pt x="20332" y="18505"/>
                    </a:cubicBezTo>
                    <a:cubicBezTo>
                      <a:pt x="20596" y="19116"/>
                      <a:pt x="20555" y="19817"/>
                      <a:pt x="20251" y="20360"/>
                    </a:cubicBezTo>
                    <a:cubicBezTo>
                      <a:pt x="19928" y="20905"/>
                      <a:pt x="19380" y="21234"/>
                      <a:pt x="18793" y="21234"/>
                    </a:cubicBezTo>
                    <a:cubicBezTo>
                      <a:pt x="18679" y="21234"/>
                      <a:pt x="18562" y="21219"/>
                      <a:pt x="18445" y="21194"/>
                    </a:cubicBezTo>
                    <a:cubicBezTo>
                      <a:pt x="15687" y="20540"/>
                      <a:pt x="13497" y="17535"/>
                      <a:pt x="11571" y="14868"/>
                    </a:cubicBezTo>
                    <a:lnTo>
                      <a:pt x="11551" y="14843"/>
                    </a:lnTo>
                    <a:cubicBezTo>
                      <a:pt x="11184" y="14347"/>
                      <a:pt x="10841" y="13851"/>
                      <a:pt x="10516" y="13420"/>
                    </a:cubicBezTo>
                    <a:cubicBezTo>
                      <a:pt x="10474" y="13377"/>
                      <a:pt x="10435" y="13355"/>
                      <a:pt x="10374" y="13355"/>
                    </a:cubicBezTo>
                    <a:cubicBezTo>
                      <a:pt x="10354" y="13355"/>
                      <a:pt x="10313" y="13377"/>
                      <a:pt x="10271" y="13398"/>
                    </a:cubicBezTo>
                    <a:cubicBezTo>
                      <a:pt x="7635" y="15702"/>
                      <a:pt x="5181" y="17557"/>
                      <a:pt x="2768" y="19116"/>
                    </a:cubicBezTo>
                    <a:cubicBezTo>
                      <a:pt x="2525" y="19274"/>
                      <a:pt x="2261" y="19343"/>
                      <a:pt x="1977" y="19343"/>
                    </a:cubicBezTo>
                    <a:cubicBezTo>
                      <a:pt x="1329" y="19343"/>
                      <a:pt x="741" y="18933"/>
                      <a:pt x="496" y="18279"/>
                    </a:cubicBezTo>
                    <a:cubicBezTo>
                      <a:pt x="213" y="17600"/>
                      <a:pt x="335" y="16856"/>
                      <a:pt x="780" y="16313"/>
                    </a:cubicBezTo>
                    <a:cubicBezTo>
                      <a:pt x="2564" y="14099"/>
                      <a:pt x="4838" y="12291"/>
                      <a:pt x="7006" y="10574"/>
                    </a:cubicBezTo>
                    <a:lnTo>
                      <a:pt x="7454" y="10214"/>
                    </a:lnTo>
                    <a:cubicBezTo>
                      <a:pt x="7493" y="10189"/>
                      <a:pt x="7535" y="10121"/>
                      <a:pt x="7535" y="10078"/>
                    </a:cubicBezTo>
                    <a:cubicBezTo>
                      <a:pt x="7535" y="10009"/>
                      <a:pt x="7513" y="9963"/>
                      <a:pt x="7493" y="9919"/>
                    </a:cubicBezTo>
                    <a:cubicBezTo>
                      <a:pt x="5487" y="7681"/>
                      <a:pt x="3397" y="5309"/>
                      <a:pt x="1451" y="2825"/>
                    </a:cubicBezTo>
                    <a:cubicBezTo>
                      <a:pt x="1106" y="2394"/>
                      <a:pt x="1025" y="1761"/>
                      <a:pt x="1248" y="1243"/>
                    </a:cubicBezTo>
                    <a:cubicBezTo>
                      <a:pt x="1451" y="722"/>
                      <a:pt x="1916" y="384"/>
                      <a:pt x="2445" y="384"/>
                    </a:cubicBezTo>
                    <a:close/>
                    <a:moveTo>
                      <a:pt x="2445" y="0"/>
                    </a:moveTo>
                    <a:cubicBezTo>
                      <a:pt x="1793" y="0"/>
                      <a:pt x="1187" y="428"/>
                      <a:pt x="922" y="1085"/>
                    </a:cubicBezTo>
                    <a:cubicBezTo>
                      <a:pt x="658" y="1740"/>
                      <a:pt x="761" y="2530"/>
                      <a:pt x="1187" y="3073"/>
                    </a:cubicBezTo>
                    <a:cubicBezTo>
                      <a:pt x="3093" y="5491"/>
                      <a:pt x="5161" y="7839"/>
                      <a:pt x="7109" y="10031"/>
                    </a:cubicBezTo>
                    <a:lnTo>
                      <a:pt x="6825" y="10257"/>
                    </a:lnTo>
                    <a:cubicBezTo>
                      <a:pt x="4613" y="11997"/>
                      <a:pt x="2342" y="13805"/>
                      <a:pt x="516" y="16065"/>
                    </a:cubicBezTo>
                    <a:cubicBezTo>
                      <a:pt x="-10" y="16719"/>
                      <a:pt x="-152" y="17625"/>
                      <a:pt x="174" y="18416"/>
                    </a:cubicBezTo>
                    <a:cubicBezTo>
                      <a:pt x="496" y="19206"/>
                      <a:pt x="1206" y="19724"/>
                      <a:pt x="1977" y="19724"/>
                    </a:cubicBezTo>
                    <a:cubicBezTo>
                      <a:pt x="2322" y="19724"/>
                      <a:pt x="2648" y="19634"/>
                      <a:pt x="2932" y="19433"/>
                    </a:cubicBezTo>
                    <a:cubicBezTo>
                      <a:pt x="5322" y="17895"/>
                      <a:pt x="7758" y="16065"/>
                      <a:pt x="10354" y="13805"/>
                    </a:cubicBezTo>
                    <a:cubicBezTo>
                      <a:pt x="10658" y="14211"/>
                      <a:pt x="10961" y="14620"/>
                      <a:pt x="11287" y="15070"/>
                    </a:cubicBezTo>
                    <a:lnTo>
                      <a:pt x="11306" y="15116"/>
                    </a:lnTo>
                    <a:cubicBezTo>
                      <a:pt x="13274" y="17805"/>
                      <a:pt x="15506" y="20878"/>
                      <a:pt x="18384" y="21557"/>
                    </a:cubicBezTo>
                    <a:cubicBezTo>
                      <a:pt x="18526" y="21600"/>
                      <a:pt x="18668" y="21600"/>
                      <a:pt x="18810" y="21600"/>
                    </a:cubicBezTo>
                    <a:cubicBezTo>
                      <a:pt x="19519" y="21600"/>
                      <a:pt x="20148" y="21216"/>
                      <a:pt x="20535" y="20561"/>
                    </a:cubicBezTo>
                    <a:cubicBezTo>
                      <a:pt x="20900" y="19907"/>
                      <a:pt x="20941" y="19070"/>
                      <a:pt x="20635" y="18347"/>
                    </a:cubicBezTo>
                    <a:cubicBezTo>
                      <a:pt x="20006" y="16856"/>
                      <a:pt x="19054" y="15795"/>
                      <a:pt x="18100" y="14753"/>
                    </a:cubicBezTo>
                    <a:cubicBezTo>
                      <a:pt x="17755" y="14394"/>
                      <a:pt x="17390" y="13988"/>
                      <a:pt x="17067" y="13557"/>
                    </a:cubicBezTo>
                    <a:cubicBezTo>
                      <a:pt x="16113" y="12403"/>
                      <a:pt x="15242" y="11296"/>
                      <a:pt x="14267" y="10214"/>
                    </a:cubicBezTo>
                    <a:cubicBezTo>
                      <a:pt x="16296" y="8248"/>
                      <a:pt x="18364" y="6124"/>
                      <a:pt x="20800" y="3479"/>
                    </a:cubicBezTo>
                    <a:cubicBezTo>
                      <a:pt x="21306" y="2936"/>
                      <a:pt x="21448" y="2124"/>
                      <a:pt x="21203" y="1402"/>
                    </a:cubicBezTo>
                    <a:cubicBezTo>
                      <a:pt x="20941" y="676"/>
                      <a:pt x="20290" y="202"/>
                      <a:pt x="19581" y="202"/>
                    </a:cubicBezTo>
                    <a:cubicBezTo>
                      <a:pt x="19277" y="202"/>
                      <a:pt x="18974" y="295"/>
                      <a:pt x="18709" y="474"/>
                    </a:cubicBezTo>
                    <a:cubicBezTo>
                      <a:pt x="15910" y="2372"/>
                      <a:pt x="13316" y="4654"/>
                      <a:pt x="10922" y="6825"/>
                    </a:cubicBezTo>
                    <a:cubicBezTo>
                      <a:pt x="8609" y="4633"/>
                      <a:pt x="6196" y="2577"/>
                      <a:pt x="3358" y="338"/>
                    </a:cubicBezTo>
                    <a:cubicBezTo>
                      <a:pt x="3093" y="112"/>
                      <a:pt x="2768" y="0"/>
                      <a:pt x="24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480" name="Google Shape;2347;p34"/>
            <p:cNvGrpSpPr/>
            <p:nvPr/>
          </p:nvGrpSpPr>
          <p:grpSpPr>
            <a:xfrm>
              <a:off x="594139" y="1081705"/>
              <a:ext cx="553424" cy="863644"/>
              <a:chOff x="0" y="0"/>
              <a:chExt cx="553423" cy="863642"/>
            </a:xfrm>
          </p:grpSpPr>
          <p:sp>
            <p:nvSpPr>
              <p:cNvPr id="2478" name="Google Shape;2348;p34"/>
              <p:cNvSpPr/>
              <p:nvPr/>
            </p:nvSpPr>
            <p:spPr>
              <a:xfrm>
                <a:off x="4983" y="4807"/>
                <a:ext cx="543394" cy="8534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70" h="21600" extrusionOk="0">
                    <a:moveTo>
                      <a:pt x="9446" y="4739"/>
                    </a:moveTo>
                    <a:cubicBezTo>
                      <a:pt x="10419" y="4739"/>
                      <a:pt x="11665" y="5074"/>
                      <a:pt x="11779" y="5655"/>
                    </a:cubicBezTo>
                    <a:cubicBezTo>
                      <a:pt x="12165" y="7520"/>
                      <a:pt x="9198" y="8515"/>
                      <a:pt x="8110" y="8515"/>
                    </a:cubicBezTo>
                    <a:cubicBezTo>
                      <a:pt x="7725" y="8515"/>
                      <a:pt x="7249" y="8376"/>
                      <a:pt x="6752" y="8087"/>
                    </a:cubicBezTo>
                    <a:cubicBezTo>
                      <a:pt x="5913" y="7613"/>
                      <a:pt x="6028" y="6939"/>
                      <a:pt x="6299" y="6467"/>
                    </a:cubicBezTo>
                    <a:cubicBezTo>
                      <a:pt x="6821" y="5504"/>
                      <a:pt x="8200" y="4739"/>
                      <a:pt x="9446" y="4739"/>
                    </a:cubicBezTo>
                    <a:close/>
                    <a:moveTo>
                      <a:pt x="9129" y="0"/>
                    </a:moveTo>
                    <a:cubicBezTo>
                      <a:pt x="6118" y="0"/>
                      <a:pt x="3288" y="1254"/>
                      <a:pt x="1545" y="3363"/>
                    </a:cubicBezTo>
                    <a:cubicBezTo>
                      <a:pt x="-425" y="5733"/>
                      <a:pt x="-515" y="8529"/>
                      <a:pt x="1296" y="10518"/>
                    </a:cubicBezTo>
                    <a:cubicBezTo>
                      <a:pt x="2608" y="11955"/>
                      <a:pt x="5053" y="12825"/>
                      <a:pt x="7862" y="12825"/>
                    </a:cubicBezTo>
                    <a:cubicBezTo>
                      <a:pt x="8881" y="12825"/>
                      <a:pt x="9900" y="12704"/>
                      <a:pt x="10804" y="12473"/>
                    </a:cubicBezTo>
                    <a:cubicBezTo>
                      <a:pt x="11801" y="12230"/>
                      <a:pt x="12730" y="11831"/>
                      <a:pt x="13566" y="11313"/>
                    </a:cubicBezTo>
                    <a:cubicBezTo>
                      <a:pt x="13408" y="12152"/>
                      <a:pt x="13159" y="12886"/>
                      <a:pt x="12910" y="13438"/>
                    </a:cubicBezTo>
                    <a:cubicBezTo>
                      <a:pt x="12367" y="14736"/>
                      <a:pt x="11257" y="15775"/>
                      <a:pt x="9763" y="16419"/>
                    </a:cubicBezTo>
                    <a:cubicBezTo>
                      <a:pt x="9266" y="16633"/>
                      <a:pt x="8949" y="16662"/>
                      <a:pt x="8812" y="16662"/>
                    </a:cubicBezTo>
                    <a:cubicBezTo>
                      <a:pt x="8293" y="16662"/>
                      <a:pt x="7591" y="16203"/>
                      <a:pt x="6842" y="15714"/>
                    </a:cubicBezTo>
                    <a:cubicBezTo>
                      <a:pt x="6457" y="15471"/>
                      <a:pt x="6028" y="15196"/>
                      <a:pt x="5553" y="14919"/>
                    </a:cubicBezTo>
                    <a:cubicBezTo>
                      <a:pt x="5146" y="14705"/>
                      <a:pt x="4646" y="14598"/>
                      <a:pt x="4149" y="14598"/>
                    </a:cubicBezTo>
                    <a:cubicBezTo>
                      <a:pt x="3378" y="14598"/>
                      <a:pt x="2701" y="14843"/>
                      <a:pt x="2291" y="15257"/>
                    </a:cubicBezTo>
                    <a:cubicBezTo>
                      <a:pt x="1091" y="16448"/>
                      <a:pt x="933" y="17870"/>
                      <a:pt x="1815" y="19154"/>
                    </a:cubicBezTo>
                    <a:cubicBezTo>
                      <a:pt x="2744" y="20484"/>
                      <a:pt x="4736" y="21415"/>
                      <a:pt x="6979" y="21569"/>
                    </a:cubicBezTo>
                    <a:cubicBezTo>
                      <a:pt x="7274" y="21600"/>
                      <a:pt x="7591" y="21600"/>
                      <a:pt x="7883" y="21600"/>
                    </a:cubicBezTo>
                    <a:cubicBezTo>
                      <a:pt x="11438" y="21600"/>
                      <a:pt x="14834" y="20148"/>
                      <a:pt x="17462" y="17503"/>
                    </a:cubicBezTo>
                    <a:cubicBezTo>
                      <a:pt x="20203" y="14751"/>
                      <a:pt x="21085" y="10625"/>
                      <a:pt x="19771" y="7017"/>
                    </a:cubicBezTo>
                    <a:cubicBezTo>
                      <a:pt x="18683" y="4128"/>
                      <a:pt x="16306" y="1880"/>
                      <a:pt x="13047" y="703"/>
                    </a:cubicBezTo>
                    <a:cubicBezTo>
                      <a:pt x="11755" y="229"/>
                      <a:pt x="10443" y="0"/>
                      <a:pt x="912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79" name="Google Shape;2349;p34"/>
              <p:cNvSpPr/>
              <p:nvPr/>
            </p:nvSpPr>
            <p:spPr>
              <a:xfrm>
                <a:off x="0" y="0"/>
                <a:ext cx="553424" cy="86364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62" h="21600" extrusionOk="0">
                    <a:moveTo>
                      <a:pt x="9455" y="4940"/>
                    </a:moveTo>
                    <a:cubicBezTo>
                      <a:pt x="10388" y="4940"/>
                      <a:pt x="11456" y="5257"/>
                      <a:pt x="11565" y="5725"/>
                    </a:cubicBezTo>
                    <a:cubicBezTo>
                      <a:pt x="11678" y="6360"/>
                      <a:pt x="11434" y="6934"/>
                      <a:pt x="10788" y="7446"/>
                    </a:cubicBezTo>
                    <a:cubicBezTo>
                      <a:pt x="9967" y="8080"/>
                      <a:pt x="8723" y="8414"/>
                      <a:pt x="8144" y="8414"/>
                    </a:cubicBezTo>
                    <a:cubicBezTo>
                      <a:pt x="7811" y="8414"/>
                      <a:pt x="7388" y="8277"/>
                      <a:pt x="6921" y="8020"/>
                    </a:cubicBezTo>
                    <a:cubicBezTo>
                      <a:pt x="6189" y="7583"/>
                      <a:pt x="6299" y="6994"/>
                      <a:pt x="6521" y="6555"/>
                    </a:cubicBezTo>
                    <a:cubicBezTo>
                      <a:pt x="7012" y="5649"/>
                      <a:pt x="8299" y="4940"/>
                      <a:pt x="9455" y="4940"/>
                    </a:cubicBezTo>
                    <a:close/>
                    <a:moveTo>
                      <a:pt x="9455" y="4683"/>
                    </a:moveTo>
                    <a:cubicBezTo>
                      <a:pt x="8165" y="4683"/>
                      <a:pt x="6723" y="5468"/>
                      <a:pt x="6189" y="6465"/>
                    </a:cubicBezTo>
                    <a:cubicBezTo>
                      <a:pt x="5921" y="6978"/>
                      <a:pt x="5790" y="7689"/>
                      <a:pt x="6701" y="8203"/>
                    </a:cubicBezTo>
                    <a:cubicBezTo>
                      <a:pt x="7211" y="8503"/>
                      <a:pt x="7723" y="8671"/>
                      <a:pt x="8144" y="8671"/>
                    </a:cubicBezTo>
                    <a:cubicBezTo>
                      <a:pt x="8900" y="8671"/>
                      <a:pt x="10211" y="8263"/>
                      <a:pt x="11056" y="7614"/>
                    </a:cubicBezTo>
                    <a:cubicBezTo>
                      <a:pt x="11767" y="7054"/>
                      <a:pt x="12056" y="6389"/>
                      <a:pt x="11922" y="5694"/>
                    </a:cubicBezTo>
                    <a:cubicBezTo>
                      <a:pt x="11788" y="5000"/>
                      <a:pt x="10388" y="4683"/>
                      <a:pt x="9455" y="4683"/>
                    </a:cubicBezTo>
                    <a:close/>
                    <a:moveTo>
                      <a:pt x="9144" y="240"/>
                    </a:moveTo>
                    <a:cubicBezTo>
                      <a:pt x="10410" y="240"/>
                      <a:pt x="11678" y="468"/>
                      <a:pt x="12901" y="920"/>
                    </a:cubicBezTo>
                    <a:cubicBezTo>
                      <a:pt x="16054" y="2083"/>
                      <a:pt x="18366" y="4260"/>
                      <a:pt x="19388" y="7085"/>
                    </a:cubicBezTo>
                    <a:cubicBezTo>
                      <a:pt x="20699" y="10620"/>
                      <a:pt x="19811" y="14652"/>
                      <a:pt x="17167" y="17357"/>
                    </a:cubicBezTo>
                    <a:cubicBezTo>
                      <a:pt x="14633" y="19925"/>
                      <a:pt x="11346" y="21345"/>
                      <a:pt x="7921" y="21345"/>
                    </a:cubicBezTo>
                    <a:cubicBezTo>
                      <a:pt x="7635" y="21345"/>
                      <a:pt x="7345" y="21328"/>
                      <a:pt x="7055" y="21314"/>
                    </a:cubicBezTo>
                    <a:cubicBezTo>
                      <a:pt x="4899" y="21163"/>
                      <a:pt x="3033" y="20271"/>
                      <a:pt x="2145" y="18988"/>
                    </a:cubicBezTo>
                    <a:cubicBezTo>
                      <a:pt x="1301" y="17763"/>
                      <a:pt x="1456" y="16405"/>
                      <a:pt x="2566" y="15257"/>
                    </a:cubicBezTo>
                    <a:cubicBezTo>
                      <a:pt x="2944" y="14894"/>
                      <a:pt x="3566" y="14668"/>
                      <a:pt x="4256" y="14668"/>
                    </a:cubicBezTo>
                    <a:cubicBezTo>
                      <a:pt x="4701" y="14668"/>
                      <a:pt x="5167" y="14774"/>
                      <a:pt x="5500" y="14969"/>
                    </a:cubicBezTo>
                    <a:cubicBezTo>
                      <a:pt x="5966" y="15226"/>
                      <a:pt x="6390" y="15497"/>
                      <a:pt x="6765" y="15740"/>
                    </a:cubicBezTo>
                    <a:cubicBezTo>
                      <a:pt x="7567" y="16268"/>
                      <a:pt x="8257" y="16706"/>
                      <a:pt x="8833" y="16706"/>
                    </a:cubicBezTo>
                    <a:cubicBezTo>
                      <a:pt x="9010" y="16706"/>
                      <a:pt x="9367" y="16662"/>
                      <a:pt x="9855" y="16451"/>
                    </a:cubicBezTo>
                    <a:cubicBezTo>
                      <a:pt x="11389" y="15800"/>
                      <a:pt x="12477" y="14757"/>
                      <a:pt x="13032" y="13443"/>
                    </a:cubicBezTo>
                    <a:cubicBezTo>
                      <a:pt x="13343" y="12734"/>
                      <a:pt x="13566" y="12023"/>
                      <a:pt x="13700" y="11314"/>
                    </a:cubicBezTo>
                    <a:cubicBezTo>
                      <a:pt x="13700" y="11268"/>
                      <a:pt x="13654" y="11208"/>
                      <a:pt x="13590" y="11194"/>
                    </a:cubicBezTo>
                    <a:cubicBezTo>
                      <a:pt x="13563" y="11181"/>
                      <a:pt x="13535" y="11177"/>
                      <a:pt x="13508" y="11177"/>
                    </a:cubicBezTo>
                    <a:cubicBezTo>
                      <a:pt x="13462" y="11177"/>
                      <a:pt x="13417" y="11190"/>
                      <a:pt x="13389" y="11208"/>
                    </a:cubicBezTo>
                    <a:cubicBezTo>
                      <a:pt x="12590" y="11706"/>
                      <a:pt x="11678" y="12085"/>
                      <a:pt x="10724" y="12326"/>
                    </a:cubicBezTo>
                    <a:cubicBezTo>
                      <a:pt x="9855" y="12552"/>
                      <a:pt x="8879" y="12657"/>
                      <a:pt x="7900" y="12657"/>
                    </a:cubicBezTo>
                    <a:cubicBezTo>
                      <a:pt x="5210" y="12657"/>
                      <a:pt x="2856" y="11828"/>
                      <a:pt x="1612" y="10454"/>
                    </a:cubicBezTo>
                    <a:cubicBezTo>
                      <a:pt x="-124" y="8534"/>
                      <a:pt x="-32" y="5800"/>
                      <a:pt x="1856" y="3503"/>
                    </a:cubicBezTo>
                    <a:cubicBezTo>
                      <a:pt x="3545" y="1466"/>
                      <a:pt x="6256" y="240"/>
                      <a:pt x="9144" y="240"/>
                    </a:cubicBezTo>
                    <a:close/>
                    <a:moveTo>
                      <a:pt x="9144" y="0"/>
                    </a:moveTo>
                    <a:cubicBezTo>
                      <a:pt x="6122" y="0"/>
                      <a:pt x="3277" y="1269"/>
                      <a:pt x="1523" y="3383"/>
                    </a:cubicBezTo>
                    <a:cubicBezTo>
                      <a:pt x="-410" y="5754"/>
                      <a:pt x="-523" y="8580"/>
                      <a:pt x="1301" y="10589"/>
                    </a:cubicBezTo>
                    <a:cubicBezTo>
                      <a:pt x="2612" y="12040"/>
                      <a:pt x="5079" y="12914"/>
                      <a:pt x="7900" y="12914"/>
                    </a:cubicBezTo>
                    <a:cubicBezTo>
                      <a:pt x="8921" y="12914"/>
                      <a:pt x="9943" y="12794"/>
                      <a:pt x="10855" y="12568"/>
                    </a:cubicBezTo>
                    <a:cubicBezTo>
                      <a:pt x="11700" y="12357"/>
                      <a:pt x="12523" y="12040"/>
                      <a:pt x="13255" y="11617"/>
                    </a:cubicBezTo>
                    <a:cubicBezTo>
                      <a:pt x="13124" y="12205"/>
                      <a:pt x="12944" y="12780"/>
                      <a:pt x="12679" y="13368"/>
                    </a:cubicBezTo>
                    <a:cubicBezTo>
                      <a:pt x="12145" y="14622"/>
                      <a:pt x="11099" y="15620"/>
                      <a:pt x="9656" y="16237"/>
                    </a:cubicBezTo>
                    <a:cubicBezTo>
                      <a:pt x="9190" y="16434"/>
                      <a:pt x="8921" y="16451"/>
                      <a:pt x="8833" y="16451"/>
                    </a:cubicBezTo>
                    <a:cubicBezTo>
                      <a:pt x="8412" y="16451"/>
                      <a:pt x="7699" y="15997"/>
                      <a:pt x="7034" y="15559"/>
                    </a:cubicBezTo>
                    <a:cubicBezTo>
                      <a:pt x="6656" y="15317"/>
                      <a:pt x="6210" y="15031"/>
                      <a:pt x="5744" y="14774"/>
                    </a:cubicBezTo>
                    <a:cubicBezTo>
                      <a:pt x="5323" y="14546"/>
                      <a:pt x="4789" y="14411"/>
                      <a:pt x="4256" y="14411"/>
                    </a:cubicBezTo>
                    <a:cubicBezTo>
                      <a:pt x="3432" y="14411"/>
                      <a:pt x="2700" y="14683"/>
                      <a:pt x="2276" y="15120"/>
                    </a:cubicBezTo>
                    <a:cubicBezTo>
                      <a:pt x="1078" y="16345"/>
                      <a:pt x="901" y="17794"/>
                      <a:pt x="1810" y="19094"/>
                    </a:cubicBezTo>
                    <a:cubicBezTo>
                      <a:pt x="2743" y="20468"/>
                      <a:pt x="4744" y="21405"/>
                      <a:pt x="7012" y="21556"/>
                    </a:cubicBezTo>
                    <a:cubicBezTo>
                      <a:pt x="7324" y="21585"/>
                      <a:pt x="7610" y="21600"/>
                      <a:pt x="7921" y="21600"/>
                    </a:cubicBezTo>
                    <a:cubicBezTo>
                      <a:pt x="11477" y="21600"/>
                      <a:pt x="14877" y="20137"/>
                      <a:pt x="17479" y="17491"/>
                    </a:cubicBezTo>
                    <a:cubicBezTo>
                      <a:pt x="20190" y="14728"/>
                      <a:pt x="21077" y="10620"/>
                      <a:pt x="19766" y="7023"/>
                    </a:cubicBezTo>
                    <a:cubicBezTo>
                      <a:pt x="18701" y="4140"/>
                      <a:pt x="16323" y="1888"/>
                      <a:pt x="13078" y="694"/>
                    </a:cubicBezTo>
                    <a:cubicBezTo>
                      <a:pt x="11788" y="226"/>
                      <a:pt x="10477" y="0"/>
                      <a:pt x="914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487" name="Google Shape;2350;p34"/>
            <p:cNvGrpSpPr/>
            <p:nvPr/>
          </p:nvGrpSpPr>
          <p:grpSpPr>
            <a:xfrm>
              <a:off x="1298416" y="0"/>
              <a:ext cx="745421" cy="657513"/>
              <a:chOff x="0" y="0"/>
              <a:chExt cx="745419" cy="657512"/>
            </a:xfrm>
          </p:grpSpPr>
          <p:sp>
            <p:nvSpPr>
              <p:cNvPr id="2481" name="Google Shape;2351;p34"/>
              <p:cNvSpPr/>
              <p:nvPr/>
            </p:nvSpPr>
            <p:spPr>
              <a:xfrm>
                <a:off x="231404" y="4972"/>
                <a:ext cx="236611" cy="2049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85" h="21600" extrusionOk="0">
                    <a:moveTo>
                      <a:pt x="9738" y="0"/>
                    </a:moveTo>
                    <a:cubicBezTo>
                      <a:pt x="7991" y="0"/>
                      <a:pt x="6405" y="480"/>
                      <a:pt x="4912" y="1424"/>
                    </a:cubicBezTo>
                    <a:cubicBezTo>
                      <a:pt x="1369" y="3651"/>
                      <a:pt x="-479" y="8298"/>
                      <a:pt x="108" y="13320"/>
                    </a:cubicBezTo>
                    <a:cubicBezTo>
                      <a:pt x="528" y="17207"/>
                      <a:pt x="3325" y="19626"/>
                      <a:pt x="5810" y="20325"/>
                    </a:cubicBezTo>
                    <a:cubicBezTo>
                      <a:pt x="7180" y="21093"/>
                      <a:pt x="8767" y="21539"/>
                      <a:pt x="10296" y="21600"/>
                    </a:cubicBezTo>
                    <a:lnTo>
                      <a:pt x="10556" y="21600"/>
                    </a:lnTo>
                    <a:cubicBezTo>
                      <a:pt x="14469" y="21600"/>
                      <a:pt x="17476" y="19879"/>
                      <a:pt x="19324" y="16569"/>
                    </a:cubicBezTo>
                    <a:cubicBezTo>
                      <a:pt x="20802" y="13896"/>
                      <a:pt x="21121" y="10778"/>
                      <a:pt x="20063" y="7791"/>
                    </a:cubicBezTo>
                    <a:cubicBezTo>
                      <a:pt x="18853" y="4158"/>
                      <a:pt x="15788" y="1170"/>
                      <a:pt x="12404" y="341"/>
                    </a:cubicBezTo>
                    <a:cubicBezTo>
                      <a:pt x="11477" y="114"/>
                      <a:pt x="10593" y="0"/>
                      <a:pt x="97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82" name="Google Shape;2352;p34"/>
              <p:cNvSpPr/>
              <p:nvPr/>
            </p:nvSpPr>
            <p:spPr>
              <a:xfrm>
                <a:off x="4810" y="254699"/>
                <a:ext cx="735604" cy="1454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58" h="21600" extrusionOk="0">
                    <a:moveTo>
                      <a:pt x="15499" y="0"/>
                    </a:moveTo>
                    <a:cubicBezTo>
                      <a:pt x="14914" y="0"/>
                      <a:pt x="14339" y="135"/>
                      <a:pt x="13814" y="258"/>
                    </a:cubicBezTo>
                    <a:cubicBezTo>
                      <a:pt x="13287" y="345"/>
                      <a:pt x="12758" y="529"/>
                      <a:pt x="12231" y="529"/>
                    </a:cubicBezTo>
                    <a:lnTo>
                      <a:pt x="11895" y="529"/>
                    </a:lnTo>
                    <a:cubicBezTo>
                      <a:pt x="10891" y="529"/>
                      <a:pt x="9886" y="431"/>
                      <a:pt x="8918" y="345"/>
                    </a:cubicBezTo>
                    <a:cubicBezTo>
                      <a:pt x="7949" y="258"/>
                      <a:pt x="6926" y="172"/>
                      <a:pt x="5923" y="172"/>
                    </a:cubicBezTo>
                    <a:cubicBezTo>
                      <a:pt x="4090" y="172"/>
                      <a:pt x="2611" y="431"/>
                      <a:pt x="1254" y="1058"/>
                    </a:cubicBezTo>
                    <a:cubicBezTo>
                      <a:pt x="568" y="1428"/>
                      <a:pt x="38" y="4295"/>
                      <a:pt x="2" y="7791"/>
                    </a:cubicBezTo>
                    <a:cubicBezTo>
                      <a:pt x="-32" y="11114"/>
                      <a:pt x="425" y="13982"/>
                      <a:pt x="1061" y="14609"/>
                    </a:cubicBezTo>
                    <a:cubicBezTo>
                      <a:pt x="4143" y="17662"/>
                      <a:pt x="7226" y="19631"/>
                      <a:pt x="10222" y="20529"/>
                    </a:cubicBezTo>
                    <a:cubicBezTo>
                      <a:pt x="10891" y="20702"/>
                      <a:pt x="11631" y="20800"/>
                      <a:pt x="12547" y="20800"/>
                    </a:cubicBezTo>
                    <a:cubicBezTo>
                      <a:pt x="12971" y="20800"/>
                      <a:pt x="13411" y="20702"/>
                      <a:pt x="13834" y="20702"/>
                    </a:cubicBezTo>
                    <a:lnTo>
                      <a:pt x="15084" y="20702"/>
                    </a:lnTo>
                    <a:cubicBezTo>
                      <a:pt x="15647" y="20702"/>
                      <a:pt x="16230" y="20886"/>
                      <a:pt x="16793" y="21157"/>
                    </a:cubicBezTo>
                    <a:lnTo>
                      <a:pt x="16829" y="21157"/>
                    </a:lnTo>
                    <a:cubicBezTo>
                      <a:pt x="17303" y="21329"/>
                      <a:pt x="17833" y="21514"/>
                      <a:pt x="18379" y="21600"/>
                    </a:cubicBezTo>
                    <a:lnTo>
                      <a:pt x="18732" y="21600"/>
                    </a:lnTo>
                    <a:cubicBezTo>
                      <a:pt x="19206" y="21600"/>
                      <a:pt x="19629" y="21514"/>
                      <a:pt x="20035" y="21243"/>
                    </a:cubicBezTo>
                    <a:cubicBezTo>
                      <a:pt x="20739" y="20800"/>
                      <a:pt x="21285" y="18105"/>
                      <a:pt x="21425" y="14425"/>
                    </a:cubicBezTo>
                    <a:cubicBezTo>
                      <a:pt x="21568" y="10572"/>
                      <a:pt x="21232" y="6806"/>
                      <a:pt x="20598" y="5009"/>
                    </a:cubicBezTo>
                    <a:cubicBezTo>
                      <a:pt x="19452" y="1871"/>
                      <a:pt x="18062" y="258"/>
                      <a:pt x="16230" y="74"/>
                    </a:cubicBezTo>
                    <a:cubicBezTo>
                      <a:pt x="15985" y="25"/>
                      <a:pt x="15744" y="0"/>
                      <a:pt x="154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83" name="Google Shape;2353;p34"/>
              <p:cNvSpPr/>
              <p:nvPr/>
            </p:nvSpPr>
            <p:spPr>
              <a:xfrm>
                <a:off x="226024" y="433893"/>
                <a:ext cx="253833" cy="2181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07" h="21600" extrusionOk="0">
                    <a:moveTo>
                      <a:pt x="10109" y="0"/>
                    </a:moveTo>
                    <a:cubicBezTo>
                      <a:pt x="8882" y="0"/>
                      <a:pt x="7683" y="172"/>
                      <a:pt x="6676" y="492"/>
                    </a:cubicBezTo>
                    <a:cubicBezTo>
                      <a:pt x="2755" y="1682"/>
                      <a:pt x="142" y="5392"/>
                      <a:pt x="46" y="9758"/>
                    </a:cubicBezTo>
                    <a:lnTo>
                      <a:pt x="46" y="9815"/>
                    </a:lnTo>
                    <a:cubicBezTo>
                      <a:pt x="-209" y="12507"/>
                      <a:pt x="597" y="15264"/>
                      <a:pt x="2203" y="17357"/>
                    </a:cubicBezTo>
                    <a:cubicBezTo>
                      <a:pt x="4216" y="19983"/>
                      <a:pt x="7276" y="21543"/>
                      <a:pt x="10591" y="21600"/>
                    </a:cubicBezTo>
                    <a:lnTo>
                      <a:pt x="10942" y="21600"/>
                    </a:lnTo>
                    <a:cubicBezTo>
                      <a:pt x="12197" y="21600"/>
                      <a:pt x="13506" y="21419"/>
                      <a:pt x="14657" y="20943"/>
                    </a:cubicBezTo>
                    <a:cubicBezTo>
                      <a:pt x="17173" y="19983"/>
                      <a:pt x="19179" y="17948"/>
                      <a:pt x="20281" y="15141"/>
                    </a:cubicBezTo>
                    <a:cubicBezTo>
                      <a:pt x="21336" y="12450"/>
                      <a:pt x="21391" y="9339"/>
                      <a:pt x="20385" y="6467"/>
                    </a:cubicBezTo>
                    <a:cubicBezTo>
                      <a:pt x="19027" y="2585"/>
                      <a:pt x="15416" y="131"/>
                      <a:pt x="10639" y="8"/>
                    </a:cubicBezTo>
                    <a:cubicBezTo>
                      <a:pt x="10460" y="0"/>
                      <a:pt x="10281" y="0"/>
                      <a:pt x="101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84" name="Google Shape;2354;p34"/>
              <p:cNvSpPr/>
              <p:nvPr/>
            </p:nvSpPr>
            <p:spPr>
              <a:xfrm>
                <a:off x="226404" y="0"/>
                <a:ext cx="246536" cy="2153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99" h="21600" extrusionOk="0">
                    <a:moveTo>
                      <a:pt x="9750" y="1006"/>
                    </a:moveTo>
                    <a:cubicBezTo>
                      <a:pt x="10509" y="1006"/>
                      <a:pt x="11372" y="1122"/>
                      <a:pt x="12283" y="1305"/>
                    </a:cubicBezTo>
                    <a:cubicBezTo>
                      <a:pt x="15380" y="2095"/>
                      <a:pt x="18163" y="4764"/>
                      <a:pt x="19333" y="8090"/>
                    </a:cubicBezTo>
                    <a:cubicBezTo>
                      <a:pt x="20244" y="10758"/>
                      <a:pt x="19994" y="13602"/>
                      <a:pt x="18623" y="16030"/>
                    </a:cubicBezTo>
                    <a:cubicBezTo>
                      <a:pt x="16897" y="18998"/>
                      <a:pt x="14162" y="20577"/>
                      <a:pt x="10558" y="20577"/>
                    </a:cubicBezTo>
                    <a:lnTo>
                      <a:pt x="10307" y="20577"/>
                    </a:lnTo>
                    <a:cubicBezTo>
                      <a:pt x="8936" y="20511"/>
                      <a:pt x="7468" y="20087"/>
                      <a:pt x="6201" y="19364"/>
                    </a:cubicBezTo>
                    <a:lnTo>
                      <a:pt x="6097" y="19364"/>
                    </a:lnTo>
                    <a:cubicBezTo>
                      <a:pt x="3814" y="18698"/>
                      <a:pt x="1330" y="16578"/>
                      <a:pt x="927" y="13120"/>
                    </a:cubicBezTo>
                    <a:cubicBezTo>
                      <a:pt x="419" y="8580"/>
                      <a:pt x="2089" y="4340"/>
                      <a:pt x="5338" y="2278"/>
                    </a:cubicBezTo>
                    <a:cubicBezTo>
                      <a:pt x="6709" y="1430"/>
                      <a:pt x="8129" y="1006"/>
                      <a:pt x="9750" y="1006"/>
                    </a:cubicBezTo>
                    <a:close/>
                    <a:moveTo>
                      <a:pt x="9716" y="0"/>
                    </a:moveTo>
                    <a:cubicBezTo>
                      <a:pt x="7997" y="0"/>
                      <a:pt x="6452" y="457"/>
                      <a:pt x="4935" y="1430"/>
                    </a:cubicBezTo>
                    <a:cubicBezTo>
                      <a:pt x="1379" y="3608"/>
                      <a:pt x="-493" y="8273"/>
                      <a:pt x="112" y="13244"/>
                    </a:cubicBezTo>
                    <a:cubicBezTo>
                      <a:pt x="572" y="17119"/>
                      <a:pt x="3306" y="19605"/>
                      <a:pt x="5846" y="20328"/>
                    </a:cubicBezTo>
                    <a:cubicBezTo>
                      <a:pt x="7210" y="21060"/>
                      <a:pt x="8783" y="21542"/>
                      <a:pt x="10307" y="21542"/>
                    </a:cubicBezTo>
                    <a:lnTo>
                      <a:pt x="10558" y="21600"/>
                    </a:lnTo>
                    <a:cubicBezTo>
                      <a:pt x="14413" y="21542"/>
                      <a:pt x="17454" y="19846"/>
                      <a:pt x="19284" y="16578"/>
                    </a:cubicBezTo>
                    <a:cubicBezTo>
                      <a:pt x="20856" y="13851"/>
                      <a:pt x="21107" y="10700"/>
                      <a:pt x="20091" y="7666"/>
                    </a:cubicBezTo>
                    <a:cubicBezTo>
                      <a:pt x="18880" y="4091"/>
                      <a:pt x="15784" y="1122"/>
                      <a:pt x="12436" y="341"/>
                    </a:cubicBezTo>
                    <a:cubicBezTo>
                      <a:pt x="11476" y="116"/>
                      <a:pt x="10571" y="0"/>
                      <a:pt x="971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85" name="Google Shape;2355;p34"/>
              <p:cNvSpPr/>
              <p:nvPr/>
            </p:nvSpPr>
            <p:spPr>
              <a:xfrm>
                <a:off x="0" y="249644"/>
                <a:ext cx="745420" cy="1554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6" h="21600" extrusionOk="0">
                    <a:moveTo>
                      <a:pt x="15674" y="1428"/>
                    </a:moveTo>
                    <a:cubicBezTo>
                      <a:pt x="15831" y="1428"/>
                      <a:pt x="15988" y="1428"/>
                      <a:pt x="16146" y="1452"/>
                    </a:cubicBezTo>
                    <a:cubicBezTo>
                      <a:pt x="17918" y="1613"/>
                      <a:pt x="19272" y="3122"/>
                      <a:pt x="20386" y="6060"/>
                    </a:cubicBezTo>
                    <a:cubicBezTo>
                      <a:pt x="20958" y="7580"/>
                      <a:pt x="21254" y="10771"/>
                      <a:pt x="21132" y="14043"/>
                    </a:cubicBezTo>
                    <a:cubicBezTo>
                      <a:pt x="21010" y="17234"/>
                      <a:pt x="20507" y="19492"/>
                      <a:pt x="19882" y="19837"/>
                    </a:cubicBezTo>
                    <a:cubicBezTo>
                      <a:pt x="19482" y="20079"/>
                      <a:pt x="19065" y="20252"/>
                      <a:pt x="18614" y="20252"/>
                    </a:cubicBezTo>
                    <a:cubicBezTo>
                      <a:pt x="18492" y="20252"/>
                      <a:pt x="18387" y="20252"/>
                      <a:pt x="18266" y="20172"/>
                    </a:cubicBezTo>
                    <a:cubicBezTo>
                      <a:pt x="17743" y="20172"/>
                      <a:pt x="17224" y="19918"/>
                      <a:pt x="16737" y="19745"/>
                    </a:cubicBezTo>
                    <a:lnTo>
                      <a:pt x="16701" y="19745"/>
                    </a:lnTo>
                    <a:cubicBezTo>
                      <a:pt x="16146" y="19584"/>
                      <a:pt x="15571" y="19331"/>
                      <a:pt x="15015" y="19331"/>
                    </a:cubicBezTo>
                    <a:lnTo>
                      <a:pt x="14930" y="19331"/>
                    </a:lnTo>
                    <a:cubicBezTo>
                      <a:pt x="14546" y="19331"/>
                      <a:pt x="14164" y="19411"/>
                      <a:pt x="13783" y="19411"/>
                    </a:cubicBezTo>
                    <a:lnTo>
                      <a:pt x="12514" y="19411"/>
                    </a:lnTo>
                    <a:cubicBezTo>
                      <a:pt x="11610" y="19411"/>
                      <a:pt x="10880" y="19331"/>
                      <a:pt x="10220" y="19158"/>
                    </a:cubicBezTo>
                    <a:cubicBezTo>
                      <a:pt x="7282" y="18409"/>
                      <a:pt x="4242" y="16554"/>
                      <a:pt x="1218" y="13709"/>
                    </a:cubicBezTo>
                    <a:cubicBezTo>
                      <a:pt x="646" y="13202"/>
                      <a:pt x="262" y="10771"/>
                      <a:pt x="281" y="7995"/>
                    </a:cubicBezTo>
                    <a:cubicBezTo>
                      <a:pt x="314" y="5138"/>
                      <a:pt x="784" y="2707"/>
                      <a:pt x="1375" y="2454"/>
                    </a:cubicBezTo>
                    <a:cubicBezTo>
                      <a:pt x="2713" y="1786"/>
                      <a:pt x="4172" y="1532"/>
                      <a:pt x="5980" y="1532"/>
                    </a:cubicBezTo>
                    <a:cubicBezTo>
                      <a:pt x="6970" y="1532"/>
                      <a:pt x="7962" y="1613"/>
                      <a:pt x="8935" y="1693"/>
                    </a:cubicBezTo>
                    <a:cubicBezTo>
                      <a:pt x="9888" y="1786"/>
                      <a:pt x="10880" y="1866"/>
                      <a:pt x="11870" y="1866"/>
                    </a:cubicBezTo>
                    <a:lnTo>
                      <a:pt x="12202" y="1866"/>
                    </a:lnTo>
                    <a:cubicBezTo>
                      <a:pt x="12721" y="1866"/>
                      <a:pt x="13244" y="1786"/>
                      <a:pt x="13763" y="1613"/>
                    </a:cubicBezTo>
                    <a:cubicBezTo>
                      <a:pt x="14326" y="1544"/>
                      <a:pt x="15003" y="1428"/>
                      <a:pt x="15674" y="1428"/>
                    </a:cubicBezTo>
                    <a:close/>
                    <a:moveTo>
                      <a:pt x="15700" y="0"/>
                    </a:moveTo>
                    <a:cubicBezTo>
                      <a:pt x="15011" y="0"/>
                      <a:pt x="14314" y="138"/>
                      <a:pt x="13747" y="276"/>
                    </a:cubicBezTo>
                    <a:cubicBezTo>
                      <a:pt x="13244" y="357"/>
                      <a:pt x="12705" y="438"/>
                      <a:pt x="12202" y="438"/>
                    </a:cubicBezTo>
                    <a:lnTo>
                      <a:pt x="11870" y="438"/>
                    </a:lnTo>
                    <a:cubicBezTo>
                      <a:pt x="10880" y="438"/>
                      <a:pt x="9888" y="357"/>
                      <a:pt x="8935" y="276"/>
                    </a:cubicBezTo>
                    <a:cubicBezTo>
                      <a:pt x="7978" y="184"/>
                      <a:pt x="6970" y="104"/>
                      <a:pt x="5980" y="104"/>
                    </a:cubicBezTo>
                    <a:cubicBezTo>
                      <a:pt x="4172" y="104"/>
                      <a:pt x="2696" y="438"/>
                      <a:pt x="1356" y="1025"/>
                    </a:cubicBezTo>
                    <a:cubicBezTo>
                      <a:pt x="610" y="1359"/>
                      <a:pt x="38" y="4389"/>
                      <a:pt x="2" y="7995"/>
                    </a:cubicBezTo>
                    <a:cubicBezTo>
                      <a:pt x="-34" y="11439"/>
                      <a:pt x="452" y="14377"/>
                      <a:pt x="1165" y="15045"/>
                    </a:cubicBezTo>
                    <a:cubicBezTo>
                      <a:pt x="4208" y="17902"/>
                      <a:pt x="7249" y="19745"/>
                      <a:pt x="10203" y="20586"/>
                    </a:cubicBezTo>
                    <a:cubicBezTo>
                      <a:pt x="10880" y="20759"/>
                      <a:pt x="11610" y="20840"/>
                      <a:pt x="12514" y="20840"/>
                    </a:cubicBezTo>
                    <a:cubicBezTo>
                      <a:pt x="12931" y="20840"/>
                      <a:pt x="13365" y="20840"/>
                      <a:pt x="13783" y="20759"/>
                    </a:cubicBezTo>
                    <a:lnTo>
                      <a:pt x="15015" y="20759"/>
                    </a:lnTo>
                    <a:cubicBezTo>
                      <a:pt x="15554" y="20759"/>
                      <a:pt x="16127" y="20920"/>
                      <a:pt x="16685" y="21174"/>
                    </a:cubicBezTo>
                    <a:lnTo>
                      <a:pt x="16737" y="21174"/>
                    </a:lnTo>
                    <a:cubicBezTo>
                      <a:pt x="17205" y="21347"/>
                      <a:pt x="17727" y="21508"/>
                      <a:pt x="18249" y="21600"/>
                    </a:cubicBezTo>
                    <a:lnTo>
                      <a:pt x="18614" y="21600"/>
                    </a:lnTo>
                    <a:cubicBezTo>
                      <a:pt x="19081" y="21600"/>
                      <a:pt x="19515" y="21508"/>
                      <a:pt x="19916" y="21254"/>
                    </a:cubicBezTo>
                    <a:cubicBezTo>
                      <a:pt x="20681" y="20840"/>
                      <a:pt x="21270" y="18063"/>
                      <a:pt x="21411" y="14296"/>
                    </a:cubicBezTo>
                    <a:cubicBezTo>
                      <a:pt x="21566" y="10426"/>
                      <a:pt x="21201" y="6647"/>
                      <a:pt x="20524" y="4804"/>
                    </a:cubicBezTo>
                    <a:cubicBezTo>
                      <a:pt x="19360" y="1786"/>
                      <a:pt x="17987" y="276"/>
                      <a:pt x="16162" y="23"/>
                    </a:cubicBezTo>
                    <a:cubicBezTo>
                      <a:pt x="16010" y="0"/>
                      <a:pt x="15855" y="0"/>
                      <a:pt x="1570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86" name="Google Shape;2356;p34"/>
              <p:cNvSpPr/>
              <p:nvPr/>
            </p:nvSpPr>
            <p:spPr>
              <a:xfrm>
                <a:off x="220996" y="429086"/>
                <a:ext cx="264068" cy="2284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4" h="21600" extrusionOk="0">
                    <a:moveTo>
                      <a:pt x="10571" y="925"/>
                    </a:moveTo>
                    <a:cubicBezTo>
                      <a:pt x="15005" y="1035"/>
                      <a:pt x="18386" y="3260"/>
                      <a:pt x="19637" y="6803"/>
                    </a:cubicBezTo>
                    <a:cubicBezTo>
                      <a:pt x="20550" y="9428"/>
                      <a:pt x="20504" y="12226"/>
                      <a:pt x="19492" y="14742"/>
                    </a:cubicBezTo>
                    <a:cubicBezTo>
                      <a:pt x="18525" y="17258"/>
                      <a:pt x="16692" y="19139"/>
                      <a:pt x="14330" y="20001"/>
                    </a:cubicBezTo>
                    <a:cubicBezTo>
                      <a:pt x="13271" y="20401"/>
                      <a:pt x="12067" y="20628"/>
                      <a:pt x="10909" y="20628"/>
                    </a:cubicBezTo>
                    <a:lnTo>
                      <a:pt x="10617" y="20628"/>
                    </a:lnTo>
                    <a:cubicBezTo>
                      <a:pt x="7487" y="20511"/>
                      <a:pt x="4642" y="19084"/>
                      <a:pt x="2808" y="16741"/>
                    </a:cubicBezTo>
                    <a:cubicBezTo>
                      <a:pt x="1313" y="14797"/>
                      <a:pt x="638" y="12344"/>
                      <a:pt x="830" y="9773"/>
                    </a:cubicBezTo>
                    <a:cubicBezTo>
                      <a:pt x="929" y="5831"/>
                      <a:pt x="3338" y="2461"/>
                      <a:pt x="6905" y="1379"/>
                    </a:cubicBezTo>
                    <a:cubicBezTo>
                      <a:pt x="7871" y="1089"/>
                      <a:pt x="9029" y="925"/>
                      <a:pt x="10233" y="925"/>
                    </a:cubicBezTo>
                    <a:close/>
                    <a:moveTo>
                      <a:pt x="10088" y="0"/>
                    </a:moveTo>
                    <a:cubicBezTo>
                      <a:pt x="8883" y="0"/>
                      <a:pt x="7725" y="165"/>
                      <a:pt x="6713" y="462"/>
                    </a:cubicBezTo>
                    <a:cubicBezTo>
                      <a:pt x="2808" y="1662"/>
                      <a:pt x="108" y="5376"/>
                      <a:pt x="56" y="9773"/>
                    </a:cubicBezTo>
                    <a:cubicBezTo>
                      <a:pt x="-229" y="12516"/>
                      <a:pt x="592" y="15260"/>
                      <a:pt x="2226" y="17368"/>
                    </a:cubicBezTo>
                    <a:cubicBezTo>
                      <a:pt x="4205" y="19938"/>
                      <a:pt x="7242" y="21482"/>
                      <a:pt x="10571" y="21600"/>
                    </a:cubicBezTo>
                    <a:lnTo>
                      <a:pt x="10909" y="21600"/>
                    </a:lnTo>
                    <a:cubicBezTo>
                      <a:pt x="12159" y="21600"/>
                      <a:pt x="13417" y="21365"/>
                      <a:pt x="14575" y="20910"/>
                    </a:cubicBezTo>
                    <a:cubicBezTo>
                      <a:pt x="17129" y="20001"/>
                      <a:pt x="19154" y="17940"/>
                      <a:pt x="20213" y="15142"/>
                    </a:cubicBezTo>
                    <a:cubicBezTo>
                      <a:pt x="21325" y="12399"/>
                      <a:pt x="21371" y="9319"/>
                      <a:pt x="20359" y="6458"/>
                    </a:cubicBezTo>
                    <a:cubicBezTo>
                      <a:pt x="19009" y="2524"/>
                      <a:pt x="15342" y="125"/>
                      <a:pt x="10617" y="8"/>
                    </a:cubicBezTo>
                    <a:cubicBezTo>
                      <a:pt x="10439" y="0"/>
                      <a:pt x="10267" y="0"/>
                      <a:pt x="1008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490" name="Google Shape;2357;p34"/>
            <p:cNvGrpSpPr/>
            <p:nvPr/>
          </p:nvGrpSpPr>
          <p:grpSpPr>
            <a:xfrm>
              <a:off x="-1" y="2363841"/>
              <a:ext cx="778603" cy="971275"/>
              <a:chOff x="0" y="0"/>
              <a:chExt cx="778601" cy="971273"/>
            </a:xfrm>
          </p:grpSpPr>
          <p:sp>
            <p:nvSpPr>
              <p:cNvPr id="2488" name="Google Shape;2358;p34"/>
              <p:cNvSpPr/>
              <p:nvPr/>
            </p:nvSpPr>
            <p:spPr>
              <a:xfrm rot="20975391">
                <a:off x="78423" y="54691"/>
                <a:ext cx="621749" cy="8618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64" h="21600" extrusionOk="0">
                    <a:moveTo>
                      <a:pt x="5034" y="0"/>
                    </a:moveTo>
                    <a:cubicBezTo>
                      <a:pt x="3993" y="0"/>
                      <a:pt x="3054" y="590"/>
                      <a:pt x="2928" y="1348"/>
                    </a:cubicBezTo>
                    <a:cubicBezTo>
                      <a:pt x="2594" y="3134"/>
                      <a:pt x="2096" y="4950"/>
                      <a:pt x="1635" y="6705"/>
                    </a:cubicBezTo>
                    <a:cubicBezTo>
                      <a:pt x="988" y="9112"/>
                      <a:pt x="322" y="11594"/>
                      <a:pt x="10" y="14108"/>
                    </a:cubicBezTo>
                    <a:cubicBezTo>
                      <a:pt x="-136" y="15364"/>
                      <a:pt x="1303" y="16226"/>
                      <a:pt x="2763" y="16332"/>
                    </a:cubicBezTo>
                    <a:cubicBezTo>
                      <a:pt x="4971" y="16484"/>
                      <a:pt x="7286" y="16590"/>
                      <a:pt x="9641" y="16650"/>
                    </a:cubicBezTo>
                    <a:cubicBezTo>
                      <a:pt x="9767" y="17724"/>
                      <a:pt x="9956" y="19058"/>
                      <a:pt x="10268" y="20374"/>
                    </a:cubicBezTo>
                    <a:cubicBezTo>
                      <a:pt x="10457" y="21101"/>
                      <a:pt x="11289" y="21600"/>
                      <a:pt x="12311" y="21600"/>
                    </a:cubicBezTo>
                    <a:cubicBezTo>
                      <a:pt x="13292" y="21600"/>
                      <a:pt x="14125" y="21131"/>
                      <a:pt x="14354" y="20464"/>
                    </a:cubicBezTo>
                    <a:cubicBezTo>
                      <a:pt x="14751" y="19315"/>
                      <a:pt x="15000" y="18073"/>
                      <a:pt x="15106" y="16696"/>
                    </a:cubicBezTo>
                    <a:cubicBezTo>
                      <a:pt x="16440" y="16681"/>
                      <a:pt x="17650" y="16665"/>
                      <a:pt x="18797" y="16636"/>
                    </a:cubicBezTo>
                    <a:cubicBezTo>
                      <a:pt x="20317" y="16590"/>
                      <a:pt x="21464" y="15728"/>
                      <a:pt x="21464" y="14623"/>
                    </a:cubicBezTo>
                    <a:cubicBezTo>
                      <a:pt x="21464" y="13518"/>
                      <a:pt x="20317" y="12654"/>
                      <a:pt x="18797" y="12625"/>
                    </a:cubicBezTo>
                    <a:cubicBezTo>
                      <a:pt x="17544" y="12579"/>
                      <a:pt x="16314" y="12565"/>
                      <a:pt x="15083" y="12533"/>
                    </a:cubicBezTo>
                    <a:cubicBezTo>
                      <a:pt x="14960" y="10959"/>
                      <a:pt x="14731" y="9401"/>
                      <a:pt x="14522" y="7872"/>
                    </a:cubicBezTo>
                    <a:cubicBezTo>
                      <a:pt x="14291" y="6146"/>
                      <a:pt x="14062" y="4526"/>
                      <a:pt x="13959" y="2968"/>
                    </a:cubicBezTo>
                    <a:cubicBezTo>
                      <a:pt x="13896" y="1863"/>
                      <a:pt x="12708" y="1030"/>
                      <a:pt x="11186" y="1030"/>
                    </a:cubicBezTo>
                    <a:cubicBezTo>
                      <a:pt x="9641" y="1030"/>
                      <a:pt x="8454" y="1878"/>
                      <a:pt x="8434" y="2997"/>
                    </a:cubicBezTo>
                    <a:cubicBezTo>
                      <a:pt x="8351" y="5737"/>
                      <a:pt x="8705" y="8462"/>
                      <a:pt x="9037" y="11125"/>
                    </a:cubicBezTo>
                    <a:lnTo>
                      <a:pt x="9120" y="11671"/>
                    </a:lnTo>
                    <a:cubicBezTo>
                      <a:pt x="9143" y="11912"/>
                      <a:pt x="9183" y="12155"/>
                      <a:pt x="9203" y="12396"/>
                    </a:cubicBezTo>
                    <a:cubicBezTo>
                      <a:pt x="8079" y="12367"/>
                      <a:pt x="7077" y="12336"/>
                      <a:pt x="6119" y="12290"/>
                    </a:cubicBezTo>
                    <a:cubicBezTo>
                      <a:pt x="6431" y="10384"/>
                      <a:pt x="6785" y="8491"/>
                      <a:pt x="7140" y="6736"/>
                    </a:cubicBezTo>
                    <a:lnTo>
                      <a:pt x="7243" y="6221"/>
                    </a:lnTo>
                    <a:cubicBezTo>
                      <a:pt x="7578" y="4541"/>
                      <a:pt x="7973" y="2634"/>
                      <a:pt x="6868" y="879"/>
                    </a:cubicBezTo>
                    <a:cubicBezTo>
                      <a:pt x="6537" y="334"/>
                      <a:pt x="5847" y="0"/>
                      <a:pt x="50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489" name="Google Shape;2359;p34"/>
              <p:cNvSpPr/>
              <p:nvPr/>
            </p:nvSpPr>
            <p:spPr>
              <a:xfrm rot="20975391">
                <a:off x="73540" y="49883"/>
                <a:ext cx="631522" cy="87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7" h="21600" extrusionOk="0">
                    <a:moveTo>
                      <a:pt x="5119" y="240"/>
                    </a:moveTo>
                    <a:cubicBezTo>
                      <a:pt x="5837" y="240"/>
                      <a:pt x="6473" y="538"/>
                      <a:pt x="6780" y="1033"/>
                    </a:cubicBezTo>
                    <a:cubicBezTo>
                      <a:pt x="7846" y="2740"/>
                      <a:pt x="7458" y="4610"/>
                      <a:pt x="7109" y="6243"/>
                    </a:cubicBezTo>
                    <a:lnTo>
                      <a:pt x="7005" y="6767"/>
                    </a:lnTo>
                    <a:cubicBezTo>
                      <a:pt x="6678" y="8502"/>
                      <a:pt x="6329" y="10359"/>
                      <a:pt x="6022" y="12260"/>
                    </a:cubicBezTo>
                    <a:cubicBezTo>
                      <a:pt x="6022" y="12290"/>
                      <a:pt x="6042" y="12319"/>
                      <a:pt x="6062" y="12350"/>
                    </a:cubicBezTo>
                    <a:cubicBezTo>
                      <a:pt x="6104" y="12379"/>
                      <a:pt x="6143" y="12395"/>
                      <a:pt x="6186" y="12395"/>
                    </a:cubicBezTo>
                    <a:cubicBezTo>
                      <a:pt x="7129" y="12440"/>
                      <a:pt x="8114" y="12483"/>
                      <a:pt x="9220" y="12514"/>
                    </a:cubicBezTo>
                    <a:cubicBezTo>
                      <a:pt x="9262" y="12514"/>
                      <a:pt x="9304" y="12500"/>
                      <a:pt x="9344" y="12469"/>
                    </a:cubicBezTo>
                    <a:cubicBezTo>
                      <a:pt x="9386" y="12440"/>
                      <a:pt x="9406" y="12409"/>
                      <a:pt x="9386" y="12379"/>
                    </a:cubicBezTo>
                    <a:cubicBezTo>
                      <a:pt x="9363" y="12140"/>
                      <a:pt x="9344" y="11886"/>
                      <a:pt x="9304" y="11645"/>
                    </a:cubicBezTo>
                    <a:lnTo>
                      <a:pt x="9242" y="11121"/>
                    </a:lnTo>
                    <a:cubicBezTo>
                      <a:pt x="8893" y="8502"/>
                      <a:pt x="8544" y="5793"/>
                      <a:pt x="8626" y="3083"/>
                    </a:cubicBezTo>
                    <a:cubicBezTo>
                      <a:pt x="8668" y="2050"/>
                      <a:pt x="9755" y="1272"/>
                      <a:pt x="11171" y="1272"/>
                    </a:cubicBezTo>
                    <a:cubicBezTo>
                      <a:pt x="12564" y="1272"/>
                      <a:pt x="13673" y="2036"/>
                      <a:pt x="13735" y="3055"/>
                    </a:cubicBezTo>
                    <a:cubicBezTo>
                      <a:pt x="13816" y="4610"/>
                      <a:pt x="14042" y="6212"/>
                      <a:pt x="14286" y="7905"/>
                    </a:cubicBezTo>
                    <a:cubicBezTo>
                      <a:pt x="14492" y="9416"/>
                      <a:pt x="14717" y="10957"/>
                      <a:pt x="14841" y="12514"/>
                    </a:cubicBezTo>
                    <a:cubicBezTo>
                      <a:pt x="14841" y="12588"/>
                      <a:pt x="14903" y="12633"/>
                      <a:pt x="15004" y="12633"/>
                    </a:cubicBezTo>
                    <a:cubicBezTo>
                      <a:pt x="16133" y="12664"/>
                      <a:pt x="17363" y="12679"/>
                      <a:pt x="18635" y="12724"/>
                    </a:cubicBezTo>
                    <a:cubicBezTo>
                      <a:pt x="20051" y="12769"/>
                      <a:pt x="21098" y="13562"/>
                      <a:pt x="21098" y="14581"/>
                    </a:cubicBezTo>
                    <a:cubicBezTo>
                      <a:pt x="21098" y="15612"/>
                      <a:pt x="20051" y="16407"/>
                      <a:pt x="18635" y="16452"/>
                    </a:cubicBezTo>
                    <a:cubicBezTo>
                      <a:pt x="17506" y="16481"/>
                      <a:pt x="16338" y="16495"/>
                      <a:pt x="15027" y="16495"/>
                    </a:cubicBezTo>
                    <a:cubicBezTo>
                      <a:pt x="14945" y="16495"/>
                      <a:pt x="14861" y="16557"/>
                      <a:pt x="14861" y="16616"/>
                    </a:cubicBezTo>
                    <a:cubicBezTo>
                      <a:pt x="14740" y="17978"/>
                      <a:pt x="14514" y="19190"/>
                      <a:pt x="14123" y="20328"/>
                    </a:cubicBezTo>
                    <a:cubicBezTo>
                      <a:pt x="13918" y="20926"/>
                      <a:pt x="13161" y="21362"/>
                      <a:pt x="12277" y="21362"/>
                    </a:cubicBezTo>
                    <a:cubicBezTo>
                      <a:pt x="11353" y="21362"/>
                      <a:pt x="10596" y="20897"/>
                      <a:pt x="10453" y="20238"/>
                    </a:cubicBezTo>
                    <a:cubicBezTo>
                      <a:pt x="10123" y="18845"/>
                      <a:pt x="9938" y="17483"/>
                      <a:pt x="9836" y="16571"/>
                    </a:cubicBezTo>
                    <a:cubicBezTo>
                      <a:pt x="9817" y="16512"/>
                      <a:pt x="9755" y="16467"/>
                      <a:pt x="9673" y="16452"/>
                    </a:cubicBezTo>
                    <a:cubicBezTo>
                      <a:pt x="7354" y="16391"/>
                      <a:pt x="5077" y="16286"/>
                      <a:pt x="2904" y="16136"/>
                    </a:cubicBezTo>
                    <a:cubicBezTo>
                      <a:pt x="1530" y="16047"/>
                      <a:pt x="216" y="15255"/>
                      <a:pt x="359" y="14086"/>
                    </a:cubicBezTo>
                    <a:cubicBezTo>
                      <a:pt x="646" y="11600"/>
                      <a:pt x="1305" y="9145"/>
                      <a:pt x="1938" y="6781"/>
                    </a:cubicBezTo>
                    <a:cubicBezTo>
                      <a:pt x="2411" y="5045"/>
                      <a:pt x="2884" y="3248"/>
                      <a:pt x="3211" y="1467"/>
                    </a:cubicBezTo>
                    <a:cubicBezTo>
                      <a:pt x="3334" y="779"/>
                      <a:pt x="4176" y="240"/>
                      <a:pt x="5119" y="240"/>
                    </a:cubicBezTo>
                    <a:close/>
                    <a:moveTo>
                      <a:pt x="5119" y="0"/>
                    </a:moveTo>
                    <a:cubicBezTo>
                      <a:pt x="4010" y="0"/>
                      <a:pt x="3028" y="629"/>
                      <a:pt x="2862" y="1438"/>
                    </a:cubicBezTo>
                    <a:cubicBezTo>
                      <a:pt x="2555" y="3203"/>
                      <a:pt x="2062" y="5000"/>
                      <a:pt x="1612" y="6736"/>
                    </a:cubicBezTo>
                    <a:cubicBezTo>
                      <a:pt x="976" y="9102"/>
                      <a:pt x="320" y="11557"/>
                      <a:pt x="13" y="14057"/>
                    </a:cubicBezTo>
                    <a:cubicBezTo>
                      <a:pt x="-153" y="15388"/>
                      <a:pt x="1344" y="16286"/>
                      <a:pt x="2862" y="16391"/>
                    </a:cubicBezTo>
                    <a:cubicBezTo>
                      <a:pt x="4995" y="16540"/>
                      <a:pt x="7233" y="16645"/>
                      <a:pt x="9507" y="16705"/>
                    </a:cubicBezTo>
                    <a:cubicBezTo>
                      <a:pt x="9611" y="17619"/>
                      <a:pt x="9794" y="18936"/>
                      <a:pt x="10104" y="20283"/>
                    </a:cubicBezTo>
                    <a:cubicBezTo>
                      <a:pt x="10287" y="21062"/>
                      <a:pt x="11190" y="21600"/>
                      <a:pt x="12277" y="21600"/>
                    </a:cubicBezTo>
                    <a:cubicBezTo>
                      <a:pt x="13304" y="21600"/>
                      <a:pt x="14205" y="21107"/>
                      <a:pt x="14452" y="20388"/>
                    </a:cubicBezTo>
                    <a:cubicBezTo>
                      <a:pt x="14841" y="19264"/>
                      <a:pt x="15066" y="18083"/>
                      <a:pt x="15190" y="16750"/>
                    </a:cubicBezTo>
                    <a:cubicBezTo>
                      <a:pt x="16440" y="16750"/>
                      <a:pt x="17568" y="16721"/>
                      <a:pt x="18658" y="16690"/>
                    </a:cubicBezTo>
                    <a:cubicBezTo>
                      <a:pt x="20256" y="16645"/>
                      <a:pt x="21447" y="15748"/>
                      <a:pt x="21447" y="14581"/>
                    </a:cubicBezTo>
                    <a:cubicBezTo>
                      <a:pt x="21447" y="13428"/>
                      <a:pt x="20256" y="12514"/>
                      <a:pt x="18658" y="12469"/>
                    </a:cubicBezTo>
                    <a:cubicBezTo>
                      <a:pt x="17447" y="12440"/>
                      <a:pt x="16257" y="12409"/>
                      <a:pt x="15170" y="12395"/>
                    </a:cubicBezTo>
                    <a:cubicBezTo>
                      <a:pt x="15046" y="10867"/>
                      <a:pt x="14821" y="9355"/>
                      <a:pt x="14616" y="7888"/>
                    </a:cubicBezTo>
                    <a:cubicBezTo>
                      <a:pt x="14391" y="6198"/>
                      <a:pt x="14165" y="4595"/>
                      <a:pt x="14081" y="3055"/>
                    </a:cubicBezTo>
                    <a:cubicBezTo>
                      <a:pt x="13999" y="1886"/>
                      <a:pt x="12769" y="1019"/>
                      <a:pt x="11171" y="1019"/>
                    </a:cubicBezTo>
                    <a:cubicBezTo>
                      <a:pt x="9569" y="1019"/>
                      <a:pt x="8319" y="1900"/>
                      <a:pt x="8300" y="3083"/>
                    </a:cubicBezTo>
                    <a:cubicBezTo>
                      <a:pt x="8215" y="5807"/>
                      <a:pt x="8564" y="8517"/>
                      <a:pt x="8893" y="11138"/>
                    </a:cubicBezTo>
                    <a:lnTo>
                      <a:pt x="8955" y="11676"/>
                    </a:lnTo>
                    <a:cubicBezTo>
                      <a:pt x="8995" y="11871"/>
                      <a:pt x="9017" y="12064"/>
                      <a:pt x="9037" y="12260"/>
                    </a:cubicBezTo>
                    <a:cubicBezTo>
                      <a:pt x="8072" y="12231"/>
                      <a:pt x="7210" y="12200"/>
                      <a:pt x="6391" y="12155"/>
                    </a:cubicBezTo>
                    <a:cubicBezTo>
                      <a:pt x="6678" y="10300"/>
                      <a:pt x="7027" y="8488"/>
                      <a:pt x="7354" y="6795"/>
                    </a:cubicBezTo>
                    <a:lnTo>
                      <a:pt x="7458" y="6288"/>
                    </a:lnTo>
                    <a:cubicBezTo>
                      <a:pt x="7807" y="4610"/>
                      <a:pt x="8195" y="2710"/>
                      <a:pt x="7089" y="929"/>
                    </a:cubicBezTo>
                    <a:cubicBezTo>
                      <a:pt x="6740" y="359"/>
                      <a:pt x="5980" y="0"/>
                      <a:pt x="511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grpSp>
        <p:nvGrpSpPr>
          <p:cNvPr id="2506" name="Google Shape;2360;p34"/>
          <p:cNvGrpSpPr/>
          <p:nvPr/>
        </p:nvGrpSpPr>
        <p:grpSpPr>
          <a:xfrm>
            <a:off x="304823" y="215797"/>
            <a:ext cx="1233888" cy="591129"/>
            <a:chOff x="0" y="0"/>
            <a:chExt cx="1233886" cy="591128"/>
          </a:xfrm>
        </p:grpSpPr>
        <p:sp>
          <p:nvSpPr>
            <p:cNvPr id="2492" name="Google Shape;2361;p34"/>
            <p:cNvSpPr/>
            <p:nvPr/>
          </p:nvSpPr>
          <p:spPr>
            <a:xfrm>
              <a:off x="288556" y="93019"/>
              <a:ext cx="524712" cy="39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600" extrusionOk="0">
                  <a:moveTo>
                    <a:pt x="18628" y="0"/>
                  </a:moveTo>
                  <a:cubicBezTo>
                    <a:pt x="18473" y="0"/>
                    <a:pt x="18298" y="48"/>
                    <a:pt x="18087" y="143"/>
                  </a:cubicBezTo>
                  <a:cubicBezTo>
                    <a:pt x="15323" y="1252"/>
                    <a:pt x="4291" y="5624"/>
                    <a:pt x="1527" y="6629"/>
                  </a:cubicBezTo>
                  <a:cubicBezTo>
                    <a:pt x="273" y="7081"/>
                    <a:pt x="-85" y="8433"/>
                    <a:pt x="17" y="9648"/>
                  </a:cubicBezTo>
                  <a:cubicBezTo>
                    <a:pt x="143" y="11662"/>
                    <a:pt x="452" y="13638"/>
                    <a:pt x="990" y="15548"/>
                  </a:cubicBezTo>
                  <a:cubicBezTo>
                    <a:pt x="1397" y="17038"/>
                    <a:pt x="1861" y="18533"/>
                    <a:pt x="2321" y="20024"/>
                  </a:cubicBezTo>
                  <a:cubicBezTo>
                    <a:pt x="2630" y="21100"/>
                    <a:pt x="3202" y="21600"/>
                    <a:pt x="3884" y="21600"/>
                  </a:cubicBezTo>
                  <a:cubicBezTo>
                    <a:pt x="4105" y="21600"/>
                    <a:pt x="4333" y="21548"/>
                    <a:pt x="4572" y="21448"/>
                  </a:cubicBezTo>
                  <a:cubicBezTo>
                    <a:pt x="9486" y="19367"/>
                    <a:pt x="14424" y="17319"/>
                    <a:pt x="19313" y="15271"/>
                  </a:cubicBezTo>
                  <a:cubicBezTo>
                    <a:pt x="19801" y="15062"/>
                    <a:pt x="20261" y="14786"/>
                    <a:pt x="20721" y="14510"/>
                  </a:cubicBezTo>
                  <a:cubicBezTo>
                    <a:pt x="21283" y="14124"/>
                    <a:pt x="21515" y="13500"/>
                    <a:pt x="21336" y="12667"/>
                  </a:cubicBezTo>
                  <a:cubicBezTo>
                    <a:pt x="21234" y="12148"/>
                    <a:pt x="21132" y="11590"/>
                    <a:pt x="20978" y="11071"/>
                  </a:cubicBezTo>
                  <a:cubicBezTo>
                    <a:pt x="20135" y="8367"/>
                    <a:pt x="19878" y="5452"/>
                    <a:pt x="19545" y="2571"/>
                  </a:cubicBezTo>
                  <a:cubicBezTo>
                    <a:pt x="19492" y="2119"/>
                    <a:pt x="19443" y="1633"/>
                    <a:pt x="19390" y="1181"/>
                  </a:cubicBezTo>
                  <a:cubicBezTo>
                    <a:pt x="19260" y="367"/>
                    <a:pt x="19046" y="0"/>
                    <a:pt x="18628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493" name="Google Shape;2362;p34"/>
            <p:cNvSpPr/>
            <p:nvPr/>
          </p:nvSpPr>
          <p:spPr>
            <a:xfrm>
              <a:off x="991131" y="50298"/>
              <a:ext cx="216901" cy="1847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7" h="21600" extrusionOk="0">
                  <a:moveTo>
                    <a:pt x="5852" y="0"/>
                  </a:moveTo>
                  <a:cubicBezTo>
                    <a:pt x="4593" y="0"/>
                    <a:pt x="3335" y="50"/>
                    <a:pt x="2068" y="161"/>
                  </a:cubicBezTo>
                  <a:cubicBezTo>
                    <a:pt x="379" y="302"/>
                    <a:pt x="-225" y="967"/>
                    <a:pt x="73" y="3021"/>
                  </a:cubicBezTo>
                  <a:cubicBezTo>
                    <a:pt x="379" y="5508"/>
                    <a:pt x="802" y="7935"/>
                    <a:pt x="1166" y="10140"/>
                  </a:cubicBezTo>
                  <a:cubicBezTo>
                    <a:pt x="1340" y="11168"/>
                    <a:pt x="1646" y="12265"/>
                    <a:pt x="1944" y="13292"/>
                  </a:cubicBezTo>
                  <a:cubicBezTo>
                    <a:pt x="2606" y="15417"/>
                    <a:pt x="3153" y="17250"/>
                    <a:pt x="3757" y="19093"/>
                  </a:cubicBezTo>
                  <a:cubicBezTo>
                    <a:pt x="3939" y="19677"/>
                    <a:pt x="4237" y="20261"/>
                    <a:pt x="4544" y="20704"/>
                  </a:cubicBezTo>
                  <a:cubicBezTo>
                    <a:pt x="4850" y="21268"/>
                    <a:pt x="5339" y="21600"/>
                    <a:pt x="5860" y="21600"/>
                  </a:cubicBezTo>
                  <a:cubicBezTo>
                    <a:pt x="6142" y="21600"/>
                    <a:pt x="6431" y="21499"/>
                    <a:pt x="6713" y="21288"/>
                  </a:cubicBezTo>
                  <a:cubicBezTo>
                    <a:pt x="11664" y="18136"/>
                    <a:pt x="16184" y="14249"/>
                    <a:pt x="20042" y="9325"/>
                  </a:cubicBezTo>
                  <a:cubicBezTo>
                    <a:pt x="20348" y="8962"/>
                    <a:pt x="20646" y="8519"/>
                    <a:pt x="20713" y="8086"/>
                  </a:cubicBezTo>
                  <a:cubicBezTo>
                    <a:pt x="21375" y="5216"/>
                    <a:pt x="19504" y="1480"/>
                    <a:pt x="17086" y="1108"/>
                  </a:cubicBezTo>
                  <a:cubicBezTo>
                    <a:pt x="13336" y="453"/>
                    <a:pt x="9610" y="0"/>
                    <a:pt x="5852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494" name="Google Shape;2363;p34"/>
            <p:cNvSpPr/>
            <p:nvPr/>
          </p:nvSpPr>
          <p:spPr>
            <a:xfrm>
              <a:off x="25463" y="291891"/>
              <a:ext cx="136368" cy="26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5" h="21600" extrusionOk="0">
                  <a:moveTo>
                    <a:pt x="6734" y="0"/>
                  </a:moveTo>
                  <a:cubicBezTo>
                    <a:pt x="6071" y="0"/>
                    <a:pt x="5304" y="56"/>
                    <a:pt x="4434" y="160"/>
                  </a:cubicBezTo>
                  <a:cubicBezTo>
                    <a:pt x="1587" y="513"/>
                    <a:pt x="457" y="1325"/>
                    <a:pt x="262" y="2789"/>
                  </a:cubicBezTo>
                  <a:cubicBezTo>
                    <a:pt x="-115" y="5371"/>
                    <a:pt x="-310" y="7896"/>
                    <a:pt x="1302" y="10373"/>
                  </a:cubicBezTo>
                  <a:cubicBezTo>
                    <a:pt x="1873" y="11289"/>
                    <a:pt x="2159" y="12295"/>
                    <a:pt x="2445" y="13107"/>
                  </a:cubicBezTo>
                  <a:cubicBezTo>
                    <a:pt x="4434" y="16292"/>
                    <a:pt x="7085" y="18970"/>
                    <a:pt x="11907" y="20941"/>
                  </a:cubicBezTo>
                  <a:cubicBezTo>
                    <a:pt x="13050" y="21392"/>
                    <a:pt x="14194" y="21600"/>
                    <a:pt x="15351" y="21600"/>
                  </a:cubicBezTo>
                  <a:cubicBezTo>
                    <a:pt x="16026" y="21600"/>
                    <a:pt x="16715" y="21531"/>
                    <a:pt x="17404" y="21399"/>
                  </a:cubicBezTo>
                  <a:cubicBezTo>
                    <a:pt x="21095" y="20795"/>
                    <a:pt x="21290" y="20538"/>
                    <a:pt x="19393" y="18665"/>
                  </a:cubicBezTo>
                  <a:cubicBezTo>
                    <a:pt x="15611" y="14925"/>
                    <a:pt x="13427" y="10880"/>
                    <a:pt x="12011" y="6737"/>
                  </a:cubicBezTo>
                  <a:cubicBezTo>
                    <a:pt x="11530" y="5218"/>
                    <a:pt x="11062" y="3698"/>
                    <a:pt x="10581" y="2186"/>
                  </a:cubicBezTo>
                  <a:cubicBezTo>
                    <a:pt x="10074" y="631"/>
                    <a:pt x="8956" y="0"/>
                    <a:pt x="6734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495" name="Google Shape;2364;p34"/>
            <p:cNvSpPr/>
            <p:nvPr/>
          </p:nvSpPr>
          <p:spPr>
            <a:xfrm>
              <a:off x="122432" y="262177"/>
              <a:ext cx="127501" cy="279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3" h="21600" extrusionOk="0">
                  <a:moveTo>
                    <a:pt x="7337" y="0"/>
                  </a:moveTo>
                  <a:cubicBezTo>
                    <a:pt x="7152" y="0"/>
                    <a:pt x="6954" y="13"/>
                    <a:pt x="6741" y="27"/>
                  </a:cubicBezTo>
                  <a:cubicBezTo>
                    <a:pt x="5195" y="173"/>
                    <a:pt x="3550" y="467"/>
                    <a:pt x="2203" y="853"/>
                  </a:cubicBezTo>
                  <a:cubicBezTo>
                    <a:pt x="643" y="1240"/>
                    <a:pt x="-180" y="1919"/>
                    <a:pt x="33" y="2792"/>
                  </a:cubicBezTo>
                  <a:cubicBezTo>
                    <a:pt x="444" y="4639"/>
                    <a:pt x="756" y="6485"/>
                    <a:pt x="1366" y="8284"/>
                  </a:cubicBezTo>
                  <a:cubicBezTo>
                    <a:pt x="2089" y="10030"/>
                    <a:pt x="3025" y="11730"/>
                    <a:pt x="4273" y="14109"/>
                  </a:cubicBezTo>
                  <a:cubicBezTo>
                    <a:pt x="5720" y="15715"/>
                    <a:pt x="7677" y="17901"/>
                    <a:pt x="9748" y="20034"/>
                  </a:cubicBezTo>
                  <a:cubicBezTo>
                    <a:pt x="10159" y="20474"/>
                    <a:pt x="10882" y="20814"/>
                    <a:pt x="11606" y="21153"/>
                  </a:cubicBezTo>
                  <a:cubicBezTo>
                    <a:pt x="12258" y="21427"/>
                    <a:pt x="12953" y="21600"/>
                    <a:pt x="13776" y="21600"/>
                  </a:cubicBezTo>
                  <a:cubicBezTo>
                    <a:pt x="14130" y="21600"/>
                    <a:pt x="14499" y="21567"/>
                    <a:pt x="14910" y="21493"/>
                  </a:cubicBezTo>
                  <a:cubicBezTo>
                    <a:pt x="16258" y="21200"/>
                    <a:pt x="17704" y="21054"/>
                    <a:pt x="19052" y="20767"/>
                  </a:cubicBezTo>
                  <a:cubicBezTo>
                    <a:pt x="20796" y="20327"/>
                    <a:pt x="21420" y="19694"/>
                    <a:pt x="20697" y="18821"/>
                  </a:cubicBezTo>
                  <a:cubicBezTo>
                    <a:pt x="20073" y="18048"/>
                    <a:pt x="19151" y="17368"/>
                    <a:pt x="18328" y="16635"/>
                  </a:cubicBezTo>
                  <a:cubicBezTo>
                    <a:pt x="13563" y="12410"/>
                    <a:pt x="11393" y="7898"/>
                    <a:pt x="10982" y="3186"/>
                  </a:cubicBezTo>
                  <a:cubicBezTo>
                    <a:pt x="10882" y="2553"/>
                    <a:pt x="10783" y="1919"/>
                    <a:pt x="10471" y="1340"/>
                  </a:cubicBezTo>
                  <a:cubicBezTo>
                    <a:pt x="10003" y="513"/>
                    <a:pt x="8897" y="0"/>
                    <a:pt x="7337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496" name="Google Shape;2365;p34"/>
            <p:cNvSpPr/>
            <p:nvPr/>
          </p:nvSpPr>
          <p:spPr>
            <a:xfrm>
              <a:off x="215485" y="242711"/>
              <a:ext cx="116961" cy="267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4" h="21600" extrusionOk="0">
                  <a:moveTo>
                    <a:pt x="4499" y="0"/>
                  </a:moveTo>
                  <a:cubicBezTo>
                    <a:pt x="3527" y="0"/>
                    <a:pt x="2602" y="111"/>
                    <a:pt x="1834" y="487"/>
                  </a:cubicBezTo>
                  <a:cubicBezTo>
                    <a:pt x="580" y="1093"/>
                    <a:pt x="0" y="1754"/>
                    <a:pt x="0" y="2561"/>
                  </a:cubicBezTo>
                  <a:cubicBezTo>
                    <a:pt x="235" y="6117"/>
                    <a:pt x="799" y="9610"/>
                    <a:pt x="2853" y="13062"/>
                  </a:cubicBezTo>
                  <a:cubicBezTo>
                    <a:pt x="5032" y="15240"/>
                    <a:pt x="7195" y="17425"/>
                    <a:pt x="9483" y="19603"/>
                  </a:cubicBezTo>
                  <a:cubicBezTo>
                    <a:pt x="9718" y="19853"/>
                    <a:pt x="10063" y="20111"/>
                    <a:pt x="10392" y="20313"/>
                  </a:cubicBezTo>
                  <a:cubicBezTo>
                    <a:pt x="12117" y="21210"/>
                    <a:pt x="13684" y="21600"/>
                    <a:pt x="15361" y="21600"/>
                  </a:cubicBezTo>
                  <a:cubicBezTo>
                    <a:pt x="16709" y="21600"/>
                    <a:pt x="18136" y="21349"/>
                    <a:pt x="19766" y="20918"/>
                  </a:cubicBezTo>
                  <a:cubicBezTo>
                    <a:pt x="21600" y="20466"/>
                    <a:pt x="21600" y="19853"/>
                    <a:pt x="20675" y="18893"/>
                  </a:cubicBezTo>
                  <a:cubicBezTo>
                    <a:pt x="19076" y="17369"/>
                    <a:pt x="17368" y="15901"/>
                    <a:pt x="15988" y="14377"/>
                  </a:cubicBezTo>
                  <a:cubicBezTo>
                    <a:pt x="11991" y="10222"/>
                    <a:pt x="9718" y="5908"/>
                    <a:pt x="8574" y="1447"/>
                  </a:cubicBezTo>
                  <a:cubicBezTo>
                    <a:pt x="8449" y="842"/>
                    <a:pt x="8229" y="285"/>
                    <a:pt x="6740" y="132"/>
                  </a:cubicBezTo>
                  <a:cubicBezTo>
                    <a:pt x="6003" y="63"/>
                    <a:pt x="5235" y="0"/>
                    <a:pt x="4499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497" name="Google Shape;2366;p34"/>
            <p:cNvSpPr/>
            <p:nvPr/>
          </p:nvSpPr>
          <p:spPr>
            <a:xfrm>
              <a:off x="915051" y="35828"/>
              <a:ext cx="112979" cy="260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8" h="21600" extrusionOk="0">
                  <a:moveTo>
                    <a:pt x="5581" y="0"/>
                  </a:moveTo>
                  <a:cubicBezTo>
                    <a:pt x="4991" y="0"/>
                    <a:pt x="4258" y="36"/>
                    <a:pt x="3302" y="64"/>
                  </a:cubicBezTo>
                  <a:cubicBezTo>
                    <a:pt x="1102" y="164"/>
                    <a:pt x="-285" y="1001"/>
                    <a:pt x="50" y="2044"/>
                  </a:cubicBezTo>
                  <a:cubicBezTo>
                    <a:pt x="400" y="3238"/>
                    <a:pt x="751" y="4489"/>
                    <a:pt x="1341" y="5689"/>
                  </a:cubicBezTo>
                  <a:cubicBezTo>
                    <a:pt x="2616" y="8034"/>
                    <a:pt x="3892" y="10371"/>
                    <a:pt x="5167" y="12773"/>
                  </a:cubicBezTo>
                  <a:cubicBezTo>
                    <a:pt x="6904" y="14960"/>
                    <a:pt x="8658" y="17147"/>
                    <a:pt x="10507" y="19384"/>
                  </a:cubicBezTo>
                  <a:cubicBezTo>
                    <a:pt x="10858" y="19799"/>
                    <a:pt x="11320" y="20221"/>
                    <a:pt x="12021" y="20635"/>
                  </a:cubicBezTo>
                  <a:cubicBezTo>
                    <a:pt x="13137" y="21336"/>
                    <a:pt x="14556" y="21600"/>
                    <a:pt x="15959" y="21600"/>
                  </a:cubicBezTo>
                  <a:cubicBezTo>
                    <a:pt x="17505" y="21600"/>
                    <a:pt x="19004" y="21278"/>
                    <a:pt x="20040" y="20842"/>
                  </a:cubicBezTo>
                  <a:cubicBezTo>
                    <a:pt x="21315" y="20321"/>
                    <a:pt x="20964" y="19592"/>
                    <a:pt x="20390" y="18970"/>
                  </a:cubicBezTo>
                  <a:cubicBezTo>
                    <a:pt x="18637" y="17097"/>
                    <a:pt x="16788" y="15267"/>
                    <a:pt x="15034" y="13395"/>
                  </a:cubicBezTo>
                  <a:cubicBezTo>
                    <a:pt x="12133" y="10321"/>
                    <a:pt x="10969" y="7090"/>
                    <a:pt x="9471" y="3867"/>
                  </a:cubicBezTo>
                  <a:cubicBezTo>
                    <a:pt x="9120" y="2981"/>
                    <a:pt x="8881" y="2094"/>
                    <a:pt x="8307" y="1258"/>
                  </a:cubicBezTo>
                  <a:cubicBezTo>
                    <a:pt x="7558" y="214"/>
                    <a:pt x="7048" y="0"/>
                    <a:pt x="5581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498" name="Google Shape;2367;p34"/>
            <p:cNvSpPr/>
            <p:nvPr/>
          </p:nvSpPr>
          <p:spPr>
            <a:xfrm>
              <a:off x="851638" y="53312"/>
              <a:ext cx="107249" cy="2628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4" h="21600" extrusionOk="0">
                  <a:moveTo>
                    <a:pt x="4977" y="0"/>
                  </a:moveTo>
                  <a:cubicBezTo>
                    <a:pt x="4120" y="0"/>
                    <a:pt x="3126" y="127"/>
                    <a:pt x="1943" y="375"/>
                  </a:cubicBezTo>
                  <a:cubicBezTo>
                    <a:pt x="314" y="736"/>
                    <a:pt x="-183" y="1309"/>
                    <a:pt x="57" y="2031"/>
                  </a:cubicBezTo>
                  <a:cubicBezTo>
                    <a:pt x="811" y="4353"/>
                    <a:pt x="1446" y="6617"/>
                    <a:pt x="2560" y="8889"/>
                  </a:cubicBezTo>
                  <a:cubicBezTo>
                    <a:pt x="3434" y="10949"/>
                    <a:pt x="4806" y="12959"/>
                    <a:pt x="6314" y="15698"/>
                  </a:cubicBezTo>
                  <a:cubicBezTo>
                    <a:pt x="7428" y="16879"/>
                    <a:pt x="9314" y="18790"/>
                    <a:pt x="11063" y="20645"/>
                  </a:cubicBezTo>
                  <a:cubicBezTo>
                    <a:pt x="11303" y="20850"/>
                    <a:pt x="11680" y="21062"/>
                    <a:pt x="12057" y="21211"/>
                  </a:cubicBezTo>
                  <a:cubicBezTo>
                    <a:pt x="12708" y="21480"/>
                    <a:pt x="13874" y="21600"/>
                    <a:pt x="15160" y="21600"/>
                  </a:cubicBezTo>
                  <a:cubicBezTo>
                    <a:pt x="17577" y="21600"/>
                    <a:pt x="20440" y="21182"/>
                    <a:pt x="21177" y="20545"/>
                  </a:cubicBezTo>
                  <a:cubicBezTo>
                    <a:pt x="21417" y="20284"/>
                    <a:pt x="21417" y="19923"/>
                    <a:pt x="21057" y="19668"/>
                  </a:cubicBezTo>
                  <a:cubicBezTo>
                    <a:pt x="16686" y="16002"/>
                    <a:pt x="13686" y="12088"/>
                    <a:pt x="11303" y="8111"/>
                  </a:cubicBezTo>
                  <a:cubicBezTo>
                    <a:pt x="10051" y="6157"/>
                    <a:pt x="9314" y="4091"/>
                    <a:pt x="8303" y="2130"/>
                  </a:cubicBezTo>
                  <a:cubicBezTo>
                    <a:pt x="8303" y="1975"/>
                    <a:pt x="8303" y="1769"/>
                    <a:pt x="8183" y="1614"/>
                  </a:cubicBezTo>
                  <a:cubicBezTo>
                    <a:pt x="7771" y="538"/>
                    <a:pt x="6726" y="0"/>
                    <a:pt x="4977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499" name="Google Shape;2368;p34"/>
            <p:cNvSpPr/>
            <p:nvPr/>
          </p:nvSpPr>
          <p:spPr>
            <a:xfrm>
              <a:off x="786567" y="73381"/>
              <a:ext cx="96098" cy="261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7" h="21600" extrusionOk="0">
                  <a:moveTo>
                    <a:pt x="5164" y="0"/>
                  </a:moveTo>
                  <a:cubicBezTo>
                    <a:pt x="4794" y="0"/>
                    <a:pt x="4423" y="21"/>
                    <a:pt x="4071" y="71"/>
                  </a:cubicBezTo>
                  <a:cubicBezTo>
                    <a:pt x="1237" y="433"/>
                    <a:pt x="-245" y="1314"/>
                    <a:pt x="33" y="2451"/>
                  </a:cubicBezTo>
                  <a:cubicBezTo>
                    <a:pt x="1367" y="6906"/>
                    <a:pt x="3127" y="11304"/>
                    <a:pt x="6646" y="16015"/>
                  </a:cubicBezTo>
                  <a:cubicBezTo>
                    <a:pt x="7721" y="17159"/>
                    <a:pt x="9203" y="18658"/>
                    <a:pt x="10685" y="20158"/>
                  </a:cubicBezTo>
                  <a:cubicBezTo>
                    <a:pt x="11666" y="21110"/>
                    <a:pt x="13408" y="21600"/>
                    <a:pt x="15575" y="21600"/>
                  </a:cubicBezTo>
                  <a:cubicBezTo>
                    <a:pt x="16131" y="21600"/>
                    <a:pt x="16705" y="21572"/>
                    <a:pt x="17298" y="21508"/>
                  </a:cubicBezTo>
                  <a:cubicBezTo>
                    <a:pt x="20132" y="21195"/>
                    <a:pt x="21355" y="20470"/>
                    <a:pt x="20281" y="19383"/>
                  </a:cubicBezTo>
                  <a:cubicBezTo>
                    <a:pt x="19336" y="18346"/>
                    <a:pt x="18113" y="17308"/>
                    <a:pt x="17168" y="16278"/>
                  </a:cubicBezTo>
                  <a:cubicBezTo>
                    <a:pt x="13519" y="12029"/>
                    <a:pt x="11370" y="7681"/>
                    <a:pt x="9610" y="3226"/>
                  </a:cubicBezTo>
                  <a:cubicBezTo>
                    <a:pt x="9332" y="2558"/>
                    <a:pt x="9203" y="1833"/>
                    <a:pt x="8925" y="1158"/>
                  </a:cubicBezTo>
                  <a:cubicBezTo>
                    <a:pt x="8591" y="476"/>
                    <a:pt x="6887" y="0"/>
                    <a:pt x="5164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00" name="Google Shape;2369;p34"/>
            <p:cNvSpPr/>
            <p:nvPr/>
          </p:nvSpPr>
          <p:spPr>
            <a:xfrm>
              <a:off x="0" y="0"/>
              <a:ext cx="1233887" cy="591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5" h="21600" extrusionOk="0">
                  <a:moveTo>
                    <a:pt x="18285" y="1838"/>
                  </a:moveTo>
                  <a:cubicBezTo>
                    <a:pt x="18965" y="1838"/>
                    <a:pt x="19639" y="1980"/>
                    <a:pt x="20317" y="2184"/>
                  </a:cubicBezTo>
                  <a:cubicBezTo>
                    <a:pt x="20754" y="2301"/>
                    <a:pt x="21092" y="3468"/>
                    <a:pt x="20973" y="4365"/>
                  </a:cubicBezTo>
                  <a:cubicBezTo>
                    <a:pt x="20961" y="4501"/>
                    <a:pt x="20907" y="4639"/>
                    <a:pt x="20851" y="4752"/>
                  </a:cubicBezTo>
                  <a:cubicBezTo>
                    <a:pt x="20154" y="6291"/>
                    <a:pt x="19336" y="7506"/>
                    <a:pt x="18441" y="8491"/>
                  </a:cubicBezTo>
                  <a:cubicBezTo>
                    <a:pt x="18390" y="8558"/>
                    <a:pt x="18338" y="8589"/>
                    <a:pt x="18285" y="8589"/>
                  </a:cubicBezTo>
                  <a:cubicBezTo>
                    <a:pt x="18191" y="8589"/>
                    <a:pt x="18101" y="8485"/>
                    <a:pt x="18037" y="8309"/>
                  </a:cubicBezTo>
                  <a:cubicBezTo>
                    <a:pt x="17993" y="8170"/>
                    <a:pt x="17939" y="7988"/>
                    <a:pt x="17907" y="7805"/>
                  </a:cubicBezTo>
                  <a:cubicBezTo>
                    <a:pt x="17797" y="7229"/>
                    <a:pt x="17698" y="6657"/>
                    <a:pt x="17579" y="5992"/>
                  </a:cubicBezTo>
                  <a:cubicBezTo>
                    <a:pt x="17514" y="5671"/>
                    <a:pt x="17469" y="5328"/>
                    <a:pt x="17438" y="5007"/>
                  </a:cubicBezTo>
                  <a:cubicBezTo>
                    <a:pt x="17372" y="4318"/>
                    <a:pt x="17296" y="3560"/>
                    <a:pt x="17240" y="2782"/>
                  </a:cubicBezTo>
                  <a:cubicBezTo>
                    <a:pt x="17186" y="2140"/>
                    <a:pt x="17296" y="1932"/>
                    <a:pt x="17601" y="1888"/>
                  </a:cubicBezTo>
                  <a:cubicBezTo>
                    <a:pt x="17830" y="1854"/>
                    <a:pt x="18058" y="1838"/>
                    <a:pt x="18285" y="1838"/>
                  </a:cubicBezTo>
                  <a:close/>
                  <a:moveTo>
                    <a:pt x="16429" y="1309"/>
                  </a:moveTo>
                  <a:cubicBezTo>
                    <a:pt x="16567" y="1309"/>
                    <a:pt x="16615" y="1404"/>
                    <a:pt x="16685" y="1863"/>
                  </a:cubicBezTo>
                  <a:cubicBezTo>
                    <a:pt x="16739" y="2231"/>
                    <a:pt x="16761" y="2622"/>
                    <a:pt x="16794" y="3012"/>
                  </a:cubicBezTo>
                  <a:cubicBezTo>
                    <a:pt x="16935" y="4431"/>
                    <a:pt x="17044" y="5854"/>
                    <a:pt x="17317" y="7207"/>
                  </a:cubicBezTo>
                  <a:cubicBezTo>
                    <a:pt x="17481" y="8032"/>
                    <a:pt x="17655" y="8838"/>
                    <a:pt x="17820" y="9662"/>
                  </a:cubicBezTo>
                  <a:cubicBezTo>
                    <a:pt x="17874" y="9936"/>
                    <a:pt x="17907" y="10257"/>
                    <a:pt x="17787" y="10487"/>
                  </a:cubicBezTo>
                  <a:cubicBezTo>
                    <a:pt x="17689" y="10679"/>
                    <a:pt x="17549" y="10820"/>
                    <a:pt x="17404" y="10820"/>
                  </a:cubicBezTo>
                  <a:cubicBezTo>
                    <a:pt x="17272" y="10820"/>
                    <a:pt x="17139" y="10704"/>
                    <a:pt x="17034" y="10396"/>
                  </a:cubicBezTo>
                  <a:cubicBezTo>
                    <a:pt x="16968" y="10213"/>
                    <a:pt x="16924" y="10027"/>
                    <a:pt x="16892" y="9845"/>
                  </a:cubicBezTo>
                  <a:cubicBezTo>
                    <a:pt x="16718" y="8860"/>
                    <a:pt x="16553" y="7897"/>
                    <a:pt x="16390" y="6934"/>
                  </a:cubicBezTo>
                  <a:cubicBezTo>
                    <a:pt x="16270" y="5876"/>
                    <a:pt x="16150" y="4847"/>
                    <a:pt x="16031" y="3815"/>
                  </a:cubicBezTo>
                  <a:cubicBezTo>
                    <a:pt x="15975" y="3286"/>
                    <a:pt x="15942" y="2735"/>
                    <a:pt x="15909" y="2209"/>
                  </a:cubicBezTo>
                  <a:cubicBezTo>
                    <a:pt x="15878" y="1750"/>
                    <a:pt x="16008" y="1382"/>
                    <a:pt x="16215" y="1338"/>
                  </a:cubicBezTo>
                  <a:cubicBezTo>
                    <a:pt x="16305" y="1325"/>
                    <a:pt x="16374" y="1309"/>
                    <a:pt x="16429" y="1309"/>
                  </a:cubicBezTo>
                  <a:close/>
                  <a:moveTo>
                    <a:pt x="15237" y="1948"/>
                  </a:moveTo>
                  <a:cubicBezTo>
                    <a:pt x="15390" y="1948"/>
                    <a:pt x="15481" y="2187"/>
                    <a:pt x="15517" y="2666"/>
                  </a:cubicBezTo>
                  <a:cubicBezTo>
                    <a:pt x="15528" y="2735"/>
                    <a:pt x="15528" y="2826"/>
                    <a:pt x="15528" y="2896"/>
                  </a:cubicBezTo>
                  <a:cubicBezTo>
                    <a:pt x="15616" y="3767"/>
                    <a:pt x="15680" y="4686"/>
                    <a:pt x="15790" y="5555"/>
                  </a:cubicBezTo>
                  <a:cubicBezTo>
                    <a:pt x="15998" y="7324"/>
                    <a:pt x="16260" y="9064"/>
                    <a:pt x="16642" y="10695"/>
                  </a:cubicBezTo>
                  <a:cubicBezTo>
                    <a:pt x="16673" y="10808"/>
                    <a:pt x="16673" y="10968"/>
                    <a:pt x="16652" y="11085"/>
                  </a:cubicBezTo>
                  <a:cubicBezTo>
                    <a:pt x="16588" y="11368"/>
                    <a:pt x="16338" y="11554"/>
                    <a:pt x="16127" y="11554"/>
                  </a:cubicBezTo>
                  <a:cubicBezTo>
                    <a:pt x="16014" y="11554"/>
                    <a:pt x="15912" y="11500"/>
                    <a:pt x="15856" y="11381"/>
                  </a:cubicBezTo>
                  <a:cubicBezTo>
                    <a:pt x="15823" y="11315"/>
                    <a:pt x="15790" y="11220"/>
                    <a:pt x="15769" y="11129"/>
                  </a:cubicBezTo>
                  <a:cubicBezTo>
                    <a:pt x="15616" y="10304"/>
                    <a:pt x="15451" y="9455"/>
                    <a:pt x="15354" y="8929"/>
                  </a:cubicBezTo>
                  <a:cubicBezTo>
                    <a:pt x="15222" y="7711"/>
                    <a:pt x="15102" y="6817"/>
                    <a:pt x="15026" y="5901"/>
                  </a:cubicBezTo>
                  <a:cubicBezTo>
                    <a:pt x="14929" y="4891"/>
                    <a:pt x="14873" y="3884"/>
                    <a:pt x="14808" y="2851"/>
                  </a:cubicBezTo>
                  <a:cubicBezTo>
                    <a:pt x="14787" y="2530"/>
                    <a:pt x="14830" y="2276"/>
                    <a:pt x="14972" y="2115"/>
                  </a:cubicBezTo>
                  <a:cubicBezTo>
                    <a:pt x="15076" y="2005"/>
                    <a:pt x="15162" y="1948"/>
                    <a:pt x="15237" y="1948"/>
                  </a:cubicBezTo>
                  <a:close/>
                  <a:moveTo>
                    <a:pt x="14089" y="2682"/>
                  </a:moveTo>
                  <a:cubicBezTo>
                    <a:pt x="14228" y="2682"/>
                    <a:pt x="14366" y="2892"/>
                    <a:pt x="14393" y="3195"/>
                  </a:cubicBezTo>
                  <a:cubicBezTo>
                    <a:pt x="14415" y="3494"/>
                    <a:pt x="14426" y="3815"/>
                    <a:pt x="14448" y="4110"/>
                  </a:cubicBezTo>
                  <a:cubicBezTo>
                    <a:pt x="14590" y="6084"/>
                    <a:pt x="14764" y="8010"/>
                    <a:pt x="15059" y="9892"/>
                  </a:cubicBezTo>
                  <a:cubicBezTo>
                    <a:pt x="15135" y="10348"/>
                    <a:pt x="15234" y="10808"/>
                    <a:pt x="15311" y="11267"/>
                  </a:cubicBezTo>
                  <a:cubicBezTo>
                    <a:pt x="15397" y="11749"/>
                    <a:pt x="15299" y="12070"/>
                    <a:pt x="15070" y="12208"/>
                  </a:cubicBezTo>
                  <a:cubicBezTo>
                    <a:pt x="15022" y="12237"/>
                    <a:pt x="14975" y="12249"/>
                    <a:pt x="14930" y="12249"/>
                  </a:cubicBezTo>
                  <a:cubicBezTo>
                    <a:pt x="14755" y="12249"/>
                    <a:pt x="14614" y="12032"/>
                    <a:pt x="14535" y="11610"/>
                  </a:cubicBezTo>
                  <a:cubicBezTo>
                    <a:pt x="14415" y="10946"/>
                    <a:pt x="14296" y="10282"/>
                    <a:pt x="14209" y="9776"/>
                  </a:cubicBezTo>
                  <a:cubicBezTo>
                    <a:pt x="13924" y="7689"/>
                    <a:pt x="13782" y="5741"/>
                    <a:pt x="13674" y="3767"/>
                  </a:cubicBezTo>
                  <a:cubicBezTo>
                    <a:pt x="13652" y="3264"/>
                    <a:pt x="13772" y="2873"/>
                    <a:pt x="14001" y="2713"/>
                  </a:cubicBezTo>
                  <a:cubicBezTo>
                    <a:pt x="14029" y="2691"/>
                    <a:pt x="14059" y="2682"/>
                    <a:pt x="14089" y="2682"/>
                  </a:cubicBezTo>
                  <a:close/>
                  <a:moveTo>
                    <a:pt x="12956" y="3399"/>
                  </a:moveTo>
                  <a:cubicBezTo>
                    <a:pt x="13134" y="3399"/>
                    <a:pt x="13225" y="3641"/>
                    <a:pt x="13281" y="4180"/>
                  </a:cubicBezTo>
                  <a:cubicBezTo>
                    <a:pt x="13303" y="4479"/>
                    <a:pt x="13324" y="4800"/>
                    <a:pt x="13346" y="5099"/>
                  </a:cubicBezTo>
                  <a:cubicBezTo>
                    <a:pt x="13489" y="7003"/>
                    <a:pt x="13598" y="8929"/>
                    <a:pt x="13957" y="10717"/>
                  </a:cubicBezTo>
                  <a:cubicBezTo>
                    <a:pt x="14023" y="11060"/>
                    <a:pt x="14067" y="11428"/>
                    <a:pt x="14110" y="11771"/>
                  </a:cubicBezTo>
                  <a:cubicBezTo>
                    <a:pt x="14186" y="12322"/>
                    <a:pt x="14087" y="12734"/>
                    <a:pt x="13848" y="12989"/>
                  </a:cubicBezTo>
                  <a:cubicBezTo>
                    <a:pt x="13652" y="13171"/>
                    <a:pt x="13456" y="13354"/>
                    <a:pt x="13248" y="13493"/>
                  </a:cubicBezTo>
                  <a:cubicBezTo>
                    <a:pt x="11164" y="14846"/>
                    <a:pt x="9059" y="16199"/>
                    <a:pt x="6964" y="17575"/>
                  </a:cubicBezTo>
                  <a:cubicBezTo>
                    <a:pt x="6863" y="17641"/>
                    <a:pt x="6765" y="17675"/>
                    <a:pt x="6671" y="17675"/>
                  </a:cubicBezTo>
                  <a:cubicBezTo>
                    <a:pt x="6380" y="17675"/>
                    <a:pt x="6136" y="17345"/>
                    <a:pt x="6005" y="16634"/>
                  </a:cubicBezTo>
                  <a:cubicBezTo>
                    <a:pt x="5809" y="15648"/>
                    <a:pt x="5611" y="14660"/>
                    <a:pt x="5437" y="13675"/>
                  </a:cubicBezTo>
                  <a:cubicBezTo>
                    <a:pt x="5208" y="12413"/>
                    <a:pt x="5076" y="11107"/>
                    <a:pt x="5023" y="9776"/>
                  </a:cubicBezTo>
                  <a:cubicBezTo>
                    <a:pt x="4979" y="8973"/>
                    <a:pt x="5132" y="8079"/>
                    <a:pt x="5666" y="7780"/>
                  </a:cubicBezTo>
                  <a:cubicBezTo>
                    <a:pt x="6845" y="7116"/>
                    <a:pt x="11547" y="4227"/>
                    <a:pt x="12725" y="3494"/>
                  </a:cubicBezTo>
                  <a:cubicBezTo>
                    <a:pt x="12815" y="3431"/>
                    <a:pt x="12890" y="3399"/>
                    <a:pt x="12956" y="3399"/>
                  </a:cubicBezTo>
                  <a:close/>
                  <a:moveTo>
                    <a:pt x="4175" y="8869"/>
                  </a:moveTo>
                  <a:cubicBezTo>
                    <a:pt x="4246" y="8869"/>
                    <a:pt x="4319" y="8897"/>
                    <a:pt x="4389" y="8929"/>
                  </a:cubicBezTo>
                  <a:cubicBezTo>
                    <a:pt x="4532" y="8998"/>
                    <a:pt x="4553" y="9250"/>
                    <a:pt x="4564" y="9524"/>
                  </a:cubicBezTo>
                  <a:cubicBezTo>
                    <a:pt x="4674" y="11541"/>
                    <a:pt x="4891" y="13493"/>
                    <a:pt x="5273" y="15371"/>
                  </a:cubicBezTo>
                  <a:cubicBezTo>
                    <a:pt x="5404" y="16061"/>
                    <a:pt x="5568" y="16725"/>
                    <a:pt x="5720" y="17414"/>
                  </a:cubicBezTo>
                  <a:cubicBezTo>
                    <a:pt x="5809" y="17848"/>
                    <a:pt x="5809" y="18125"/>
                    <a:pt x="5633" y="18330"/>
                  </a:cubicBezTo>
                  <a:cubicBezTo>
                    <a:pt x="5478" y="18525"/>
                    <a:pt x="5341" y="18638"/>
                    <a:pt x="5213" y="18638"/>
                  </a:cubicBezTo>
                  <a:cubicBezTo>
                    <a:pt x="5053" y="18638"/>
                    <a:pt x="4903" y="18462"/>
                    <a:pt x="4738" y="18056"/>
                  </a:cubicBezTo>
                  <a:cubicBezTo>
                    <a:pt x="4707" y="17965"/>
                    <a:pt x="4674" y="17848"/>
                    <a:pt x="4651" y="17735"/>
                  </a:cubicBezTo>
                  <a:cubicBezTo>
                    <a:pt x="4433" y="16750"/>
                    <a:pt x="4226" y="15762"/>
                    <a:pt x="4018" y="14777"/>
                  </a:cubicBezTo>
                  <a:cubicBezTo>
                    <a:pt x="3822" y="13216"/>
                    <a:pt x="3768" y="11636"/>
                    <a:pt x="3746" y="10027"/>
                  </a:cubicBezTo>
                  <a:cubicBezTo>
                    <a:pt x="3746" y="9662"/>
                    <a:pt x="3801" y="9363"/>
                    <a:pt x="3921" y="9089"/>
                  </a:cubicBezTo>
                  <a:cubicBezTo>
                    <a:pt x="3994" y="8919"/>
                    <a:pt x="4082" y="8869"/>
                    <a:pt x="4175" y="8869"/>
                  </a:cubicBezTo>
                  <a:close/>
                  <a:moveTo>
                    <a:pt x="2903" y="9580"/>
                  </a:moveTo>
                  <a:cubicBezTo>
                    <a:pt x="3067" y="9580"/>
                    <a:pt x="3184" y="9823"/>
                    <a:pt x="3234" y="10213"/>
                  </a:cubicBezTo>
                  <a:cubicBezTo>
                    <a:pt x="3267" y="10487"/>
                    <a:pt x="3277" y="10786"/>
                    <a:pt x="3287" y="11085"/>
                  </a:cubicBezTo>
                  <a:cubicBezTo>
                    <a:pt x="3331" y="13310"/>
                    <a:pt x="3560" y="15441"/>
                    <a:pt x="4063" y="17436"/>
                  </a:cubicBezTo>
                  <a:cubicBezTo>
                    <a:pt x="4150" y="17782"/>
                    <a:pt x="4247" y="18103"/>
                    <a:pt x="4313" y="18468"/>
                  </a:cubicBezTo>
                  <a:cubicBezTo>
                    <a:pt x="4389" y="18881"/>
                    <a:pt x="4323" y="19180"/>
                    <a:pt x="4139" y="19387"/>
                  </a:cubicBezTo>
                  <a:cubicBezTo>
                    <a:pt x="3997" y="19523"/>
                    <a:pt x="3844" y="19592"/>
                    <a:pt x="3702" y="19730"/>
                  </a:cubicBezTo>
                  <a:cubicBezTo>
                    <a:pt x="3659" y="19765"/>
                    <a:pt x="3620" y="19781"/>
                    <a:pt x="3582" y="19781"/>
                  </a:cubicBezTo>
                  <a:cubicBezTo>
                    <a:pt x="3496" y="19781"/>
                    <a:pt x="3422" y="19699"/>
                    <a:pt x="3353" y="19570"/>
                  </a:cubicBezTo>
                  <a:cubicBezTo>
                    <a:pt x="3277" y="19409"/>
                    <a:pt x="3201" y="19249"/>
                    <a:pt x="3157" y="19041"/>
                  </a:cubicBezTo>
                  <a:cubicBezTo>
                    <a:pt x="2939" y="18034"/>
                    <a:pt x="2732" y="17002"/>
                    <a:pt x="2579" y="16243"/>
                  </a:cubicBezTo>
                  <a:cubicBezTo>
                    <a:pt x="2448" y="15120"/>
                    <a:pt x="2349" y="14317"/>
                    <a:pt x="2272" y="13493"/>
                  </a:cubicBezTo>
                  <a:cubicBezTo>
                    <a:pt x="2208" y="12643"/>
                    <a:pt x="2175" y="11771"/>
                    <a:pt x="2132" y="10899"/>
                  </a:cubicBezTo>
                  <a:cubicBezTo>
                    <a:pt x="2109" y="10487"/>
                    <a:pt x="2196" y="10166"/>
                    <a:pt x="2361" y="9983"/>
                  </a:cubicBezTo>
                  <a:cubicBezTo>
                    <a:pt x="2503" y="9801"/>
                    <a:pt x="2677" y="9662"/>
                    <a:pt x="2840" y="9593"/>
                  </a:cubicBezTo>
                  <a:cubicBezTo>
                    <a:pt x="2862" y="9587"/>
                    <a:pt x="2883" y="9580"/>
                    <a:pt x="2903" y="9580"/>
                  </a:cubicBezTo>
                  <a:close/>
                  <a:moveTo>
                    <a:pt x="1218" y="10666"/>
                  </a:moveTo>
                  <a:cubicBezTo>
                    <a:pt x="1474" y="10666"/>
                    <a:pt x="1603" y="10953"/>
                    <a:pt x="1662" y="11658"/>
                  </a:cubicBezTo>
                  <a:cubicBezTo>
                    <a:pt x="1717" y="12344"/>
                    <a:pt x="1771" y="13033"/>
                    <a:pt x="1826" y="13722"/>
                  </a:cubicBezTo>
                  <a:cubicBezTo>
                    <a:pt x="1989" y="15601"/>
                    <a:pt x="2241" y="17436"/>
                    <a:pt x="2677" y="19133"/>
                  </a:cubicBezTo>
                  <a:cubicBezTo>
                    <a:pt x="2895" y="19982"/>
                    <a:pt x="2873" y="20099"/>
                    <a:pt x="2448" y="20373"/>
                  </a:cubicBezTo>
                  <a:cubicBezTo>
                    <a:pt x="2368" y="20432"/>
                    <a:pt x="2289" y="20464"/>
                    <a:pt x="2211" y="20464"/>
                  </a:cubicBezTo>
                  <a:cubicBezTo>
                    <a:pt x="2078" y="20464"/>
                    <a:pt x="1946" y="20369"/>
                    <a:pt x="1814" y="20165"/>
                  </a:cubicBezTo>
                  <a:cubicBezTo>
                    <a:pt x="1259" y="19271"/>
                    <a:pt x="954" y="18056"/>
                    <a:pt x="724" y="16612"/>
                  </a:cubicBezTo>
                  <a:cubicBezTo>
                    <a:pt x="692" y="16243"/>
                    <a:pt x="659" y="15787"/>
                    <a:pt x="593" y="15371"/>
                  </a:cubicBezTo>
                  <a:cubicBezTo>
                    <a:pt x="407" y="14248"/>
                    <a:pt x="430" y="13102"/>
                    <a:pt x="473" y="11931"/>
                  </a:cubicBezTo>
                  <a:cubicBezTo>
                    <a:pt x="495" y="11267"/>
                    <a:pt x="626" y="10899"/>
                    <a:pt x="954" y="10739"/>
                  </a:cubicBezTo>
                  <a:cubicBezTo>
                    <a:pt x="1054" y="10691"/>
                    <a:pt x="1142" y="10666"/>
                    <a:pt x="1218" y="10666"/>
                  </a:cubicBezTo>
                  <a:close/>
                  <a:moveTo>
                    <a:pt x="16836" y="0"/>
                  </a:moveTo>
                  <a:cubicBezTo>
                    <a:pt x="16806" y="0"/>
                    <a:pt x="16775" y="9"/>
                    <a:pt x="16739" y="28"/>
                  </a:cubicBezTo>
                  <a:cubicBezTo>
                    <a:pt x="16543" y="120"/>
                    <a:pt x="16336" y="167"/>
                    <a:pt x="16128" y="280"/>
                  </a:cubicBezTo>
                  <a:cubicBezTo>
                    <a:pt x="13586" y="1888"/>
                    <a:pt x="3484" y="8192"/>
                    <a:pt x="986" y="9776"/>
                  </a:cubicBezTo>
                  <a:cubicBezTo>
                    <a:pt x="844" y="9867"/>
                    <a:pt x="702" y="9983"/>
                    <a:pt x="560" y="10005"/>
                  </a:cubicBezTo>
                  <a:cubicBezTo>
                    <a:pt x="331" y="10053"/>
                    <a:pt x="200" y="10326"/>
                    <a:pt x="145" y="10739"/>
                  </a:cubicBezTo>
                  <a:cubicBezTo>
                    <a:pt x="91" y="11220"/>
                    <a:pt x="37" y="11702"/>
                    <a:pt x="15" y="12183"/>
                  </a:cubicBezTo>
                  <a:cubicBezTo>
                    <a:pt x="-72" y="14660"/>
                    <a:pt x="233" y="16955"/>
                    <a:pt x="768" y="19110"/>
                  </a:cubicBezTo>
                  <a:cubicBezTo>
                    <a:pt x="997" y="20074"/>
                    <a:pt x="1379" y="20763"/>
                    <a:pt x="1804" y="21336"/>
                  </a:cubicBezTo>
                  <a:cubicBezTo>
                    <a:pt x="1934" y="21502"/>
                    <a:pt x="2073" y="21600"/>
                    <a:pt x="2219" y="21600"/>
                  </a:cubicBezTo>
                  <a:cubicBezTo>
                    <a:pt x="2293" y="21600"/>
                    <a:pt x="2370" y="21575"/>
                    <a:pt x="2448" y="21518"/>
                  </a:cubicBezTo>
                  <a:cubicBezTo>
                    <a:pt x="5873" y="19318"/>
                    <a:pt x="9288" y="17115"/>
                    <a:pt x="12703" y="14915"/>
                  </a:cubicBezTo>
                  <a:cubicBezTo>
                    <a:pt x="14361" y="13858"/>
                    <a:pt x="15998" y="12781"/>
                    <a:pt x="17645" y="11702"/>
                  </a:cubicBezTo>
                  <a:cubicBezTo>
                    <a:pt x="17820" y="11588"/>
                    <a:pt x="17993" y="11406"/>
                    <a:pt x="18169" y="11289"/>
                  </a:cubicBezTo>
                  <a:cubicBezTo>
                    <a:pt x="18398" y="11154"/>
                    <a:pt x="18484" y="10764"/>
                    <a:pt x="18463" y="10326"/>
                  </a:cubicBezTo>
                  <a:cubicBezTo>
                    <a:pt x="18431" y="9706"/>
                    <a:pt x="18594" y="9385"/>
                    <a:pt x="18812" y="9133"/>
                  </a:cubicBezTo>
                  <a:cubicBezTo>
                    <a:pt x="19597" y="8218"/>
                    <a:pt x="20306" y="7094"/>
                    <a:pt x="20950" y="5785"/>
                  </a:cubicBezTo>
                  <a:cubicBezTo>
                    <a:pt x="21004" y="5693"/>
                    <a:pt x="21049" y="5580"/>
                    <a:pt x="21092" y="5489"/>
                  </a:cubicBezTo>
                  <a:cubicBezTo>
                    <a:pt x="21431" y="4938"/>
                    <a:pt x="21528" y="4249"/>
                    <a:pt x="21375" y="3399"/>
                  </a:cubicBezTo>
                  <a:cubicBezTo>
                    <a:pt x="21288" y="2965"/>
                    <a:pt x="21202" y="2530"/>
                    <a:pt x="21113" y="2093"/>
                  </a:cubicBezTo>
                  <a:cubicBezTo>
                    <a:pt x="21026" y="1681"/>
                    <a:pt x="20851" y="1498"/>
                    <a:pt x="20645" y="1407"/>
                  </a:cubicBezTo>
                  <a:cubicBezTo>
                    <a:pt x="19839" y="1048"/>
                    <a:pt x="19028" y="875"/>
                    <a:pt x="18209" y="875"/>
                  </a:cubicBezTo>
                  <a:cubicBezTo>
                    <a:pt x="18028" y="875"/>
                    <a:pt x="17848" y="884"/>
                    <a:pt x="17667" y="900"/>
                  </a:cubicBezTo>
                  <a:cubicBezTo>
                    <a:pt x="17618" y="913"/>
                    <a:pt x="17568" y="919"/>
                    <a:pt x="17519" y="919"/>
                  </a:cubicBezTo>
                  <a:cubicBezTo>
                    <a:pt x="17469" y="919"/>
                    <a:pt x="17421" y="913"/>
                    <a:pt x="17372" y="900"/>
                  </a:cubicBezTo>
                  <a:cubicBezTo>
                    <a:pt x="17209" y="900"/>
                    <a:pt x="17100" y="762"/>
                    <a:pt x="17056" y="419"/>
                  </a:cubicBezTo>
                  <a:cubicBezTo>
                    <a:pt x="17020" y="145"/>
                    <a:pt x="16951" y="0"/>
                    <a:pt x="1683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01" name="Google Shape;2370;p34"/>
            <p:cNvSpPr/>
            <p:nvPr/>
          </p:nvSpPr>
          <p:spPr>
            <a:xfrm>
              <a:off x="359898" y="190862"/>
              <a:ext cx="383209" cy="2195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1" h="21600" extrusionOk="0">
                  <a:moveTo>
                    <a:pt x="14349" y="2051"/>
                  </a:moveTo>
                  <a:cubicBezTo>
                    <a:pt x="15211" y="2051"/>
                    <a:pt x="16072" y="2203"/>
                    <a:pt x="16924" y="2601"/>
                  </a:cubicBezTo>
                  <a:cubicBezTo>
                    <a:pt x="17571" y="2915"/>
                    <a:pt x="18221" y="3347"/>
                    <a:pt x="18797" y="3898"/>
                  </a:cubicBezTo>
                  <a:cubicBezTo>
                    <a:pt x="19654" y="4762"/>
                    <a:pt x="19790" y="6000"/>
                    <a:pt x="19242" y="7482"/>
                  </a:cubicBezTo>
                  <a:cubicBezTo>
                    <a:pt x="18868" y="8533"/>
                    <a:pt x="18423" y="9516"/>
                    <a:pt x="17945" y="10448"/>
                  </a:cubicBezTo>
                  <a:cubicBezTo>
                    <a:pt x="16447" y="13101"/>
                    <a:pt x="14602" y="14889"/>
                    <a:pt x="12691" y="16439"/>
                  </a:cubicBezTo>
                  <a:cubicBezTo>
                    <a:pt x="10374" y="18354"/>
                    <a:pt x="7948" y="19524"/>
                    <a:pt x="5392" y="19651"/>
                  </a:cubicBezTo>
                  <a:cubicBezTo>
                    <a:pt x="5293" y="19651"/>
                    <a:pt x="5195" y="19659"/>
                    <a:pt x="5097" y="19659"/>
                  </a:cubicBezTo>
                  <a:cubicBezTo>
                    <a:pt x="4141" y="19659"/>
                    <a:pt x="3224" y="19363"/>
                    <a:pt x="2385" y="18414"/>
                  </a:cubicBezTo>
                  <a:cubicBezTo>
                    <a:pt x="1739" y="17736"/>
                    <a:pt x="1327" y="16804"/>
                    <a:pt x="1191" y="15448"/>
                  </a:cubicBezTo>
                  <a:cubicBezTo>
                    <a:pt x="887" y="13041"/>
                    <a:pt x="1430" y="11126"/>
                    <a:pt x="2353" y="9516"/>
                  </a:cubicBezTo>
                  <a:cubicBezTo>
                    <a:pt x="3959" y="6677"/>
                    <a:pt x="5869" y="5017"/>
                    <a:pt x="7981" y="3839"/>
                  </a:cubicBezTo>
                  <a:cubicBezTo>
                    <a:pt x="9245" y="3347"/>
                    <a:pt x="10509" y="2788"/>
                    <a:pt x="11806" y="2415"/>
                  </a:cubicBezTo>
                  <a:cubicBezTo>
                    <a:pt x="12640" y="2203"/>
                    <a:pt x="13492" y="2051"/>
                    <a:pt x="14349" y="2051"/>
                  </a:cubicBezTo>
                  <a:close/>
                  <a:moveTo>
                    <a:pt x="14527" y="0"/>
                  </a:moveTo>
                  <a:cubicBezTo>
                    <a:pt x="14073" y="0"/>
                    <a:pt x="13623" y="25"/>
                    <a:pt x="13169" y="76"/>
                  </a:cubicBezTo>
                  <a:cubicBezTo>
                    <a:pt x="11530" y="254"/>
                    <a:pt x="9929" y="754"/>
                    <a:pt x="8459" y="1737"/>
                  </a:cubicBezTo>
                  <a:cubicBezTo>
                    <a:pt x="6483" y="2601"/>
                    <a:pt x="4741" y="4152"/>
                    <a:pt x="3102" y="5881"/>
                  </a:cubicBezTo>
                  <a:cubicBezTo>
                    <a:pt x="2011" y="7050"/>
                    <a:pt x="1056" y="8474"/>
                    <a:pt x="475" y="10635"/>
                  </a:cubicBezTo>
                  <a:cubicBezTo>
                    <a:pt x="-616" y="14643"/>
                    <a:pt x="171" y="19337"/>
                    <a:pt x="2863" y="20880"/>
                  </a:cubicBezTo>
                  <a:cubicBezTo>
                    <a:pt x="3743" y="21388"/>
                    <a:pt x="4624" y="21600"/>
                    <a:pt x="5504" y="21600"/>
                  </a:cubicBezTo>
                  <a:cubicBezTo>
                    <a:pt x="6127" y="21600"/>
                    <a:pt x="6745" y="21490"/>
                    <a:pt x="7368" y="21312"/>
                  </a:cubicBezTo>
                  <a:cubicBezTo>
                    <a:pt x="10987" y="20202"/>
                    <a:pt x="14363" y="17982"/>
                    <a:pt x="17332" y="14024"/>
                  </a:cubicBezTo>
                  <a:cubicBezTo>
                    <a:pt x="18254" y="12855"/>
                    <a:pt x="19041" y="11313"/>
                    <a:pt x="19790" y="9770"/>
                  </a:cubicBezTo>
                  <a:cubicBezTo>
                    <a:pt x="20197" y="8965"/>
                    <a:pt x="20403" y="7855"/>
                    <a:pt x="20675" y="6805"/>
                  </a:cubicBezTo>
                  <a:cubicBezTo>
                    <a:pt x="20984" y="5627"/>
                    <a:pt x="20811" y="4517"/>
                    <a:pt x="20371" y="3652"/>
                  </a:cubicBezTo>
                  <a:cubicBezTo>
                    <a:pt x="19926" y="2847"/>
                    <a:pt x="19378" y="2110"/>
                    <a:pt x="18835" y="1551"/>
                  </a:cubicBezTo>
                  <a:cubicBezTo>
                    <a:pt x="17472" y="322"/>
                    <a:pt x="16011" y="0"/>
                    <a:pt x="1452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02" name="Google Shape;2371;p34"/>
            <p:cNvSpPr/>
            <p:nvPr/>
          </p:nvSpPr>
          <p:spPr>
            <a:xfrm>
              <a:off x="380247" y="211705"/>
              <a:ext cx="339635" cy="178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7" h="21600" extrusionOk="0">
                  <a:moveTo>
                    <a:pt x="15132" y="0"/>
                  </a:moveTo>
                  <a:cubicBezTo>
                    <a:pt x="14153" y="0"/>
                    <a:pt x="13179" y="187"/>
                    <a:pt x="12226" y="447"/>
                  </a:cubicBezTo>
                  <a:cubicBezTo>
                    <a:pt x="10744" y="904"/>
                    <a:pt x="9300" y="1590"/>
                    <a:pt x="7855" y="2193"/>
                  </a:cubicBezTo>
                  <a:cubicBezTo>
                    <a:pt x="5442" y="3638"/>
                    <a:pt x="3259" y="5675"/>
                    <a:pt x="1424" y="9158"/>
                  </a:cubicBezTo>
                  <a:cubicBezTo>
                    <a:pt x="370" y="11133"/>
                    <a:pt x="-251" y="13482"/>
                    <a:pt x="97" y="16434"/>
                  </a:cubicBezTo>
                  <a:cubicBezTo>
                    <a:pt x="252" y="18097"/>
                    <a:pt x="723" y="19240"/>
                    <a:pt x="1461" y="20072"/>
                  </a:cubicBezTo>
                  <a:cubicBezTo>
                    <a:pt x="2419" y="21236"/>
                    <a:pt x="3468" y="21600"/>
                    <a:pt x="4559" y="21600"/>
                  </a:cubicBezTo>
                  <a:cubicBezTo>
                    <a:pt x="4671" y="21600"/>
                    <a:pt x="4784" y="21590"/>
                    <a:pt x="4896" y="21590"/>
                  </a:cubicBezTo>
                  <a:cubicBezTo>
                    <a:pt x="7818" y="21434"/>
                    <a:pt x="10589" y="19999"/>
                    <a:pt x="13238" y="17650"/>
                  </a:cubicBezTo>
                  <a:cubicBezTo>
                    <a:pt x="15421" y="15748"/>
                    <a:pt x="17529" y="13555"/>
                    <a:pt x="19241" y="10301"/>
                  </a:cubicBezTo>
                  <a:cubicBezTo>
                    <a:pt x="19787" y="9158"/>
                    <a:pt x="20295" y="7952"/>
                    <a:pt x="20723" y="6663"/>
                  </a:cubicBezTo>
                  <a:cubicBezTo>
                    <a:pt x="21349" y="4844"/>
                    <a:pt x="21194" y="3326"/>
                    <a:pt x="20215" y="2266"/>
                  </a:cubicBezTo>
                  <a:cubicBezTo>
                    <a:pt x="19557" y="1590"/>
                    <a:pt x="18813" y="1060"/>
                    <a:pt x="18074" y="676"/>
                  </a:cubicBezTo>
                  <a:cubicBezTo>
                    <a:pt x="17101" y="187"/>
                    <a:pt x="16116" y="0"/>
                    <a:pt x="15132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03" name="Google Shape;2372;p34"/>
            <p:cNvSpPr/>
            <p:nvPr/>
          </p:nvSpPr>
          <p:spPr>
            <a:xfrm>
              <a:off x="526257" y="278627"/>
              <a:ext cx="58621" cy="54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84" h="21600" extrusionOk="0">
                  <a:moveTo>
                    <a:pt x="15319" y="0"/>
                  </a:moveTo>
                  <a:cubicBezTo>
                    <a:pt x="15028" y="0"/>
                    <a:pt x="14796" y="34"/>
                    <a:pt x="14592" y="69"/>
                  </a:cubicBezTo>
                  <a:cubicBezTo>
                    <a:pt x="13749" y="343"/>
                    <a:pt x="13546" y="1339"/>
                    <a:pt x="13313" y="3846"/>
                  </a:cubicBezTo>
                  <a:cubicBezTo>
                    <a:pt x="13110" y="5357"/>
                    <a:pt x="13953" y="11607"/>
                    <a:pt x="10988" y="12088"/>
                  </a:cubicBezTo>
                  <a:cubicBezTo>
                    <a:pt x="10668" y="12191"/>
                    <a:pt x="10348" y="12225"/>
                    <a:pt x="10028" y="12225"/>
                  </a:cubicBezTo>
                  <a:cubicBezTo>
                    <a:pt x="7295" y="12225"/>
                    <a:pt x="5842" y="8482"/>
                    <a:pt x="5290" y="7589"/>
                  </a:cubicBezTo>
                  <a:cubicBezTo>
                    <a:pt x="4388" y="6113"/>
                    <a:pt x="3662" y="4670"/>
                    <a:pt x="2324" y="4670"/>
                  </a:cubicBezTo>
                  <a:cubicBezTo>
                    <a:pt x="2063" y="4670"/>
                    <a:pt x="1772" y="4705"/>
                    <a:pt x="1452" y="4842"/>
                  </a:cubicBezTo>
                  <a:cubicBezTo>
                    <a:pt x="-30" y="5357"/>
                    <a:pt x="-234" y="8104"/>
                    <a:pt x="202" y="10611"/>
                  </a:cubicBezTo>
                  <a:cubicBezTo>
                    <a:pt x="929" y="16792"/>
                    <a:pt x="5667" y="21600"/>
                    <a:pt x="10406" y="21600"/>
                  </a:cubicBezTo>
                  <a:cubicBezTo>
                    <a:pt x="11017" y="21600"/>
                    <a:pt x="11656" y="21531"/>
                    <a:pt x="12267" y="21360"/>
                  </a:cubicBezTo>
                  <a:cubicBezTo>
                    <a:pt x="17994" y="19608"/>
                    <a:pt x="21366" y="12088"/>
                    <a:pt x="19040" y="4327"/>
                  </a:cubicBezTo>
                  <a:cubicBezTo>
                    <a:pt x="18023" y="687"/>
                    <a:pt x="16424" y="0"/>
                    <a:pt x="1531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04" name="Google Shape;2373;p34"/>
            <p:cNvSpPr/>
            <p:nvPr/>
          </p:nvSpPr>
          <p:spPr>
            <a:xfrm>
              <a:off x="606272" y="256923"/>
              <a:ext cx="22968" cy="245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22" h="21600" extrusionOk="0">
                  <a:moveTo>
                    <a:pt x="8612" y="0"/>
                  </a:moveTo>
                  <a:cubicBezTo>
                    <a:pt x="7694" y="0"/>
                    <a:pt x="6777" y="152"/>
                    <a:pt x="5859" y="531"/>
                  </a:cubicBezTo>
                  <a:cubicBezTo>
                    <a:pt x="1271" y="2198"/>
                    <a:pt x="-1341" y="8261"/>
                    <a:pt x="706" y="13794"/>
                  </a:cubicBezTo>
                  <a:cubicBezTo>
                    <a:pt x="1977" y="18568"/>
                    <a:pt x="6071" y="21600"/>
                    <a:pt x="10235" y="21600"/>
                  </a:cubicBezTo>
                  <a:cubicBezTo>
                    <a:pt x="11365" y="21600"/>
                    <a:pt x="12494" y="21373"/>
                    <a:pt x="13624" y="20918"/>
                  </a:cubicBezTo>
                  <a:cubicBezTo>
                    <a:pt x="18212" y="18720"/>
                    <a:pt x="20259" y="13187"/>
                    <a:pt x="17718" y="7124"/>
                  </a:cubicBezTo>
                  <a:cubicBezTo>
                    <a:pt x="16024" y="2653"/>
                    <a:pt x="12424" y="0"/>
                    <a:pt x="861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05" name="Google Shape;2374;p34"/>
            <p:cNvSpPr/>
            <p:nvPr/>
          </p:nvSpPr>
          <p:spPr>
            <a:xfrm>
              <a:off x="473516" y="296888"/>
              <a:ext cx="22873" cy="24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46" h="21600" extrusionOk="0">
                  <a:moveTo>
                    <a:pt x="8936" y="0"/>
                  </a:moveTo>
                  <a:cubicBezTo>
                    <a:pt x="7848" y="0"/>
                    <a:pt x="6761" y="225"/>
                    <a:pt x="5746" y="675"/>
                  </a:cubicBezTo>
                  <a:cubicBezTo>
                    <a:pt x="1035" y="2325"/>
                    <a:pt x="-1067" y="8325"/>
                    <a:pt x="528" y="13800"/>
                  </a:cubicBezTo>
                  <a:cubicBezTo>
                    <a:pt x="2195" y="18525"/>
                    <a:pt x="6109" y="21600"/>
                    <a:pt x="10313" y="21600"/>
                  </a:cubicBezTo>
                  <a:cubicBezTo>
                    <a:pt x="11473" y="21600"/>
                    <a:pt x="12560" y="21375"/>
                    <a:pt x="13720" y="20925"/>
                  </a:cubicBezTo>
                  <a:cubicBezTo>
                    <a:pt x="18431" y="18750"/>
                    <a:pt x="20533" y="13275"/>
                    <a:pt x="18431" y="7275"/>
                  </a:cubicBezTo>
                  <a:cubicBezTo>
                    <a:pt x="16764" y="2925"/>
                    <a:pt x="12850" y="0"/>
                    <a:pt x="893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1" name="Google Shape;2896;p46"/>
          <p:cNvSpPr txBox="1">
            <a:spLocks noGrp="1"/>
          </p:cNvSpPr>
          <p:nvPr>
            <p:ph type="title"/>
          </p:nvPr>
        </p:nvSpPr>
        <p:spPr>
          <a:xfrm>
            <a:off x="187050" y="1156507"/>
            <a:ext cx="5071992" cy="3063662"/>
          </a:xfrm>
          <a:prstGeom prst="rect">
            <a:avLst/>
          </a:prstGeom>
        </p:spPr>
        <p:txBody>
          <a:bodyPr/>
          <a:lstStyle>
            <a:lvl1pPr defTabSz="859536">
              <a:defRPr sz="5452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t>СПАСИБО ЗА ВНИМАНИЕ!</a:t>
            </a:r>
          </a:p>
        </p:txBody>
      </p:sp>
      <p:grpSp>
        <p:nvGrpSpPr>
          <p:cNvPr id="3055" name="Google Shape;2897;p46"/>
          <p:cNvGrpSpPr/>
          <p:nvPr/>
        </p:nvGrpSpPr>
        <p:grpSpPr>
          <a:xfrm>
            <a:off x="5321305" y="1156507"/>
            <a:ext cx="3612181" cy="3063662"/>
            <a:chOff x="0" y="0"/>
            <a:chExt cx="3612179" cy="3063661"/>
          </a:xfrm>
        </p:grpSpPr>
        <p:grpSp>
          <p:nvGrpSpPr>
            <p:cNvPr id="3016" name="Google Shape;2898;p46"/>
            <p:cNvGrpSpPr/>
            <p:nvPr/>
          </p:nvGrpSpPr>
          <p:grpSpPr>
            <a:xfrm>
              <a:off x="1734125" y="2577732"/>
              <a:ext cx="1014249" cy="485930"/>
              <a:chOff x="0" y="0"/>
              <a:chExt cx="1014247" cy="485929"/>
            </a:xfrm>
          </p:grpSpPr>
          <p:sp>
            <p:nvSpPr>
              <p:cNvPr id="3002" name="Google Shape;2899;p46"/>
              <p:cNvSpPr/>
              <p:nvPr/>
            </p:nvSpPr>
            <p:spPr>
              <a:xfrm flipH="1">
                <a:off x="345746" y="76465"/>
                <a:ext cx="431311" cy="3211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03" name="Google Shape;2900;p46"/>
              <p:cNvSpPr/>
              <p:nvPr/>
            </p:nvSpPr>
            <p:spPr>
              <a:xfrm flipH="1">
                <a:off x="21252" y="41347"/>
                <a:ext cx="178292" cy="151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04" name="Google Shape;2901;p46"/>
              <p:cNvSpPr/>
              <p:nvPr/>
            </p:nvSpPr>
            <p:spPr>
              <a:xfrm flipH="1">
                <a:off x="881223" y="239945"/>
                <a:ext cx="112094" cy="2204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05" name="Google Shape;2902;p46"/>
              <p:cNvSpPr/>
              <p:nvPr/>
            </p:nvSpPr>
            <p:spPr>
              <a:xfrm flipH="1">
                <a:off x="808805" y="215519"/>
                <a:ext cx="104805" cy="2294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06" name="Google Shape;2903;p46"/>
              <p:cNvSpPr/>
              <p:nvPr/>
            </p:nvSpPr>
            <p:spPr>
              <a:xfrm flipH="1">
                <a:off x="740979" y="199517"/>
                <a:ext cx="96142" cy="2197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07" name="Google Shape;2904;p46"/>
              <p:cNvSpPr/>
              <p:nvPr/>
            </p:nvSpPr>
            <p:spPr>
              <a:xfrm flipH="1">
                <a:off x="169213" y="29452"/>
                <a:ext cx="92869" cy="2139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08" name="Google Shape;2905;p46"/>
              <p:cNvSpPr/>
              <p:nvPr/>
            </p:nvSpPr>
            <p:spPr>
              <a:xfrm flipH="1">
                <a:off x="226049" y="43825"/>
                <a:ext cx="88157" cy="216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09" name="Google Shape;2906;p46"/>
              <p:cNvSpPr/>
              <p:nvPr/>
            </p:nvSpPr>
            <p:spPr>
              <a:xfrm flipH="1">
                <a:off x="288702" y="60322"/>
                <a:ext cx="78993" cy="215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10" name="Google Shape;2907;p46"/>
              <p:cNvSpPr/>
              <p:nvPr/>
            </p:nvSpPr>
            <p:spPr>
              <a:xfrm flipH="1">
                <a:off x="-1" y="0"/>
                <a:ext cx="1014249" cy="485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11" name="Google Shape;2908;p46"/>
              <p:cNvSpPr/>
              <p:nvPr/>
            </p:nvSpPr>
            <p:spPr>
              <a:xfrm flipH="1">
                <a:off x="403418" y="156895"/>
                <a:ext cx="314996" cy="1804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12" name="Google Shape;2909;p46"/>
              <p:cNvSpPr/>
              <p:nvPr/>
            </p:nvSpPr>
            <p:spPr>
              <a:xfrm flipH="1">
                <a:off x="422509" y="174029"/>
                <a:ext cx="279179" cy="1471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13" name="Google Shape;2910;p46"/>
              <p:cNvSpPr/>
              <p:nvPr/>
            </p:nvSpPr>
            <p:spPr>
              <a:xfrm flipH="1">
                <a:off x="533482" y="229042"/>
                <a:ext cx="48186" cy="445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14" name="Google Shape;2911;p46"/>
              <p:cNvSpPr/>
              <p:nvPr/>
            </p:nvSpPr>
            <p:spPr>
              <a:xfrm flipH="1">
                <a:off x="497016" y="211200"/>
                <a:ext cx="18880" cy="201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15" name="Google Shape;2912;p46"/>
              <p:cNvSpPr/>
              <p:nvPr/>
            </p:nvSpPr>
            <p:spPr>
              <a:xfrm flipH="1">
                <a:off x="606219" y="244053"/>
                <a:ext cx="18801" cy="20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3031" name="Google Shape;2913;p46"/>
            <p:cNvGrpSpPr/>
            <p:nvPr/>
          </p:nvGrpSpPr>
          <p:grpSpPr>
            <a:xfrm>
              <a:off x="2589937" y="1713900"/>
              <a:ext cx="1022243" cy="457680"/>
              <a:chOff x="0" y="0"/>
              <a:chExt cx="1022241" cy="457678"/>
            </a:xfrm>
          </p:grpSpPr>
          <p:sp>
            <p:nvSpPr>
              <p:cNvPr id="3017" name="Google Shape;2914;p46"/>
              <p:cNvSpPr/>
              <p:nvPr/>
            </p:nvSpPr>
            <p:spPr>
              <a:xfrm flipH="1">
                <a:off x="339337" y="82482"/>
                <a:ext cx="442234" cy="3019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06" h="21600" extrusionOk="0">
                    <a:moveTo>
                      <a:pt x="3668" y="0"/>
                    </a:moveTo>
                    <a:cubicBezTo>
                      <a:pt x="2819" y="0"/>
                      <a:pt x="2246" y="790"/>
                      <a:pt x="1946" y="1768"/>
                    </a:cubicBezTo>
                    <a:cubicBezTo>
                      <a:pt x="1321" y="3688"/>
                      <a:pt x="827" y="5719"/>
                      <a:pt x="578" y="7821"/>
                    </a:cubicBezTo>
                    <a:cubicBezTo>
                      <a:pt x="353" y="9523"/>
                      <a:pt x="206" y="11220"/>
                      <a:pt x="32" y="12917"/>
                    </a:cubicBezTo>
                    <a:cubicBezTo>
                      <a:pt x="-142" y="14503"/>
                      <a:pt x="404" y="15536"/>
                      <a:pt x="1396" y="15906"/>
                    </a:cubicBezTo>
                    <a:cubicBezTo>
                      <a:pt x="6244" y="17679"/>
                      <a:pt x="11091" y="19488"/>
                      <a:pt x="15939" y="21261"/>
                    </a:cubicBezTo>
                    <a:cubicBezTo>
                      <a:pt x="16413" y="21443"/>
                      <a:pt x="16884" y="21519"/>
                      <a:pt x="17382" y="21595"/>
                    </a:cubicBezTo>
                    <a:cubicBezTo>
                      <a:pt x="17426" y="21600"/>
                      <a:pt x="17474" y="21600"/>
                      <a:pt x="17515" y="21600"/>
                    </a:cubicBezTo>
                    <a:cubicBezTo>
                      <a:pt x="18040" y="21600"/>
                      <a:pt x="18415" y="21195"/>
                      <a:pt x="18575" y="20374"/>
                    </a:cubicBezTo>
                    <a:cubicBezTo>
                      <a:pt x="18674" y="19822"/>
                      <a:pt x="18797" y="19229"/>
                      <a:pt x="18848" y="18677"/>
                    </a:cubicBezTo>
                    <a:cubicBezTo>
                      <a:pt x="19145" y="15577"/>
                      <a:pt x="20015" y="12735"/>
                      <a:pt x="20786" y="9853"/>
                    </a:cubicBezTo>
                    <a:cubicBezTo>
                      <a:pt x="20936" y="9377"/>
                      <a:pt x="21086" y="8931"/>
                      <a:pt x="21185" y="8450"/>
                    </a:cubicBezTo>
                    <a:cubicBezTo>
                      <a:pt x="21458" y="7305"/>
                      <a:pt x="21284" y="6829"/>
                      <a:pt x="20513" y="6530"/>
                    </a:cubicBezTo>
                    <a:cubicBezTo>
                      <a:pt x="17781" y="5496"/>
                      <a:pt x="6991" y="1251"/>
                      <a:pt x="4330" y="147"/>
                    </a:cubicBezTo>
                    <a:cubicBezTo>
                      <a:pt x="4095" y="46"/>
                      <a:pt x="3873" y="0"/>
                      <a:pt x="36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18" name="Google Shape;2915;p46"/>
              <p:cNvSpPr/>
              <p:nvPr/>
            </p:nvSpPr>
            <p:spPr>
              <a:xfrm flipH="1">
                <a:off x="21017" y="258141"/>
                <a:ext cx="176087" cy="1527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58" h="21600" extrusionOk="0">
                    <a:moveTo>
                      <a:pt x="5372" y="0"/>
                    </a:moveTo>
                    <a:cubicBezTo>
                      <a:pt x="4703" y="0"/>
                      <a:pt x="4237" y="551"/>
                      <a:pt x="3847" y="1782"/>
                    </a:cubicBezTo>
                    <a:cubicBezTo>
                      <a:pt x="3052" y="4046"/>
                      <a:pt x="2366" y="6379"/>
                      <a:pt x="1688" y="8502"/>
                    </a:cubicBezTo>
                    <a:cubicBezTo>
                      <a:pt x="1443" y="9523"/>
                      <a:pt x="1197" y="10545"/>
                      <a:pt x="1011" y="11636"/>
                    </a:cubicBezTo>
                    <a:cubicBezTo>
                      <a:pt x="638" y="13899"/>
                      <a:pt x="334" y="15802"/>
                      <a:pt x="88" y="17765"/>
                    </a:cubicBezTo>
                    <a:cubicBezTo>
                      <a:pt x="29" y="18355"/>
                      <a:pt x="-39" y="19006"/>
                      <a:pt x="29" y="19587"/>
                    </a:cubicBezTo>
                    <a:cubicBezTo>
                      <a:pt x="147" y="20689"/>
                      <a:pt x="765" y="21420"/>
                      <a:pt x="1688" y="21490"/>
                    </a:cubicBezTo>
                    <a:cubicBezTo>
                      <a:pt x="2840" y="21560"/>
                      <a:pt x="3983" y="21600"/>
                      <a:pt x="5118" y="21600"/>
                    </a:cubicBezTo>
                    <a:cubicBezTo>
                      <a:pt x="9673" y="21600"/>
                      <a:pt x="14152" y="20989"/>
                      <a:pt x="18597" y="19587"/>
                    </a:cubicBezTo>
                    <a:cubicBezTo>
                      <a:pt x="19029" y="19517"/>
                      <a:pt x="19461" y="19297"/>
                      <a:pt x="19707" y="18936"/>
                    </a:cubicBezTo>
                    <a:cubicBezTo>
                      <a:pt x="21561" y="16893"/>
                      <a:pt x="21493" y="12587"/>
                      <a:pt x="19588" y="10685"/>
                    </a:cubicBezTo>
                    <a:cubicBezTo>
                      <a:pt x="15575" y="6890"/>
                      <a:pt x="11443" y="3315"/>
                      <a:pt x="6811" y="551"/>
                    </a:cubicBezTo>
                    <a:cubicBezTo>
                      <a:pt x="6235" y="190"/>
                      <a:pt x="5770" y="0"/>
                      <a:pt x="53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19" name="Google Shape;2916;p46"/>
              <p:cNvSpPr/>
              <p:nvPr/>
            </p:nvSpPr>
            <p:spPr>
              <a:xfrm flipH="1">
                <a:off x="895971" y="24071"/>
                <a:ext cx="104653" cy="2265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81" h="21600" extrusionOk="0">
                    <a:moveTo>
                      <a:pt x="13876" y="0"/>
                    </a:moveTo>
                    <a:cubicBezTo>
                      <a:pt x="12156" y="0"/>
                      <a:pt x="10845" y="439"/>
                      <a:pt x="9630" y="1290"/>
                    </a:cubicBezTo>
                    <a:cubicBezTo>
                      <a:pt x="6749" y="3302"/>
                      <a:pt x="4059" y="5368"/>
                      <a:pt x="2871" y="7880"/>
                    </a:cubicBezTo>
                    <a:cubicBezTo>
                      <a:pt x="2462" y="8818"/>
                      <a:pt x="1670" y="9703"/>
                      <a:pt x="1178" y="10439"/>
                    </a:cubicBezTo>
                    <a:cubicBezTo>
                      <a:pt x="-324" y="13639"/>
                      <a:pt x="-624" y="16590"/>
                      <a:pt x="1670" y="19493"/>
                    </a:cubicBezTo>
                    <a:cubicBezTo>
                      <a:pt x="2571" y="20621"/>
                      <a:pt x="4155" y="21114"/>
                      <a:pt x="6148" y="21364"/>
                    </a:cubicBezTo>
                    <a:cubicBezTo>
                      <a:pt x="7322" y="21505"/>
                      <a:pt x="8196" y="21600"/>
                      <a:pt x="8838" y="21600"/>
                    </a:cubicBezTo>
                    <a:cubicBezTo>
                      <a:pt x="10340" y="21600"/>
                      <a:pt x="10586" y="21094"/>
                      <a:pt x="10722" y="19642"/>
                    </a:cubicBezTo>
                    <a:cubicBezTo>
                      <a:pt x="11118" y="15510"/>
                      <a:pt x="13316" y="11573"/>
                      <a:pt x="16293" y="7731"/>
                    </a:cubicBezTo>
                    <a:cubicBezTo>
                      <a:pt x="17290" y="6306"/>
                      <a:pt x="18491" y="4929"/>
                      <a:pt x="19583" y="3552"/>
                    </a:cubicBezTo>
                    <a:cubicBezTo>
                      <a:pt x="20976" y="1681"/>
                      <a:pt x="19979" y="844"/>
                      <a:pt x="16102" y="203"/>
                    </a:cubicBezTo>
                    <a:cubicBezTo>
                      <a:pt x="15282" y="68"/>
                      <a:pt x="14545" y="0"/>
                      <a:pt x="138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0" name="Google Shape;2917;p46"/>
              <p:cNvSpPr/>
              <p:nvPr/>
            </p:nvSpPr>
            <p:spPr>
              <a:xfrm flipH="1">
                <a:off x="817419" y="45808"/>
                <a:ext cx="107084" cy="224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44" h="21600" extrusionOk="0">
                    <a:moveTo>
                      <a:pt x="14151" y="0"/>
                    </a:moveTo>
                    <a:cubicBezTo>
                      <a:pt x="12613" y="0"/>
                      <a:pt x="11201" y="436"/>
                      <a:pt x="10516" y="1144"/>
                    </a:cubicBezTo>
                    <a:cubicBezTo>
                      <a:pt x="8783" y="2880"/>
                      <a:pt x="7161" y="4569"/>
                      <a:pt x="5735" y="6353"/>
                    </a:cubicBezTo>
                    <a:cubicBezTo>
                      <a:pt x="4407" y="8042"/>
                      <a:pt x="3386" y="9779"/>
                      <a:pt x="1764" y="12107"/>
                    </a:cubicBezTo>
                    <a:cubicBezTo>
                      <a:pt x="1345" y="13898"/>
                      <a:pt x="632" y="16275"/>
                      <a:pt x="31" y="18658"/>
                    </a:cubicBezTo>
                    <a:cubicBezTo>
                      <a:pt x="-81" y="19155"/>
                      <a:pt x="129" y="19652"/>
                      <a:pt x="436" y="20095"/>
                    </a:cubicBezTo>
                    <a:cubicBezTo>
                      <a:pt x="744" y="20694"/>
                      <a:pt x="1457" y="21089"/>
                      <a:pt x="2771" y="21191"/>
                    </a:cubicBezTo>
                    <a:cubicBezTo>
                      <a:pt x="4309" y="21287"/>
                      <a:pt x="5735" y="21539"/>
                      <a:pt x="7161" y="21586"/>
                    </a:cubicBezTo>
                    <a:cubicBezTo>
                      <a:pt x="7329" y="21593"/>
                      <a:pt x="7510" y="21600"/>
                      <a:pt x="7664" y="21600"/>
                    </a:cubicBezTo>
                    <a:cubicBezTo>
                      <a:pt x="9286" y="21600"/>
                      <a:pt x="10251" y="21151"/>
                      <a:pt x="10628" y="20299"/>
                    </a:cubicBezTo>
                    <a:cubicBezTo>
                      <a:pt x="10922" y="19503"/>
                      <a:pt x="10824" y="18658"/>
                      <a:pt x="10922" y="17814"/>
                    </a:cubicBezTo>
                    <a:cubicBezTo>
                      <a:pt x="11537" y="12952"/>
                      <a:pt x="14599" y="8485"/>
                      <a:pt x="19282" y="4222"/>
                    </a:cubicBezTo>
                    <a:cubicBezTo>
                      <a:pt x="19897" y="3670"/>
                      <a:pt x="20498" y="3078"/>
                      <a:pt x="20918" y="2485"/>
                    </a:cubicBezTo>
                    <a:cubicBezTo>
                      <a:pt x="21519" y="1587"/>
                      <a:pt x="20918" y="797"/>
                      <a:pt x="19184" y="449"/>
                    </a:cubicBezTo>
                    <a:cubicBezTo>
                      <a:pt x="17646" y="150"/>
                      <a:pt x="16025" y="0"/>
                      <a:pt x="14389" y="0"/>
                    </a:cubicBezTo>
                    <a:cubicBezTo>
                      <a:pt x="14305" y="0"/>
                      <a:pt x="14221" y="0"/>
                      <a:pt x="1415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1" name="Google Shape;2918;p46"/>
              <p:cNvSpPr/>
              <p:nvPr/>
            </p:nvSpPr>
            <p:spPr>
              <a:xfrm flipH="1">
                <a:off x="754010" y="66270"/>
                <a:ext cx="94884" cy="2204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8" h="21600" extrusionOk="0">
                    <a:moveTo>
                      <a:pt x="16826" y="0"/>
                    </a:moveTo>
                    <a:cubicBezTo>
                      <a:pt x="16511" y="0"/>
                      <a:pt x="16180" y="21"/>
                      <a:pt x="15817" y="69"/>
                    </a:cubicBezTo>
                    <a:cubicBezTo>
                      <a:pt x="14099" y="271"/>
                      <a:pt x="12711" y="728"/>
                      <a:pt x="11797" y="1436"/>
                    </a:cubicBezTo>
                    <a:cubicBezTo>
                      <a:pt x="7887" y="4467"/>
                      <a:pt x="4213" y="7602"/>
                      <a:pt x="1911" y="11036"/>
                    </a:cubicBezTo>
                    <a:cubicBezTo>
                      <a:pt x="1344" y="13415"/>
                      <a:pt x="650" y="15787"/>
                      <a:pt x="82" y="18111"/>
                    </a:cubicBezTo>
                    <a:cubicBezTo>
                      <a:pt x="-28" y="18416"/>
                      <a:pt x="-28" y="18673"/>
                      <a:pt x="82" y="18923"/>
                    </a:cubicBezTo>
                    <a:cubicBezTo>
                      <a:pt x="776" y="21045"/>
                      <a:pt x="3188" y="21551"/>
                      <a:pt x="7430" y="21600"/>
                    </a:cubicBezTo>
                    <a:cubicBezTo>
                      <a:pt x="9495" y="21600"/>
                      <a:pt x="10189" y="21094"/>
                      <a:pt x="10536" y="20032"/>
                    </a:cubicBezTo>
                    <a:cubicBezTo>
                      <a:pt x="10882" y="18416"/>
                      <a:pt x="11229" y="16751"/>
                      <a:pt x="11797" y="15135"/>
                    </a:cubicBezTo>
                    <a:cubicBezTo>
                      <a:pt x="13184" y="10682"/>
                      <a:pt x="16274" y="6486"/>
                      <a:pt x="20531" y="2442"/>
                    </a:cubicBezTo>
                    <a:cubicBezTo>
                      <a:pt x="21099" y="1887"/>
                      <a:pt x="21572" y="1332"/>
                      <a:pt x="20421" y="881"/>
                    </a:cubicBezTo>
                    <a:cubicBezTo>
                      <a:pt x="19380" y="423"/>
                      <a:pt x="18277" y="0"/>
                      <a:pt x="1682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2" name="Google Shape;2919;p46"/>
              <p:cNvSpPr/>
              <p:nvPr/>
            </p:nvSpPr>
            <p:spPr>
              <a:xfrm flipH="1">
                <a:off x="175364" y="216014"/>
                <a:ext cx="86763" cy="2169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0" h="21600" extrusionOk="0">
                    <a:moveTo>
                      <a:pt x="15840" y="0"/>
                    </a:moveTo>
                    <a:cubicBezTo>
                      <a:pt x="14247" y="0"/>
                      <a:pt x="12774" y="402"/>
                      <a:pt x="12037" y="1086"/>
                    </a:cubicBezTo>
                    <a:cubicBezTo>
                      <a:pt x="10907" y="2214"/>
                      <a:pt x="9656" y="3292"/>
                      <a:pt x="8783" y="4477"/>
                    </a:cubicBezTo>
                    <a:cubicBezTo>
                      <a:pt x="6916" y="6739"/>
                      <a:pt x="5288" y="8995"/>
                      <a:pt x="3541" y="11308"/>
                    </a:cubicBezTo>
                    <a:cubicBezTo>
                      <a:pt x="2428" y="13570"/>
                      <a:pt x="1297" y="15826"/>
                      <a:pt x="304" y="18089"/>
                    </a:cubicBezTo>
                    <a:cubicBezTo>
                      <a:pt x="47" y="18555"/>
                      <a:pt x="-73" y="19062"/>
                      <a:pt x="47" y="19527"/>
                    </a:cubicBezTo>
                    <a:cubicBezTo>
                      <a:pt x="372" y="21029"/>
                      <a:pt x="3096" y="21600"/>
                      <a:pt x="5665" y="21600"/>
                    </a:cubicBezTo>
                    <a:cubicBezTo>
                      <a:pt x="6179" y="21600"/>
                      <a:pt x="6693" y="21572"/>
                      <a:pt x="7173" y="21530"/>
                    </a:cubicBezTo>
                    <a:cubicBezTo>
                      <a:pt x="9040" y="21374"/>
                      <a:pt x="9537" y="20712"/>
                      <a:pt x="9793" y="20042"/>
                    </a:cubicBezTo>
                    <a:cubicBezTo>
                      <a:pt x="10530" y="18089"/>
                      <a:pt x="11164" y="16087"/>
                      <a:pt x="11780" y="14134"/>
                    </a:cubicBezTo>
                    <a:cubicBezTo>
                      <a:pt x="12911" y="10849"/>
                      <a:pt x="15789" y="7818"/>
                      <a:pt x="18529" y="4787"/>
                    </a:cubicBezTo>
                    <a:cubicBezTo>
                      <a:pt x="19283" y="3962"/>
                      <a:pt x="20020" y="3193"/>
                      <a:pt x="20653" y="2319"/>
                    </a:cubicBezTo>
                    <a:cubicBezTo>
                      <a:pt x="21527" y="832"/>
                      <a:pt x="20773" y="832"/>
                      <a:pt x="17536" y="162"/>
                    </a:cubicBezTo>
                    <a:cubicBezTo>
                      <a:pt x="16971" y="49"/>
                      <a:pt x="16388" y="0"/>
                      <a:pt x="1584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3" name="Google Shape;2920;p46"/>
              <p:cNvSpPr/>
              <p:nvPr/>
            </p:nvSpPr>
            <p:spPr>
              <a:xfrm flipH="1">
                <a:off x="230982" y="202137"/>
                <a:ext cx="90655" cy="216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1" h="21600" extrusionOk="0">
                    <a:moveTo>
                      <a:pt x="16310" y="0"/>
                    </a:moveTo>
                    <a:cubicBezTo>
                      <a:pt x="14707" y="0"/>
                      <a:pt x="13622" y="403"/>
                      <a:pt x="13071" y="1033"/>
                    </a:cubicBezTo>
                    <a:cubicBezTo>
                      <a:pt x="10950" y="3149"/>
                      <a:pt x="8829" y="5258"/>
                      <a:pt x="6935" y="7431"/>
                    </a:cubicBezTo>
                    <a:cubicBezTo>
                      <a:pt x="5283" y="9385"/>
                      <a:pt x="3988" y="11402"/>
                      <a:pt x="1980" y="14084"/>
                    </a:cubicBezTo>
                    <a:cubicBezTo>
                      <a:pt x="1510" y="15372"/>
                      <a:pt x="798" y="17332"/>
                      <a:pt x="85" y="19293"/>
                    </a:cubicBezTo>
                    <a:cubicBezTo>
                      <a:pt x="-28" y="19548"/>
                      <a:pt x="-28" y="19802"/>
                      <a:pt x="85" y="20015"/>
                    </a:cubicBezTo>
                    <a:cubicBezTo>
                      <a:pt x="636" y="20857"/>
                      <a:pt x="4052" y="21600"/>
                      <a:pt x="6530" y="21600"/>
                    </a:cubicBezTo>
                    <a:cubicBezTo>
                      <a:pt x="7242" y="21600"/>
                      <a:pt x="7874" y="21543"/>
                      <a:pt x="8343" y="21402"/>
                    </a:cubicBezTo>
                    <a:cubicBezTo>
                      <a:pt x="8829" y="21253"/>
                      <a:pt x="9169" y="20885"/>
                      <a:pt x="9299" y="20630"/>
                    </a:cubicBezTo>
                    <a:cubicBezTo>
                      <a:pt x="10124" y="16554"/>
                      <a:pt x="12245" y="12583"/>
                      <a:pt x="14966" y="8663"/>
                    </a:cubicBezTo>
                    <a:cubicBezTo>
                      <a:pt x="16374" y="6709"/>
                      <a:pt x="18139" y="4798"/>
                      <a:pt x="19678" y="2888"/>
                    </a:cubicBezTo>
                    <a:cubicBezTo>
                      <a:pt x="19791" y="2732"/>
                      <a:pt x="20034" y="2583"/>
                      <a:pt x="20147" y="2428"/>
                    </a:cubicBezTo>
                    <a:cubicBezTo>
                      <a:pt x="21572" y="878"/>
                      <a:pt x="20390" y="106"/>
                      <a:pt x="16617" y="0"/>
                    </a:cubicBezTo>
                    <a:cubicBezTo>
                      <a:pt x="16504" y="0"/>
                      <a:pt x="16407" y="0"/>
                      <a:pt x="163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4" name="Google Shape;2921;p46"/>
              <p:cNvSpPr/>
              <p:nvPr/>
            </p:nvSpPr>
            <p:spPr>
              <a:xfrm flipH="1">
                <a:off x="284284" y="189606"/>
                <a:ext cx="93612" cy="21064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9" h="21600" extrusionOk="0">
                    <a:moveTo>
                      <a:pt x="16876" y="0"/>
                    </a:moveTo>
                    <a:cubicBezTo>
                      <a:pt x="15041" y="0"/>
                      <a:pt x="13504" y="472"/>
                      <a:pt x="12672" y="1343"/>
                    </a:cubicBezTo>
                    <a:cubicBezTo>
                      <a:pt x="8437" y="5467"/>
                      <a:pt x="4782" y="9700"/>
                      <a:pt x="1927" y="14514"/>
                    </a:cubicBezTo>
                    <a:cubicBezTo>
                      <a:pt x="1457" y="15734"/>
                      <a:pt x="782" y="17316"/>
                      <a:pt x="92" y="18957"/>
                    </a:cubicBezTo>
                    <a:cubicBezTo>
                      <a:pt x="-363" y="20228"/>
                      <a:pt x="892" y="21179"/>
                      <a:pt x="3402" y="21498"/>
                    </a:cubicBezTo>
                    <a:cubicBezTo>
                      <a:pt x="3951" y="21564"/>
                      <a:pt x="4437" y="21600"/>
                      <a:pt x="4892" y="21600"/>
                    </a:cubicBezTo>
                    <a:cubicBezTo>
                      <a:pt x="6555" y="21600"/>
                      <a:pt x="7621" y="21143"/>
                      <a:pt x="7982" y="20228"/>
                    </a:cubicBezTo>
                    <a:cubicBezTo>
                      <a:pt x="8547" y="19117"/>
                      <a:pt x="8782" y="18006"/>
                      <a:pt x="9237" y="16895"/>
                    </a:cubicBezTo>
                    <a:cubicBezTo>
                      <a:pt x="11527" y="12452"/>
                      <a:pt x="14837" y="8168"/>
                      <a:pt x="18727" y="3935"/>
                    </a:cubicBezTo>
                    <a:cubicBezTo>
                      <a:pt x="19292" y="3296"/>
                      <a:pt x="19982" y="2665"/>
                      <a:pt x="20547" y="1975"/>
                    </a:cubicBezTo>
                    <a:cubicBezTo>
                      <a:pt x="21237" y="1183"/>
                      <a:pt x="19982" y="225"/>
                      <a:pt x="18147" y="73"/>
                    </a:cubicBezTo>
                    <a:cubicBezTo>
                      <a:pt x="17723" y="22"/>
                      <a:pt x="17284" y="0"/>
                      <a:pt x="1687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5" name="Google Shape;2922;p46"/>
              <p:cNvSpPr/>
              <p:nvPr/>
            </p:nvSpPr>
            <p:spPr>
              <a:xfrm flipH="1">
                <a:off x="0" y="0"/>
                <a:ext cx="1022242" cy="4576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37" h="21600" extrusionOk="0">
                    <a:moveTo>
                      <a:pt x="1972" y="1136"/>
                    </a:moveTo>
                    <a:cubicBezTo>
                      <a:pt x="2045" y="1136"/>
                      <a:pt x="2125" y="1170"/>
                      <a:pt x="2215" y="1236"/>
                    </a:cubicBezTo>
                    <a:cubicBezTo>
                      <a:pt x="2639" y="1554"/>
                      <a:pt x="2748" y="1968"/>
                      <a:pt x="2595" y="2894"/>
                    </a:cubicBezTo>
                    <a:cubicBezTo>
                      <a:pt x="2476" y="3575"/>
                      <a:pt x="2345" y="4257"/>
                      <a:pt x="2236" y="4962"/>
                    </a:cubicBezTo>
                    <a:cubicBezTo>
                      <a:pt x="1911" y="6864"/>
                      <a:pt x="1671" y="8812"/>
                      <a:pt x="1627" y="10857"/>
                    </a:cubicBezTo>
                    <a:cubicBezTo>
                      <a:pt x="1612" y="11575"/>
                      <a:pt x="1585" y="11826"/>
                      <a:pt x="1421" y="11826"/>
                    </a:cubicBezTo>
                    <a:cubicBezTo>
                      <a:pt x="1351" y="11826"/>
                      <a:pt x="1256" y="11779"/>
                      <a:pt x="1128" y="11709"/>
                    </a:cubicBezTo>
                    <a:cubicBezTo>
                      <a:pt x="910" y="11585"/>
                      <a:pt x="737" y="11341"/>
                      <a:pt x="638" y="10783"/>
                    </a:cubicBezTo>
                    <a:cubicBezTo>
                      <a:pt x="388" y="9346"/>
                      <a:pt x="420" y="7886"/>
                      <a:pt x="585" y="6302"/>
                    </a:cubicBezTo>
                    <a:cubicBezTo>
                      <a:pt x="638" y="5938"/>
                      <a:pt x="725" y="5500"/>
                      <a:pt x="770" y="5036"/>
                    </a:cubicBezTo>
                    <a:cubicBezTo>
                      <a:pt x="899" y="3793"/>
                      <a:pt x="1193" y="2770"/>
                      <a:pt x="1508" y="1774"/>
                    </a:cubicBezTo>
                    <a:cubicBezTo>
                      <a:pt x="1641" y="1353"/>
                      <a:pt x="1784" y="1136"/>
                      <a:pt x="1972" y="1136"/>
                    </a:cubicBezTo>
                    <a:close/>
                    <a:moveTo>
                      <a:pt x="3569" y="2162"/>
                    </a:moveTo>
                    <a:cubicBezTo>
                      <a:pt x="3577" y="2162"/>
                      <a:pt x="3586" y="2162"/>
                      <a:pt x="3595" y="2162"/>
                    </a:cubicBezTo>
                    <a:cubicBezTo>
                      <a:pt x="3769" y="2162"/>
                      <a:pt x="3942" y="2236"/>
                      <a:pt x="4106" y="2383"/>
                    </a:cubicBezTo>
                    <a:cubicBezTo>
                      <a:pt x="4291" y="2553"/>
                      <a:pt x="4356" y="2941"/>
                      <a:pt x="4291" y="3382"/>
                    </a:cubicBezTo>
                    <a:cubicBezTo>
                      <a:pt x="4247" y="3672"/>
                      <a:pt x="4183" y="3963"/>
                      <a:pt x="4117" y="4234"/>
                    </a:cubicBezTo>
                    <a:cubicBezTo>
                      <a:pt x="3617" y="6326"/>
                      <a:pt x="3291" y="8518"/>
                      <a:pt x="3225" y="10904"/>
                    </a:cubicBezTo>
                    <a:cubicBezTo>
                      <a:pt x="3214" y="11318"/>
                      <a:pt x="3225" y="11732"/>
                      <a:pt x="3194" y="12123"/>
                    </a:cubicBezTo>
                    <a:cubicBezTo>
                      <a:pt x="3153" y="12541"/>
                      <a:pt x="3050" y="12762"/>
                      <a:pt x="2877" y="12762"/>
                    </a:cubicBezTo>
                    <a:cubicBezTo>
                      <a:pt x="2861" y="12762"/>
                      <a:pt x="2842" y="12758"/>
                      <a:pt x="2824" y="12755"/>
                    </a:cubicBezTo>
                    <a:cubicBezTo>
                      <a:pt x="2671" y="12731"/>
                      <a:pt x="2519" y="12608"/>
                      <a:pt x="2355" y="12561"/>
                    </a:cubicBezTo>
                    <a:cubicBezTo>
                      <a:pt x="2215" y="12511"/>
                      <a:pt x="2139" y="12317"/>
                      <a:pt x="2106" y="12023"/>
                    </a:cubicBezTo>
                    <a:cubicBezTo>
                      <a:pt x="2073" y="11806"/>
                      <a:pt x="2051" y="11562"/>
                      <a:pt x="2063" y="11318"/>
                    </a:cubicBezTo>
                    <a:cubicBezTo>
                      <a:pt x="2127" y="10148"/>
                      <a:pt x="2203" y="8982"/>
                      <a:pt x="2248" y="8103"/>
                    </a:cubicBezTo>
                    <a:cubicBezTo>
                      <a:pt x="2421" y="6961"/>
                      <a:pt x="2530" y="6108"/>
                      <a:pt x="2671" y="5280"/>
                    </a:cubicBezTo>
                    <a:cubicBezTo>
                      <a:pt x="2824" y="4404"/>
                      <a:pt x="2997" y="3575"/>
                      <a:pt x="3182" y="2747"/>
                    </a:cubicBezTo>
                    <a:cubicBezTo>
                      <a:pt x="3255" y="2376"/>
                      <a:pt x="3405" y="2162"/>
                      <a:pt x="3569" y="2162"/>
                    </a:cubicBezTo>
                    <a:close/>
                    <a:moveTo>
                      <a:pt x="5245" y="3128"/>
                    </a:moveTo>
                    <a:cubicBezTo>
                      <a:pt x="5382" y="3128"/>
                      <a:pt x="5486" y="3332"/>
                      <a:pt x="5585" y="3552"/>
                    </a:cubicBezTo>
                    <a:cubicBezTo>
                      <a:pt x="5694" y="3769"/>
                      <a:pt x="5649" y="4037"/>
                      <a:pt x="5595" y="4304"/>
                    </a:cubicBezTo>
                    <a:cubicBezTo>
                      <a:pt x="5192" y="6252"/>
                      <a:pt x="4900" y="8274"/>
                      <a:pt x="4769" y="10419"/>
                    </a:cubicBezTo>
                    <a:cubicBezTo>
                      <a:pt x="4715" y="11198"/>
                      <a:pt x="4682" y="12000"/>
                      <a:pt x="4649" y="12778"/>
                    </a:cubicBezTo>
                    <a:cubicBezTo>
                      <a:pt x="4617" y="13289"/>
                      <a:pt x="4551" y="13533"/>
                      <a:pt x="4356" y="13533"/>
                    </a:cubicBezTo>
                    <a:cubicBezTo>
                      <a:pt x="3954" y="13510"/>
                      <a:pt x="3726" y="13266"/>
                      <a:pt x="3660" y="12244"/>
                    </a:cubicBezTo>
                    <a:cubicBezTo>
                      <a:pt x="3650" y="12123"/>
                      <a:pt x="3650" y="12000"/>
                      <a:pt x="3660" y="11853"/>
                    </a:cubicBezTo>
                    <a:cubicBezTo>
                      <a:pt x="3714" y="10733"/>
                      <a:pt x="3780" y="9590"/>
                      <a:pt x="3834" y="8444"/>
                    </a:cubicBezTo>
                    <a:cubicBezTo>
                      <a:pt x="4051" y="6790"/>
                      <a:pt x="4399" y="5280"/>
                      <a:pt x="4769" y="3819"/>
                    </a:cubicBezTo>
                    <a:cubicBezTo>
                      <a:pt x="4855" y="3479"/>
                      <a:pt x="4987" y="3258"/>
                      <a:pt x="5149" y="3161"/>
                    </a:cubicBezTo>
                    <a:cubicBezTo>
                      <a:pt x="5184" y="3138"/>
                      <a:pt x="5215" y="3128"/>
                      <a:pt x="5245" y="3128"/>
                    </a:cubicBezTo>
                    <a:close/>
                    <a:moveTo>
                      <a:pt x="6675" y="3893"/>
                    </a:moveTo>
                    <a:cubicBezTo>
                      <a:pt x="6765" y="3893"/>
                      <a:pt x="6862" y="3923"/>
                      <a:pt x="6965" y="3990"/>
                    </a:cubicBezTo>
                    <a:cubicBezTo>
                      <a:pt x="8128" y="4718"/>
                      <a:pt x="12846" y="7519"/>
                      <a:pt x="14041" y="8200"/>
                    </a:cubicBezTo>
                    <a:cubicBezTo>
                      <a:pt x="14378" y="8397"/>
                      <a:pt x="14454" y="8712"/>
                      <a:pt x="14335" y="9467"/>
                    </a:cubicBezTo>
                    <a:cubicBezTo>
                      <a:pt x="14292" y="9784"/>
                      <a:pt x="14226" y="10078"/>
                      <a:pt x="14161" y="10392"/>
                    </a:cubicBezTo>
                    <a:cubicBezTo>
                      <a:pt x="13824" y="12294"/>
                      <a:pt x="13443" y="14168"/>
                      <a:pt x="13313" y="16213"/>
                    </a:cubicBezTo>
                    <a:cubicBezTo>
                      <a:pt x="13291" y="16578"/>
                      <a:pt x="13237" y="16969"/>
                      <a:pt x="13194" y="17333"/>
                    </a:cubicBezTo>
                    <a:cubicBezTo>
                      <a:pt x="13124" y="17874"/>
                      <a:pt x="12960" y="18141"/>
                      <a:pt x="12730" y="18141"/>
                    </a:cubicBezTo>
                    <a:cubicBezTo>
                      <a:pt x="12712" y="18141"/>
                      <a:pt x="12691" y="18141"/>
                      <a:pt x="12672" y="18138"/>
                    </a:cubicBezTo>
                    <a:cubicBezTo>
                      <a:pt x="12454" y="18088"/>
                      <a:pt x="12248" y="18038"/>
                      <a:pt x="12041" y="17918"/>
                    </a:cubicBezTo>
                    <a:cubicBezTo>
                      <a:pt x="9921" y="16748"/>
                      <a:pt x="7801" y="15555"/>
                      <a:pt x="5682" y="14386"/>
                    </a:cubicBezTo>
                    <a:cubicBezTo>
                      <a:pt x="5248" y="14142"/>
                      <a:pt x="5009" y="13460"/>
                      <a:pt x="5085" y="12414"/>
                    </a:cubicBezTo>
                    <a:cubicBezTo>
                      <a:pt x="5161" y="11295"/>
                      <a:pt x="5225" y="10175"/>
                      <a:pt x="5324" y="9052"/>
                    </a:cubicBezTo>
                    <a:cubicBezTo>
                      <a:pt x="5433" y="7666"/>
                      <a:pt x="5649" y="6326"/>
                      <a:pt x="5922" y="5059"/>
                    </a:cubicBezTo>
                    <a:cubicBezTo>
                      <a:pt x="6053" y="4414"/>
                      <a:pt x="6304" y="3893"/>
                      <a:pt x="6675" y="3893"/>
                    </a:cubicBezTo>
                    <a:close/>
                    <a:moveTo>
                      <a:pt x="15181" y="8949"/>
                    </a:moveTo>
                    <a:cubicBezTo>
                      <a:pt x="15220" y="8949"/>
                      <a:pt x="15262" y="8959"/>
                      <a:pt x="15302" y="8982"/>
                    </a:cubicBezTo>
                    <a:cubicBezTo>
                      <a:pt x="15476" y="9052"/>
                      <a:pt x="15596" y="9493"/>
                      <a:pt x="15530" y="9858"/>
                    </a:cubicBezTo>
                    <a:cubicBezTo>
                      <a:pt x="15476" y="10175"/>
                      <a:pt x="15411" y="10466"/>
                      <a:pt x="15357" y="10760"/>
                    </a:cubicBezTo>
                    <a:cubicBezTo>
                      <a:pt x="14987" y="12708"/>
                      <a:pt x="14672" y="14680"/>
                      <a:pt x="14454" y="16725"/>
                    </a:cubicBezTo>
                    <a:cubicBezTo>
                      <a:pt x="14411" y="17236"/>
                      <a:pt x="14389" y="17747"/>
                      <a:pt x="14335" y="18258"/>
                    </a:cubicBezTo>
                    <a:cubicBezTo>
                      <a:pt x="14301" y="18679"/>
                      <a:pt x="14199" y="18890"/>
                      <a:pt x="14041" y="18890"/>
                    </a:cubicBezTo>
                    <a:cubicBezTo>
                      <a:pt x="13998" y="18890"/>
                      <a:pt x="13952" y="18873"/>
                      <a:pt x="13900" y="18843"/>
                    </a:cubicBezTo>
                    <a:cubicBezTo>
                      <a:pt x="13661" y="18696"/>
                      <a:pt x="13542" y="18258"/>
                      <a:pt x="13585" y="17674"/>
                    </a:cubicBezTo>
                    <a:cubicBezTo>
                      <a:pt x="13650" y="16918"/>
                      <a:pt x="13715" y="16190"/>
                      <a:pt x="13759" y="15629"/>
                    </a:cubicBezTo>
                    <a:cubicBezTo>
                      <a:pt x="14031" y="13413"/>
                      <a:pt x="14378" y="11465"/>
                      <a:pt x="14781" y="9567"/>
                    </a:cubicBezTo>
                    <a:cubicBezTo>
                      <a:pt x="14860" y="9166"/>
                      <a:pt x="15006" y="8949"/>
                      <a:pt x="15181" y="8949"/>
                    </a:cubicBezTo>
                    <a:close/>
                    <a:moveTo>
                      <a:pt x="18331" y="12183"/>
                    </a:moveTo>
                    <a:cubicBezTo>
                      <a:pt x="18402" y="12183"/>
                      <a:pt x="18484" y="12247"/>
                      <a:pt x="18585" y="12367"/>
                    </a:cubicBezTo>
                    <a:cubicBezTo>
                      <a:pt x="19401" y="13289"/>
                      <a:pt x="20129" y="14482"/>
                      <a:pt x="20836" y="15749"/>
                    </a:cubicBezTo>
                    <a:cubicBezTo>
                      <a:pt x="21172" y="16384"/>
                      <a:pt x="21184" y="17821"/>
                      <a:pt x="20857" y="18502"/>
                    </a:cubicBezTo>
                    <a:cubicBezTo>
                      <a:pt x="20814" y="18623"/>
                      <a:pt x="20738" y="18696"/>
                      <a:pt x="20662" y="18720"/>
                    </a:cubicBezTo>
                    <a:cubicBezTo>
                      <a:pt x="19878" y="19187"/>
                      <a:pt x="19089" y="19391"/>
                      <a:pt x="18287" y="19391"/>
                    </a:cubicBezTo>
                    <a:cubicBezTo>
                      <a:pt x="18087" y="19391"/>
                      <a:pt x="17885" y="19378"/>
                      <a:pt x="17683" y="19354"/>
                    </a:cubicBezTo>
                    <a:cubicBezTo>
                      <a:pt x="17520" y="19331"/>
                      <a:pt x="17411" y="19087"/>
                      <a:pt x="17390" y="18720"/>
                    </a:cubicBezTo>
                    <a:cubicBezTo>
                      <a:pt x="17378" y="18526"/>
                      <a:pt x="17390" y="18309"/>
                      <a:pt x="17401" y="18111"/>
                    </a:cubicBezTo>
                    <a:cubicBezTo>
                      <a:pt x="17444" y="17456"/>
                      <a:pt x="17498" y="16822"/>
                      <a:pt x="17563" y="16066"/>
                    </a:cubicBezTo>
                    <a:cubicBezTo>
                      <a:pt x="17596" y="15702"/>
                      <a:pt x="17639" y="15361"/>
                      <a:pt x="17683" y="15020"/>
                    </a:cubicBezTo>
                    <a:cubicBezTo>
                      <a:pt x="17802" y="14312"/>
                      <a:pt x="17923" y="13533"/>
                      <a:pt x="18063" y="12778"/>
                    </a:cubicBezTo>
                    <a:cubicBezTo>
                      <a:pt x="18132" y="12367"/>
                      <a:pt x="18214" y="12183"/>
                      <a:pt x="18331" y="12183"/>
                    </a:cubicBezTo>
                    <a:close/>
                    <a:moveTo>
                      <a:pt x="16264" y="9540"/>
                    </a:moveTo>
                    <a:cubicBezTo>
                      <a:pt x="16273" y="9540"/>
                      <a:pt x="16282" y="9540"/>
                      <a:pt x="16292" y="9540"/>
                    </a:cubicBezTo>
                    <a:cubicBezTo>
                      <a:pt x="16640" y="9590"/>
                      <a:pt x="16749" y="9955"/>
                      <a:pt x="16617" y="10686"/>
                    </a:cubicBezTo>
                    <a:cubicBezTo>
                      <a:pt x="16607" y="10760"/>
                      <a:pt x="16585" y="10830"/>
                      <a:pt x="16574" y="10904"/>
                    </a:cubicBezTo>
                    <a:cubicBezTo>
                      <a:pt x="16433" y="11806"/>
                      <a:pt x="16270" y="12708"/>
                      <a:pt x="16140" y="13630"/>
                    </a:cubicBezTo>
                    <a:cubicBezTo>
                      <a:pt x="15890" y="15482"/>
                      <a:pt x="15694" y="17356"/>
                      <a:pt x="15618" y="19281"/>
                    </a:cubicBezTo>
                    <a:cubicBezTo>
                      <a:pt x="15606" y="19401"/>
                      <a:pt x="15575" y="19575"/>
                      <a:pt x="15530" y="19645"/>
                    </a:cubicBezTo>
                    <a:cubicBezTo>
                      <a:pt x="15487" y="19712"/>
                      <a:pt x="15429" y="19739"/>
                      <a:pt x="15363" y="19739"/>
                    </a:cubicBezTo>
                    <a:cubicBezTo>
                      <a:pt x="15135" y="19739"/>
                      <a:pt x="14820" y="19388"/>
                      <a:pt x="14769" y="18990"/>
                    </a:cubicBezTo>
                    <a:cubicBezTo>
                      <a:pt x="14759" y="18890"/>
                      <a:pt x="14759" y="18770"/>
                      <a:pt x="14769" y="18649"/>
                    </a:cubicBezTo>
                    <a:cubicBezTo>
                      <a:pt x="14835" y="17724"/>
                      <a:pt x="14901" y="16798"/>
                      <a:pt x="14944" y="16190"/>
                    </a:cubicBezTo>
                    <a:cubicBezTo>
                      <a:pt x="15129" y="14924"/>
                      <a:pt x="15248" y="13971"/>
                      <a:pt x="15400" y="13049"/>
                    </a:cubicBezTo>
                    <a:cubicBezTo>
                      <a:pt x="15575" y="12023"/>
                      <a:pt x="15770" y="11027"/>
                      <a:pt x="15966" y="10028"/>
                    </a:cubicBezTo>
                    <a:cubicBezTo>
                      <a:pt x="16016" y="9731"/>
                      <a:pt x="16116" y="9540"/>
                      <a:pt x="16264" y="9540"/>
                    </a:cubicBezTo>
                    <a:close/>
                    <a:moveTo>
                      <a:pt x="17395" y="10195"/>
                    </a:moveTo>
                    <a:cubicBezTo>
                      <a:pt x="17442" y="10195"/>
                      <a:pt x="17493" y="10219"/>
                      <a:pt x="17542" y="10272"/>
                    </a:cubicBezTo>
                    <a:cubicBezTo>
                      <a:pt x="17824" y="10589"/>
                      <a:pt x="17890" y="10589"/>
                      <a:pt x="17814" y="11295"/>
                    </a:cubicBezTo>
                    <a:cubicBezTo>
                      <a:pt x="17759" y="11709"/>
                      <a:pt x="17694" y="12073"/>
                      <a:pt x="17629" y="12464"/>
                    </a:cubicBezTo>
                    <a:cubicBezTo>
                      <a:pt x="17390" y="13901"/>
                      <a:pt x="17140" y="15338"/>
                      <a:pt x="17041" y="16895"/>
                    </a:cubicBezTo>
                    <a:cubicBezTo>
                      <a:pt x="16987" y="17821"/>
                      <a:pt x="16932" y="18770"/>
                      <a:pt x="16868" y="19695"/>
                    </a:cubicBezTo>
                    <a:cubicBezTo>
                      <a:pt x="16846" y="20013"/>
                      <a:pt x="16802" y="20327"/>
                      <a:pt x="16640" y="20400"/>
                    </a:cubicBezTo>
                    <a:cubicBezTo>
                      <a:pt x="16598" y="20420"/>
                      <a:pt x="16553" y="20434"/>
                      <a:pt x="16509" y="20434"/>
                    </a:cubicBezTo>
                    <a:cubicBezTo>
                      <a:pt x="16285" y="20434"/>
                      <a:pt x="16048" y="20163"/>
                      <a:pt x="16019" y="19451"/>
                    </a:cubicBezTo>
                    <a:cubicBezTo>
                      <a:pt x="16009" y="19231"/>
                      <a:pt x="16019" y="18990"/>
                      <a:pt x="16042" y="18770"/>
                    </a:cubicBezTo>
                    <a:cubicBezTo>
                      <a:pt x="16128" y="17697"/>
                      <a:pt x="16227" y="16628"/>
                      <a:pt x="16324" y="15555"/>
                    </a:cubicBezTo>
                    <a:cubicBezTo>
                      <a:pt x="16476" y="14459"/>
                      <a:pt x="16617" y="13390"/>
                      <a:pt x="16780" y="12317"/>
                    </a:cubicBezTo>
                    <a:cubicBezTo>
                      <a:pt x="16856" y="11756"/>
                      <a:pt x="16965" y="11244"/>
                      <a:pt x="17064" y="10710"/>
                    </a:cubicBezTo>
                    <a:cubicBezTo>
                      <a:pt x="17128" y="10386"/>
                      <a:pt x="17256" y="10195"/>
                      <a:pt x="17395" y="10195"/>
                    </a:cubicBezTo>
                    <a:close/>
                    <a:moveTo>
                      <a:pt x="1838" y="0"/>
                    </a:moveTo>
                    <a:cubicBezTo>
                      <a:pt x="1721" y="0"/>
                      <a:pt x="1620" y="110"/>
                      <a:pt x="1530" y="311"/>
                    </a:cubicBezTo>
                    <a:cubicBezTo>
                      <a:pt x="1356" y="678"/>
                      <a:pt x="1193" y="1066"/>
                      <a:pt x="1062" y="1480"/>
                    </a:cubicBezTo>
                    <a:cubicBezTo>
                      <a:pt x="388" y="3622"/>
                      <a:pt x="83" y="6058"/>
                      <a:pt x="7" y="8641"/>
                    </a:cubicBezTo>
                    <a:cubicBezTo>
                      <a:pt x="-36" y="9761"/>
                      <a:pt x="128" y="10830"/>
                      <a:pt x="356" y="11853"/>
                    </a:cubicBezTo>
                    <a:cubicBezTo>
                      <a:pt x="453" y="12317"/>
                      <a:pt x="617" y="12635"/>
                      <a:pt x="856" y="12755"/>
                    </a:cubicBezTo>
                    <a:cubicBezTo>
                      <a:pt x="4312" y="14703"/>
                      <a:pt x="7769" y="16651"/>
                      <a:pt x="11226" y="18576"/>
                    </a:cubicBezTo>
                    <a:cubicBezTo>
                      <a:pt x="12890" y="19525"/>
                      <a:pt x="14553" y="20427"/>
                      <a:pt x="16227" y="21349"/>
                    </a:cubicBezTo>
                    <a:cubicBezTo>
                      <a:pt x="16400" y="21450"/>
                      <a:pt x="16585" y="21473"/>
                      <a:pt x="16759" y="21570"/>
                    </a:cubicBezTo>
                    <a:cubicBezTo>
                      <a:pt x="16801" y="21590"/>
                      <a:pt x="16840" y="21600"/>
                      <a:pt x="16877" y="21600"/>
                    </a:cubicBezTo>
                    <a:cubicBezTo>
                      <a:pt x="17053" y="21600"/>
                      <a:pt x="17178" y="21376"/>
                      <a:pt x="17259" y="21035"/>
                    </a:cubicBezTo>
                    <a:cubicBezTo>
                      <a:pt x="17369" y="20494"/>
                      <a:pt x="17572" y="20350"/>
                      <a:pt x="17791" y="20350"/>
                    </a:cubicBezTo>
                    <a:cubicBezTo>
                      <a:pt x="17809" y="20350"/>
                      <a:pt x="17827" y="20350"/>
                      <a:pt x="17847" y="20354"/>
                    </a:cubicBezTo>
                    <a:cubicBezTo>
                      <a:pt x="17936" y="20357"/>
                      <a:pt x="18026" y="20360"/>
                      <a:pt x="18115" y="20360"/>
                    </a:cubicBezTo>
                    <a:cubicBezTo>
                      <a:pt x="18915" y="20360"/>
                      <a:pt x="19705" y="20166"/>
                      <a:pt x="20487" y="19792"/>
                    </a:cubicBezTo>
                    <a:cubicBezTo>
                      <a:pt x="20553" y="19745"/>
                      <a:pt x="20618" y="19695"/>
                      <a:pt x="20684" y="19672"/>
                    </a:cubicBezTo>
                    <a:cubicBezTo>
                      <a:pt x="21108" y="19548"/>
                      <a:pt x="21357" y="19037"/>
                      <a:pt x="21433" y="18088"/>
                    </a:cubicBezTo>
                    <a:cubicBezTo>
                      <a:pt x="21477" y="17600"/>
                      <a:pt x="21498" y="17116"/>
                      <a:pt x="21531" y="16601"/>
                    </a:cubicBezTo>
                    <a:cubicBezTo>
                      <a:pt x="21564" y="16116"/>
                      <a:pt x="21455" y="15776"/>
                      <a:pt x="21303" y="15435"/>
                    </a:cubicBezTo>
                    <a:cubicBezTo>
                      <a:pt x="20563" y="13924"/>
                      <a:pt x="19759" y="12635"/>
                      <a:pt x="18879" y="11562"/>
                    </a:cubicBezTo>
                    <a:cubicBezTo>
                      <a:pt x="18792" y="11442"/>
                      <a:pt x="18704" y="11341"/>
                      <a:pt x="18628" y="11221"/>
                    </a:cubicBezTo>
                    <a:cubicBezTo>
                      <a:pt x="18499" y="11027"/>
                      <a:pt x="18433" y="10760"/>
                      <a:pt x="18476" y="10392"/>
                    </a:cubicBezTo>
                    <a:cubicBezTo>
                      <a:pt x="18531" y="10028"/>
                      <a:pt x="18488" y="9808"/>
                      <a:pt x="18314" y="9687"/>
                    </a:cubicBezTo>
                    <a:cubicBezTo>
                      <a:pt x="18118" y="9540"/>
                      <a:pt x="17923" y="9346"/>
                      <a:pt x="17726" y="9223"/>
                    </a:cubicBezTo>
                    <a:cubicBezTo>
                      <a:pt x="15162" y="7739"/>
                      <a:pt x="4997" y="1845"/>
                      <a:pt x="2476" y="411"/>
                    </a:cubicBezTo>
                    <a:cubicBezTo>
                      <a:pt x="2334" y="311"/>
                      <a:pt x="2182" y="264"/>
                      <a:pt x="2051" y="117"/>
                    </a:cubicBezTo>
                    <a:cubicBezTo>
                      <a:pt x="1976" y="37"/>
                      <a:pt x="1905" y="0"/>
                      <a:pt x="1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6" name="Google Shape;2923;p46"/>
              <p:cNvSpPr/>
              <p:nvPr/>
            </p:nvSpPr>
            <p:spPr>
              <a:xfrm flipH="1">
                <a:off x="410127" y="149461"/>
                <a:ext cx="318182" cy="1706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14" h="21600" extrusionOk="0">
                    <a:moveTo>
                      <a:pt x="6421" y="1990"/>
                    </a:moveTo>
                    <a:cubicBezTo>
                      <a:pt x="7680" y="1990"/>
                      <a:pt x="8934" y="2366"/>
                      <a:pt x="10178" y="2949"/>
                    </a:cubicBezTo>
                    <a:cubicBezTo>
                      <a:pt x="11386" y="3800"/>
                      <a:pt x="12630" y="4517"/>
                      <a:pt x="13806" y="5494"/>
                    </a:cubicBezTo>
                    <a:cubicBezTo>
                      <a:pt x="15350" y="6740"/>
                      <a:pt x="16862" y="8299"/>
                      <a:pt x="18070" y="10657"/>
                    </a:cubicBezTo>
                    <a:cubicBezTo>
                      <a:pt x="18507" y="11571"/>
                      <a:pt x="18945" y="12610"/>
                      <a:pt x="19282" y="13722"/>
                    </a:cubicBezTo>
                    <a:cubicBezTo>
                      <a:pt x="19752" y="15353"/>
                      <a:pt x="19549" y="16599"/>
                      <a:pt x="18673" y="17379"/>
                    </a:cubicBezTo>
                    <a:cubicBezTo>
                      <a:pt x="18037" y="17970"/>
                      <a:pt x="17401" y="18427"/>
                      <a:pt x="16728" y="18750"/>
                    </a:cubicBezTo>
                    <a:cubicBezTo>
                      <a:pt x="15673" y="19270"/>
                      <a:pt x="14608" y="19458"/>
                      <a:pt x="13543" y="19458"/>
                    </a:cubicBezTo>
                    <a:cubicBezTo>
                      <a:pt x="12570" y="19458"/>
                      <a:pt x="11593" y="19297"/>
                      <a:pt x="10616" y="19081"/>
                    </a:cubicBezTo>
                    <a:cubicBezTo>
                      <a:pt x="8127" y="18490"/>
                      <a:pt x="5744" y="17119"/>
                      <a:pt x="3559" y="14708"/>
                    </a:cubicBezTo>
                    <a:cubicBezTo>
                      <a:pt x="2651" y="13722"/>
                      <a:pt x="1881" y="12485"/>
                      <a:pt x="1379" y="10657"/>
                    </a:cubicBezTo>
                    <a:cubicBezTo>
                      <a:pt x="1005" y="9411"/>
                      <a:pt x="941" y="8111"/>
                      <a:pt x="1176" y="6803"/>
                    </a:cubicBezTo>
                    <a:cubicBezTo>
                      <a:pt x="1646" y="4320"/>
                      <a:pt x="2619" y="3146"/>
                      <a:pt x="3863" y="2554"/>
                    </a:cubicBezTo>
                    <a:cubicBezTo>
                      <a:pt x="4716" y="2160"/>
                      <a:pt x="5569" y="1990"/>
                      <a:pt x="6421" y="1990"/>
                    </a:cubicBezTo>
                    <a:close/>
                    <a:moveTo>
                      <a:pt x="5223" y="0"/>
                    </a:moveTo>
                    <a:cubicBezTo>
                      <a:pt x="4094" y="0"/>
                      <a:pt x="2950" y="430"/>
                      <a:pt x="1946" y="1703"/>
                    </a:cubicBezTo>
                    <a:cubicBezTo>
                      <a:pt x="-101" y="4257"/>
                      <a:pt x="-774" y="9285"/>
                      <a:pt x="1107" y="13399"/>
                    </a:cubicBezTo>
                    <a:cubicBezTo>
                      <a:pt x="2116" y="15622"/>
                      <a:pt x="3361" y="17119"/>
                      <a:pt x="4771" y="18167"/>
                    </a:cubicBezTo>
                    <a:cubicBezTo>
                      <a:pt x="7523" y="20327"/>
                      <a:pt x="10395" y="21600"/>
                      <a:pt x="13359" y="21600"/>
                    </a:cubicBezTo>
                    <a:cubicBezTo>
                      <a:pt x="13976" y="21600"/>
                      <a:pt x="14594" y="21546"/>
                      <a:pt x="15216" y="21430"/>
                    </a:cubicBezTo>
                    <a:cubicBezTo>
                      <a:pt x="16323" y="21233"/>
                      <a:pt x="17433" y="20650"/>
                      <a:pt x="18475" y="20058"/>
                    </a:cubicBezTo>
                    <a:cubicBezTo>
                      <a:pt x="19047" y="19664"/>
                      <a:pt x="19549" y="18884"/>
                      <a:pt x="20052" y="18230"/>
                    </a:cubicBezTo>
                    <a:cubicBezTo>
                      <a:pt x="20623" y="17450"/>
                      <a:pt x="20826" y="16267"/>
                      <a:pt x="20655" y="15030"/>
                    </a:cubicBezTo>
                    <a:cubicBezTo>
                      <a:pt x="20522" y="13856"/>
                      <a:pt x="20287" y="12682"/>
                      <a:pt x="19987" y="11634"/>
                    </a:cubicBezTo>
                    <a:cubicBezTo>
                      <a:pt x="18945" y="8371"/>
                      <a:pt x="17300" y="6471"/>
                      <a:pt x="15617" y="4714"/>
                    </a:cubicBezTo>
                    <a:cubicBezTo>
                      <a:pt x="14175" y="3271"/>
                      <a:pt x="12695" y="2097"/>
                      <a:pt x="11183" y="1515"/>
                    </a:cubicBezTo>
                    <a:cubicBezTo>
                      <a:pt x="9270" y="403"/>
                      <a:pt x="7389" y="72"/>
                      <a:pt x="5476" y="9"/>
                    </a:cubicBezTo>
                    <a:cubicBezTo>
                      <a:pt x="5393" y="0"/>
                      <a:pt x="5311" y="0"/>
                      <a:pt x="522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7" name="Google Shape;2924;p46"/>
              <p:cNvSpPr/>
              <p:nvPr/>
            </p:nvSpPr>
            <p:spPr>
              <a:xfrm flipH="1">
                <a:off x="428343" y="165179"/>
                <a:ext cx="284020" cy="137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1" h="21600" extrusionOk="0">
                    <a:moveTo>
                      <a:pt x="6181" y="0"/>
                    </a:moveTo>
                    <a:cubicBezTo>
                      <a:pt x="5202" y="0"/>
                      <a:pt x="4223" y="211"/>
                      <a:pt x="3244" y="698"/>
                    </a:cubicBezTo>
                    <a:cubicBezTo>
                      <a:pt x="1815" y="1430"/>
                      <a:pt x="698" y="2881"/>
                      <a:pt x="158" y="5951"/>
                    </a:cubicBezTo>
                    <a:cubicBezTo>
                      <a:pt x="-112" y="7569"/>
                      <a:pt x="-38" y="9176"/>
                      <a:pt x="391" y="10717"/>
                    </a:cubicBezTo>
                    <a:cubicBezTo>
                      <a:pt x="968" y="12978"/>
                      <a:pt x="1852" y="14507"/>
                      <a:pt x="2894" y="15726"/>
                    </a:cubicBezTo>
                    <a:cubicBezTo>
                      <a:pt x="5403" y="18707"/>
                      <a:pt x="8140" y="20403"/>
                      <a:pt x="10998" y="21135"/>
                    </a:cubicBezTo>
                    <a:cubicBezTo>
                      <a:pt x="12120" y="21401"/>
                      <a:pt x="13242" y="21600"/>
                      <a:pt x="14359" y="21600"/>
                    </a:cubicBezTo>
                    <a:cubicBezTo>
                      <a:pt x="15581" y="21600"/>
                      <a:pt x="16804" y="21367"/>
                      <a:pt x="18016" y="20724"/>
                    </a:cubicBezTo>
                    <a:cubicBezTo>
                      <a:pt x="18789" y="20326"/>
                      <a:pt x="19519" y="19760"/>
                      <a:pt x="20249" y="19029"/>
                    </a:cubicBezTo>
                    <a:cubicBezTo>
                      <a:pt x="21255" y="18065"/>
                      <a:pt x="21488" y="16524"/>
                      <a:pt x="20948" y="14507"/>
                    </a:cubicBezTo>
                    <a:cubicBezTo>
                      <a:pt x="20562" y="13133"/>
                      <a:pt x="20059" y="11847"/>
                      <a:pt x="19556" y="10717"/>
                    </a:cubicBezTo>
                    <a:cubicBezTo>
                      <a:pt x="18169" y="7802"/>
                      <a:pt x="16433" y="5874"/>
                      <a:pt x="14660" y="4333"/>
                    </a:cubicBezTo>
                    <a:cubicBezTo>
                      <a:pt x="13311" y="3125"/>
                      <a:pt x="11882" y="2239"/>
                      <a:pt x="10495" y="1186"/>
                    </a:cubicBezTo>
                    <a:cubicBezTo>
                      <a:pt x="9066" y="465"/>
                      <a:pt x="7626" y="0"/>
                      <a:pt x="618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8" name="Google Shape;2925;p46"/>
              <p:cNvSpPr/>
              <p:nvPr/>
            </p:nvSpPr>
            <p:spPr>
              <a:xfrm flipH="1">
                <a:off x="543031" y="225713"/>
                <a:ext cx="48815" cy="439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46" h="21600" extrusionOk="0">
                    <a:moveTo>
                      <a:pt x="3838" y="0"/>
                    </a:moveTo>
                    <a:cubicBezTo>
                      <a:pt x="2556" y="0"/>
                      <a:pt x="1473" y="2087"/>
                      <a:pt x="732" y="4383"/>
                    </a:cubicBezTo>
                    <a:cubicBezTo>
                      <a:pt x="-1348" y="10991"/>
                      <a:pt x="1131" y="19096"/>
                      <a:pt x="6545" y="21113"/>
                    </a:cubicBezTo>
                    <a:cubicBezTo>
                      <a:pt x="7400" y="21461"/>
                      <a:pt x="8284" y="21600"/>
                      <a:pt x="9167" y="21600"/>
                    </a:cubicBezTo>
                    <a:cubicBezTo>
                      <a:pt x="13755" y="21600"/>
                      <a:pt x="18200" y="17322"/>
                      <a:pt x="19426" y="10713"/>
                    </a:cubicBezTo>
                    <a:cubicBezTo>
                      <a:pt x="20252" y="5913"/>
                      <a:pt x="18571" y="4661"/>
                      <a:pt x="17345" y="4139"/>
                    </a:cubicBezTo>
                    <a:cubicBezTo>
                      <a:pt x="17203" y="4104"/>
                      <a:pt x="17089" y="4070"/>
                      <a:pt x="16975" y="4070"/>
                    </a:cubicBezTo>
                    <a:cubicBezTo>
                      <a:pt x="16348" y="4070"/>
                      <a:pt x="15892" y="4696"/>
                      <a:pt x="14838" y="6435"/>
                    </a:cubicBezTo>
                    <a:cubicBezTo>
                      <a:pt x="14097" y="7583"/>
                      <a:pt x="12473" y="12661"/>
                      <a:pt x="10022" y="12661"/>
                    </a:cubicBezTo>
                    <a:cubicBezTo>
                      <a:pt x="9765" y="12661"/>
                      <a:pt x="9509" y="12626"/>
                      <a:pt x="9253" y="12487"/>
                    </a:cubicBezTo>
                    <a:cubicBezTo>
                      <a:pt x="6118" y="10991"/>
                      <a:pt x="6545" y="6157"/>
                      <a:pt x="6346" y="4661"/>
                    </a:cubicBezTo>
                    <a:cubicBezTo>
                      <a:pt x="6346" y="2609"/>
                      <a:pt x="6346" y="591"/>
                      <a:pt x="4266" y="70"/>
                    </a:cubicBezTo>
                    <a:cubicBezTo>
                      <a:pt x="4123" y="35"/>
                      <a:pt x="3981" y="0"/>
                      <a:pt x="3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29" name="Google Shape;2926;p46"/>
              <p:cNvSpPr/>
              <p:nvPr/>
            </p:nvSpPr>
            <p:spPr>
              <a:xfrm flipH="1">
                <a:off x="501103" y="237608"/>
                <a:ext cx="18627" cy="203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9" h="21600" extrusionOk="0">
                    <a:moveTo>
                      <a:pt x="9996" y="0"/>
                    </a:moveTo>
                    <a:cubicBezTo>
                      <a:pt x="5631" y="0"/>
                      <a:pt x="1341" y="3537"/>
                      <a:pt x="379" y="8354"/>
                    </a:cubicBezTo>
                    <a:cubicBezTo>
                      <a:pt x="-1248" y="14977"/>
                      <a:pt x="2525" y="20998"/>
                      <a:pt x="8442" y="21525"/>
                    </a:cubicBezTo>
                    <a:cubicBezTo>
                      <a:pt x="8886" y="21600"/>
                      <a:pt x="9256" y="21600"/>
                      <a:pt x="9626" y="21600"/>
                    </a:cubicBezTo>
                    <a:cubicBezTo>
                      <a:pt x="14434" y="21600"/>
                      <a:pt x="18281" y="18364"/>
                      <a:pt x="19242" y="12794"/>
                    </a:cubicBezTo>
                    <a:cubicBezTo>
                      <a:pt x="20352" y="6698"/>
                      <a:pt x="17097" y="1279"/>
                      <a:pt x="11697" y="151"/>
                    </a:cubicBezTo>
                    <a:cubicBezTo>
                      <a:pt x="11179" y="0"/>
                      <a:pt x="10588" y="0"/>
                      <a:pt x="999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30" name="Google Shape;2927;p46"/>
              <p:cNvSpPr/>
              <p:nvPr/>
            </p:nvSpPr>
            <p:spPr>
              <a:xfrm flipH="1">
                <a:off x="612047" y="209218"/>
                <a:ext cx="18064" cy="204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2" h="21600" extrusionOk="0">
                    <a:moveTo>
                      <a:pt x="10127" y="0"/>
                    </a:moveTo>
                    <a:cubicBezTo>
                      <a:pt x="5336" y="0"/>
                      <a:pt x="1381" y="3513"/>
                      <a:pt x="392" y="8371"/>
                    </a:cubicBezTo>
                    <a:cubicBezTo>
                      <a:pt x="-1281" y="14873"/>
                      <a:pt x="2598" y="20853"/>
                      <a:pt x="8150" y="21376"/>
                    </a:cubicBezTo>
                    <a:cubicBezTo>
                      <a:pt x="8834" y="21525"/>
                      <a:pt x="9519" y="21600"/>
                      <a:pt x="10127" y="21600"/>
                    </a:cubicBezTo>
                    <a:cubicBezTo>
                      <a:pt x="15223" y="21600"/>
                      <a:pt x="18722" y="18012"/>
                      <a:pt x="19178" y="12706"/>
                    </a:cubicBezTo>
                    <a:cubicBezTo>
                      <a:pt x="20319" y="6727"/>
                      <a:pt x="16973" y="1271"/>
                      <a:pt x="12029" y="149"/>
                    </a:cubicBezTo>
                    <a:cubicBezTo>
                      <a:pt x="11344" y="75"/>
                      <a:pt x="10736" y="0"/>
                      <a:pt x="101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3034" name="Google Shape;2928;p46"/>
            <p:cNvGrpSpPr/>
            <p:nvPr/>
          </p:nvGrpSpPr>
          <p:grpSpPr>
            <a:xfrm>
              <a:off x="-1" y="236776"/>
              <a:ext cx="623602" cy="861166"/>
              <a:chOff x="0" y="0"/>
              <a:chExt cx="623600" cy="861165"/>
            </a:xfrm>
          </p:grpSpPr>
          <p:sp>
            <p:nvSpPr>
              <p:cNvPr id="3032" name="Google Shape;2929;p46"/>
              <p:cNvSpPr/>
              <p:nvPr/>
            </p:nvSpPr>
            <p:spPr>
              <a:xfrm>
                <a:off x="5102" y="5291"/>
                <a:ext cx="613447" cy="8503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85" h="21600" extrusionOk="0">
                    <a:moveTo>
                      <a:pt x="12212" y="0"/>
                    </a:moveTo>
                    <a:cubicBezTo>
                      <a:pt x="12095" y="0"/>
                      <a:pt x="11978" y="6"/>
                      <a:pt x="11858" y="21"/>
                    </a:cubicBezTo>
                    <a:cubicBezTo>
                      <a:pt x="9050" y="380"/>
                      <a:pt x="6142" y="612"/>
                      <a:pt x="3315" y="845"/>
                    </a:cubicBezTo>
                    <a:lnTo>
                      <a:pt x="2888" y="877"/>
                    </a:lnTo>
                    <a:cubicBezTo>
                      <a:pt x="1565" y="986"/>
                      <a:pt x="591" y="1747"/>
                      <a:pt x="510" y="2742"/>
                    </a:cubicBezTo>
                    <a:lnTo>
                      <a:pt x="448" y="3520"/>
                    </a:lnTo>
                    <a:cubicBezTo>
                      <a:pt x="284" y="5788"/>
                      <a:pt x="102" y="8152"/>
                      <a:pt x="691" y="10437"/>
                    </a:cubicBezTo>
                    <a:cubicBezTo>
                      <a:pt x="937" y="11402"/>
                      <a:pt x="2114" y="12116"/>
                      <a:pt x="3457" y="12116"/>
                    </a:cubicBezTo>
                    <a:cubicBezTo>
                      <a:pt x="4007" y="12116"/>
                      <a:pt x="4534" y="11993"/>
                      <a:pt x="4961" y="11760"/>
                    </a:cubicBezTo>
                    <a:cubicBezTo>
                      <a:pt x="6896" y="10717"/>
                      <a:pt x="8500" y="9925"/>
                      <a:pt x="10128" y="9925"/>
                    </a:cubicBezTo>
                    <a:cubicBezTo>
                      <a:pt x="10739" y="9925"/>
                      <a:pt x="11328" y="10049"/>
                      <a:pt x="11939" y="10267"/>
                    </a:cubicBezTo>
                    <a:cubicBezTo>
                      <a:pt x="12894" y="10625"/>
                      <a:pt x="13628" y="11278"/>
                      <a:pt x="13951" y="12069"/>
                    </a:cubicBezTo>
                    <a:cubicBezTo>
                      <a:pt x="14339" y="12972"/>
                      <a:pt x="14216" y="13966"/>
                      <a:pt x="13647" y="14807"/>
                    </a:cubicBezTo>
                    <a:cubicBezTo>
                      <a:pt x="12751" y="16098"/>
                      <a:pt x="10719" y="16859"/>
                      <a:pt x="8216" y="16859"/>
                    </a:cubicBezTo>
                    <a:cubicBezTo>
                      <a:pt x="6873" y="16859"/>
                      <a:pt x="5573" y="16627"/>
                      <a:pt x="4557" y="16206"/>
                    </a:cubicBezTo>
                    <a:cubicBezTo>
                      <a:pt x="4088" y="16004"/>
                      <a:pt x="3580" y="15910"/>
                      <a:pt x="3072" y="15910"/>
                    </a:cubicBezTo>
                    <a:cubicBezTo>
                      <a:pt x="1707" y="15910"/>
                      <a:pt x="468" y="16672"/>
                      <a:pt x="102" y="17715"/>
                    </a:cubicBezTo>
                    <a:cubicBezTo>
                      <a:pt x="-244" y="18741"/>
                      <a:pt x="306" y="19735"/>
                      <a:pt x="1545" y="20264"/>
                    </a:cubicBezTo>
                    <a:cubicBezTo>
                      <a:pt x="3560" y="21150"/>
                      <a:pt x="5877" y="21600"/>
                      <a:pt x="8216" y="21600"/>
                    </a:cubicBezTo>
                    <a:cubicBezTo>
                      <a:pt x="13605" y="21600"/>
                      <a:pt x="18183" y="19253"/>
                      <a:pt x="19910" y="15630"/>
                    </a:cubicBezTo>
                    <a:cubicBezTo>
                      <a:pt x="21356" y="12599"/>
                      <a:pt x="19383" y="8558"/>
                      <a:pt x="15601" y="6800"/>
                    </a:cubicBezTo>
                    <a:cubicBezTo>
                      <a:pt x="13890" y="6006"/>
                      <a:pt x="12101" y="5603"/>
                      <a:pt x="10312" y="5603"/>
                    </a:cubicBezTo>
                    <a:cubicBezTo>
                      <a:pt x="8827" y="5603"/>
                      <a:pt x="7323" y="5867"/>
                      <a:pt x="5757" y="6396"/>
                    </a:cubicBezTo>
                    <a:cubicBezTo>
                      <a:pt x="5734" y="6256"/>
                      <a:pt x="5734" y="6115"/>
                      <a:pt x="5715" y="5961"/>
                    </a:cubicBezTo>
                    <a:lnTo>
                      <a:pt x="5695" y="5697"/>
                    </a:lnTo>
                    <a:cubicBezTo>
                      <a:pt x="5673" y="5276"/>
                      <a:pt x="5654" y="4841"/>
                      <a:pt x="5654" y="4453"/>
                    </a:cubicBezTo>
                    <a:cubicBezTo>
                      <a:pt x="8054" y="4141"/>
                      <a:pt x="10555" y="3738"/>
                      <a:pt x="12955" y="3006"/>
                    </a:cubicBezTo>
                    <a:cubicBezTo>
                      <a:pt x="13890" y="2712"/>
                      <a:pt x="14401" y="1995"/>
                      <a:pt x="14216" y="1250"/>
                    </a:cubicBezTo>
                    <a:cubicBezTo>
                      <a:pt x="14035" y="512"/>
                      <a:pt x="13203" y="0"/>
                      <a:pt x="1221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33" name="Google Shape;2930;p46"/>
              <p:cNvSpPr/>
              <p:nvPr/>
            </p:nvSpPr>
            <p:spPr>
              <a:xfrm>
                <a:off x="0" y="0"/>
                <a:ext cx="623601" cy="8611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77" h="21600" extrusionOk="0">
                    <a:moveTo>
                      <a:pt x="12186" y="261"/>
                    </a:moveTo>
                    <a:cubicBezTo>
                      <a:pt x="13086" y="261"/>
                      <a:pt x="13825" y="723"/>
                      <a:pt x="13987" y="1397"/>
                    </a:cubicBezTo>
                    <a:cubicBezTo>
                      <a:pt x="14146" y="2073"/>
                      <a:pt x="13685" y="2718"/>
                      <a:pt x="12845" y="2979"/>
                    </a:cubicBezTo>
                    <a:cubicBezTo>
                      <a:pt x="10507" y="3699"/>
                      <a:pt x="8025" y="4100"/>
                      <a:pt x="5687" y="4405"/>
                    </a:cubicBezTo>
                    <a:cubicBezTo>
                      <a:pt x="5605" y="4422"/>
                      <a:pt x="5547" y="4468"/>
                      <a:pt x="5547" y="4529"/>
                    </a:cubicBezTo>
                    <a:cubicBezTo>
                      <a:pt x="5566" y="4928"/>
                      <a:pt x="5586" y="5343"/>
                      <a:pt x="5605" y="5772"/>
                    </a:cubicBezTo>
                    <a:lnTo>
                      <a:pt x="5646" y="6463"/>
                    </a:lnTo>
                    <a:cubicBezTo>
                      <a:pt x="5646" y="6510"/>
                      <a:pt x="5687" y="6539"/>
                      <a:pt x="5725" y="6571"/>
                    </a:cubicBezTo>
                    <a:cubicBezTo>
                      <a:pt x="5756" y="6579"/>
                      <a:pt x="5786" y="6581"/>
                      <a:pt x="5813" y="6581"/>
                    </a:cubicBezTo>
                    <a:cubicBezTo>
                      <a:pt x="5841" y="6581"/>
                      <a:pt x="5865" y="6579"/>
                      <a:pt x="5885" y="6571"/>
                    </a:cubicBezTo>
                    <a:cubicBezTo>
                      <a:pt x="7427" y="6048"/>
                      <a:pt x="8865" y="5787"/>
                      <a:pt x="10306" y="5787"/>
                    </a:cubicBezTo>
                    <a:cubicBezTo>
                      <a:pt x="12046" y="5787"/>
                      <a:pt x="13767" y="6187"/>
                      <a:pt x="15406" y="6954"/>
                    </a:cubicBezTo>
                    <a:cubicBezTo>
                      <a:pt x="19067" y="8659"/>
                      <a:pt x="20985" y="12590"/>
                      <a:pt x="19586" y="15520"/>
                    </a:cubicBezTo>
                    <a:cubicBezTo>
                      <a:pt x="17906" y="19051"/>
                      <a:pt x="13465" y="21339"/>
                      <a:pt x="8245" y="21339"/>
                    </a:cubicBezTo>
                    <a:cubicBezTo>
                      <a:pt x="5967" y="21339"/>
                      <a:pt x="3725" y="20894"/>
                      <a:pt x="1765" y="20035"/>
                    </a:cubicBezTo>
                    <a:cubicBezTo>
                      <a:pt x="626" y="19544"/>
                      <a:pt x="105" y="18606"/>
                      <a:pt x="426" y="17654"/>
                    </a:cubicBezTo>
                    <a:cubicBezTo>
                      <a:pt x="766" y="16672"/>
                      <a:pt x="1927" y="15967"/>
                      <a:pt x="3187" y="15967"/>
                    </a:cubicBezTo>
                    <a:cubicBezTo>
                      <a:pt x="3667" y="15967"/>
                      <a:pt x="4125" y="16057"/>
                      <a:pt x="4567" y="16243"/>
                    </a:cubicBezTo>
                    <a:cubicBezTo>
                      <a:pt x="5586" y="16672"/>
                      <a:pt x="6906" y="16902"/>
                      <a:pt x="8245" y="16902"/>
                    </a:cubicBezTo>
                    <a:cubicBezTo>
                      <a:pt x="10767" y="16902"/>
                      <a:pt x="12807" y="16120"/>
                      <a:pt x="13726" y="14814"/>
                    </a:cubicBezTo>
                    <a:cubicBezTo>
                      <a:pt x="14327" y="13955"/>
                      <a:pt x="14445" y="12941"/>
                      <a:pt x="14047" y="12021"/>
                    </a:cubicBezTo>
                    <a:cubicBezTo>
                      <a:pt x="13707" y="11191"/>
                      <a:pt x="12966" y="10531"/>
                      <a:pt x="11986" y="10163"/>
                    </a:cubicBezTo>
                    <a:cubicBezTo>
                      <a:pt x="11346" y="9933"/>
                      <a:pt x="10745" y="9811"/>
                      <a:pt x="10125" y="9811"/>
                    </a:cubicBezTo>
                    <a:cubicBezTo>
                      <a:pt x="8467" y="9811"/>
                      <a:pt x="6867" y="10607"/>
                      <a:pt x="4946" y="11637"/>
                    </a:cubicBezTo>
                    <a:cubicBezTo>
                      <a:pt x="4545" y="11867"/>
                      <a:pt x="4065" y="11974"/>
                      <a:pt x="3565" y="11974"/>
                    </a:cubicBezTo>
                    <a:cubicBezTo>
                      <a:pt x="2325" y="11974"/>
                      <a:pt x="1227" y="11298"/>
                      <a:pt x="1005" y="10424"/>
                    </a:cubicBezTo>
                    <a:cubicBezTo>
                      <a:pt x="426" y="8168"/>
                      <a:pt x="607" y="5848"/>
                      <a:pt x="785" y="3624"/>
                    </a:cubicBezTo>
                    <a:lnTo>
                      <a:pt x="846" y="2840"/>
                    </a:lnTo>
                    <a:cubicBezTo>
                      <a:pt x="906" y="1934"/>
                      <a:pt x="1806" y="1213"/>
                      <a:pt x="3025" y="1121"/>
                    </a:cubicBezTo>
                    <a:lnTo>
                      <a:pt x="3445" y="1089"/>
                    </a:lnTo>
                    <a:cubicBezTo>
                      <a:pt x="6225" y="860"/>
                      <a:pt x="9107" y="630"/>
                      <a:pt x="11865" y="276"/>
                    </a:cubicBezTo>
                    <a:cubicBezTo>
                      <a:pt x="11967" y="261"/>
                      <a:pt x="12085" y="261"/>
                      <a:pt x="12186" y="261"/>
                    </a:cubicBezTo>
                    <a:close/>
                    <a:moveTo>
                      <a:pt x="12186" y="0"/>
                    </a:moveTo>
                    <a:cubicBezTo>
                      <a:pt x="12066" y="0"/>
                      <a:pt x="11926" y="15"/>
                      <a:pt x="11805" y="32"/>
                    </a:cubicBezTo>
                    <a:cubicBezTo>
                      <a:pt x="9046" y="383"/>
                      <a:pt x="6187" y="615"/>
                      <a:pt x="3406" y="830"/>
                    </a:cubicBezTo>
                    <a:lnTo>
                      <a:pt x="2986" y="874"/>
                    </a:lnTo>
                    <a:cubicBezTo>
                      <a:pt x="1606" y="982"/>
                      <a:pt x="585" y="1780"/>
                      <a:pt x="505" y="2825"/>
                    </a:cubicBezTo>
                    <a:lnTo>
                      <a:pt x="445" y="3609"/>
                    </a:lnTo>
                    <a:cubicBezTo>
                      <a:pt x="266" y="5848"/>
                      <a:pt x="85" y="8182"/>
                      <a:pt x="667" y="10470"/>
                    </a:cubicBezTo>
                    <a:cubicBezTo>
                      <a:pt x="925" y="11469"/>
                      <a:pt x="2166" y="12236"/>
                      <a:pt x="3565" y="12236"/>
                    </a:cubicBezTo>
                    <a:cubicBezTo>
                      <a:pt x="4145" y="12236"/>
                      <a:pt x="4685" y="12097"/>
                      <a:pt x="5146" y="11852"/>
                    </a:cubicBezTo>
                    <a:cubicBezTo>
                      <a:pt x="7007" y="10839"/>
                      <a:pt x="8566" y="10070"/>
                      <a:pt x="10125" y="10070"/>
                    </a:cubicBezTo>
                    <a:cubicBezTo>
                      <a:pt x="10685" y="10070"/>
                      <a:pt x="11245" y="10177"/>
                      <a:pt x="11827" y="10392"/>
                    </a:cubicBezTo>
                    <a:cubicBezTo>
                      <a:pt x="12746" y="10732"/>
                      <a:pt x="13405" y="11330"/>
                      <a:pt x="13726" y="12097"/>
                    </a:cubicBezTo>
                    <a:cubicBezTo>
                      <a:pt x="14105" y="12956"/>
                      <a:pt x="13987" y="13894"/>
                      <a:pt x="13427" y="14692"/>
                    </a:cubicBezTo>
                    <a:cubicBezTo>
                      <a:pt x="12587" y="15920"/>
                      <a:pt x="10647" y="16658"/>
                      <a:pt x="8245" y="16658"/>
                    </a:cubicBezTo>
                    <a:cubicBezTo>
                      <a:pt x="6947" y="16658"/>
                      <a:pt x="5706" y="16426"/>
                      <a:pt x="4726" y="16013"/>
                    </a:cubicBezTo>
                    <a:cubicBezTo>
                      <a:pt x="4246" y="15813"/>
                      <a:pt x="3725" y="15705"/>
                      <a:pt x="3187" y="15705"/>
                    </a:cubicBezTo>
                    <a:cubicBezTo>
                      <a:pt x="1787" y="15705"/>
                      <a:pt x="486" y="16504"/>
                      <a:pt x="105" y="17593"/>
                    </a:cubicBezTo>
                    <a:cubicBezTo>
                      <a:pt x="-255" y="18667"/>
                      <a:pt x="327" y="19712"/>
                      <a:pt x="1587" y="20264"/>
                    </a:cubicBezTo>
                    <a:cubicBezTo>
                      <a:pt x="3607" y="21124"/>
                      <a:pt x="5907" y="21600"/>
                      <a:pt x="8245" y="21600"/>
                    </a:cubicBezTo>
                    <a:cubicBezTo>
                      <a:pt x="13605" y="21600"/>
                      <a:pt x="18186" y="19236"/>
                      <a:pt x="19907" y="15613"/>
                    </a:cubicBezTo>
                    <a:cubicBezTo>
                      <a:pt x="21345" y="12558"/>
                      <a:pt x="19366" y="8505"/>
                      <a:pt x="15587" y="6739"/>
                    </a:cubicBezTo>
                    <a:cubicBezTo>
                      <a:pt x="13885" y="5941"/>
                      <a:pt x="12107" y="5526"/>
                      <a:pt x="10306" y="5526"/>
                    </a:cubicBezTo>
                    <a:cubicBezTo>
                      <a:pt x="8887" y="5526"/>
                      <a:pt x="7466" y="5772"/>
                      <a:pt x="5967" y="6263"/>
                    </a:cubicBezTo>
                    <a:lnTo>
                      <a:pt x="5945" y="5758"/>
                    </a:lnTo>
                    <a:cubicBezTo>
                      <a:pt x="5926" y="5374"/>
                      <a:pt x="5907" y="4989"/>
                      <a:pt x="5885" y="4637"/>
                    </a:cubicBezTo>
                    <a:cubicBezTo>
                      <a:pt x="8207" y="4329"/>
                      <a:pt x="10647" y="3931"/>
                      <a:pt x="12966" y="3223"/>
                    </a:cubicBezTo>
                    <a:cubicBezTo>
                      <a:pt x="13965" y="2918"/>
                      <a:pt x="14505" y="2149"/>
                      <a:pt x="14305" y="1350"/>
                    </a:cubicBezTo>
                    <a:cubicBezTo>
                      <a:pt x="14105" y="552"/>
                      <a:pt x="13246" y="0"/>
                      <a:pt x="1218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3037" name="Google Shape;2931;p46"/>
            <p:cNvGrpSpPr/>
            <p:nvPr/>
          </p:nvGrpSpPr>
          <p:grpSpPr>
            <a:xfrm>
              <a:off x="856977" y="303053"/>
              <a:ext cx="643417" cy="585086"/>
              <a:chOff x="0" y="0"/>
              <a:chExt cx="643415" cy="585085"/>
            </a:xfrm>
          </p:grpSpPr>
          <p:sp>
            <p:nvSpPr>
              <p:cNvPr id="3035" name="Google Shape;2932;p46"/>
              <p:cNvSpPr/>
              <p:nvPr/>
            </p:nvSpPr>
            <p:spPr>
              <a:xfrm>
                <a:off x="5074" y="5458"/>
                <a:ext cx="633193" cy="5747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2" h="21600" extrusionOk="0">
                    <a:moveTo>
                      <a:pt x="2316" y="0"/>
                    </a:moveTo>
                    <a:cubicBezTo>
                      <a:pt x="1716" y="0"/>
                      <a:pt x="1181" y="391"/>
                      <a:pt x="932" y="966"/>
                    </a:cubicBezTo>
                    <a:cubicBezTo>
                      <a:pt x="686" y="1588"/>
                      <a:pt x="768" y="2301"/>
                      <a:pt x="1161" y="2806"/>
                    </a:cubicBezTo>
                    <a:cubicBezTo>
                      <a:pt x="3160" y="5338"/>
                      <a:pt x="5328" y="7800"/>
                      <a:pt x="7327" y="10031"/>
                    </a:cubicBezTo>
                    <a:cubicBezTo>
                      <a:pt x="7163" y="10145"/>
                      <a:pt x="7018" y="10284"/>
                      <a:pt x="6874" y="10398"/>
                    </a:cubicBezTo>
                    <a:cubicBezTo>
                      <a:pt x="4646" y="12168"/>
                      <a:pt x="2336" y="13986"/>
                      <a:pt x="479" y="16262"/>
                    </a:cubicBezTo>
                    <a:cubicBezTo>
                      <a:pt x="-16" y="16884"/>
                      <a:pt x="-141" y="17711"/>
                      <a:pt x="170" y="18472"/>
                    </a:cubicBezTo>
                    <a:cubicBezTo>
                      <a:pt x="459" y="19207"/>
                      <a:pt x="1119" y="19690"/>
                      <a:pt x="1841" y="19690"/>
                    </a:cubicBezTo>
                    <a:cubicBezTo>
                      <a:pt x="2149" y="19690"/>
                      <a:pt x="2461" y="19599"/>
                      <a:pt x="2727" y="19416"/>
                    </a:cubicBezTo>
                    <a:cubicBezTo>
                      <a:pt x="5204" y="17828"/>
                      <a:pt x="7701" y="15918"/>
                      <a:pt x="10382" y="13573"/>
                    </a:cubicBezTo>
                    <a:cubicBezTo>
                      <a:pt x="10733" y="14034"/>
                      <a:pt x="11084" y="14517"/>
                      <a:pt x="11454" y="15022"/>
                    </a:cubicBezTo>
                    <a:lnTo>
                      <a:pt x="11474" y="15044"/>
                    </a:lnTo>
                    <a:cubicBezTo>
                      <a:pt x="13456" y="17781"/>
                      <a:pt x="15704" y="20887"/>
                      <a:pt x="18552" y="21553"/>
                    </a:cubicBezTo>
                    <a:cubicBezTo>
                      <a:pt x="18696" y="21578"/>
                      <a:pt x="18840" y="21600"/>
                      <a:pt x="18962" y="21600"/>
                    </a:cubicBezTo>
                    <a:cubicBezTo>
                      <a:pt x="19625" y="21600"/>
                      <a:pt x="20222" y="21231"/>
                      <a:pt x="20573" y="20634"/>
                    </a:cubicBezTo>
                    <a:cubicBezTo>
                      <a:pt x="20924" y="20012"/>
                      <a:pt x="20964" y="19229"/>
                      <a:pt x="20675" y="18541"/>
                    </a:cubicBezTo>
                    <a:cubicBezTo>
                      <a:pt x="20058" y="17067"/>
                      <a:pt x="19067" y="16010"/>
                      <a:pt x="18119" y="14974"/>
                    </a:cubicBezTo>
                    <a:cubicBezTo>
                      <a:pt x="17767" y="14583"/>
                      <a:pt x="17397" y="14170"/>
                      <a:pt x="17046" y="13734"/>
                    </a:cubicBezTo>
                    <a:cubicBezTo>
                      <a:pt x="16055" y="12490"/>
                      <a:pt x="15126" y="11319"/>
                      <a:pt x="14096" y="10167"/>
                    </a:cubicBezTo>
                    <a:cubicBezTo>
                      <a:pt x="16179" y="8166"/>
                      <a:pt x="18365" y="5934"/>
                      <a:pt x="20862" y="3198"/>
                    </a:cubicBezTo>
                    <a:cubicBezTo>
                      <a:pt x="21334" y="2693"/>
                      <a:pt x="21459" y="1957"/>
                      <a:pt x="21233" y="1288"/>
                    </a:cubicBezTo>
                    <a:cubicBezTo>
                      <a:pt x="20986" y="644"/>
                      <a:pt x="20386" y="186"/>
                      <a:pt x="19746" y="186"/>
                    </a:cubicBezTo>
                    <a:cubicBezTo>
                      <a:pt x="19458" y="186"/>
                      <a:pt x="19191" y="278"/>
                      <a:pt x="18962" y="439"/>
                    </a:cubicBezTo>
                    <a:cubicBezTo>
                      <a:pt x="15992" y="2440"/>
                      <a:pt x="13207" y="4924"/>
                      <a:pt x="10917" y="6995"/>
                    </a:cubicBezTo>
                    <a:cubicBezTo>
                      <a:pt x="8544" y="4741"/>
                      <a:pt x="6070" y="2601"/>
                      <a:pt x="3140" y="300"/>
                    </a:cubicBezTo>
                    <a:cubicBezTo>
                      <a:pt x="2914" y="95"/>
                      <a:pt x="2605" y="0"/>
                      <a:pt x="231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36" name="Google Shape;2933;p46"/>
              <p:cNvSpPr/>
              <p:nvPr/>
            </p:nvSpPr>
            <p:spPr>
              <a:xfrm>
                <a:off x="0" y="0"/>
                <a:ext cx="643416" cy="5850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0" h="21600" extrusionOk="0">
                    <a:moveTo>
                      <a:pt x="2445" y="384"/>
                    </a:moveTo>
                    <a:cubicBezTo>
                      <a:pt x="2706" y="384"/>
                      <a:pt x="2951" y="474"/>
                      <a:pt x="3174" y="654"/>
                    </a:cubicBezTo>
                    <a:cubicBezTo>
                      <a:pt x="6032" y="2915"/>
                      <a:pt x="8467" y="4992"/>
                      <a:pt x="10800" y="7206"/>
                    </a:cubicBezTo>
                    <a:cubicBezTo>
                      <a:pt x="10830" y="7240"/>
                      <a:pt x="10869" y="7259"/>
                      <a:pt x="10911" y="7259"/>
                    </a:cubicBezTo>
                    <a:cubicBezTo>
                      <a:pt x="10953" y="7259"/>
                      <a:pt x="10992" y="7240"/>
                      <a:pt x="11022" y="7206"/>
                    </a:cubicBezTo>
                    <a:lnTo>
                      <a:pt x="18893" y="791"/>
                    </a:lnTo>
                    <a:cubicBezTo>
                      <a:pt x="19093" y="654"/>
                      <a:pt x="19338" y="586"/>
                      <a:pt x="19581" y="586"/>
                    </a:cubicBezTo>
                    <a:cubicBezTo>
                      <a:pt x="20148" y="586"/>
                      <a:pt x="20677" y="971"/>
                      <a:pt x="20880" y="1535"/>
                    </a:cubicBezTo>
                    <a:cubicBezTo>
                      <a:pt x="21083" y="2124"/>
                      <a:pt x="20961" y="2778"/>
                      <a:pt x="20574" y="3209"/>
                    </a:cubicBezTo>
                    <a:cubicBezTo>
                      <a:pt x="18080" y="5898"/>
                      <a:pt x="15971" y="8065"/>
                      <a:pt x="13903" y="10056"/>
                    </a:cubicBezTo>
                    <a:cubicBezTo>
                      <a:pt x="13883" y="10099"/>
                      <a:pt x="13861" y="10146"/>
                      <a:pt x="13842" y="10189"/>
                    </a:cubicBezTo>
                    <a:cubicBezTo>
                      <a:pt x="13842" y="10236"/>
                      <a:pt x="13861" y="10304"/>
                      <a:pt x="13903" y="10326"/>
                    </a:cubicBezTo>
                    <a:cubicBezTo>
                      <a:pt x="14916" y="11454"/>
                      <a:pt x="15829" y="12608"/>
                      <a:pt x="16803" y="13805"/>
                    </a:cubicBezTo>
                    <a:cubicBezTo>
                      <a:pt x="17148" y="14257"/>
                      <a:pt x="17513" y="14642"/>
                      <a:pt x="17877" y="15026"/>
                    </a:cubicBezTo>
                    <a:cubicBezTo>
                      <a:pt x="18790" y="16043"/>
                      <a:pt x="19745" y="17082"/>
                      <a:pt x="20332" y="18505"/>
                    </a:cubicBezTo>
                    <a:cubicBezTo>
                      <a:pt x="20596" y="19116"/>
                      <a:pt x="20555" y="19817"/>
                      <a:pt x="20251" y="20360"/>
                    </a:cubicBezTo>
                    <a:cubicBezTo>
                      <a:pt x="19928" y="20905"/>
                      <a:pt x="19380" y="21234"/>
                      <a:pt x="18793" y="21234"/>
                    </a:cubicBezTo>
                    <a:cubicBezTo>
                      <a:pt x="18679" y="21234"/>
                      <a:pt x="18562" y="21219"/>
                      <a:pt x="18445" y="21194"/>
                    </a:cubicBezTo>
                    <a:cubicBezTo>
                      <a:pt x="15687" y="20540"/>
                      <a:pt x="13497" y="17535"/>
                      <a:pt x="11571" y="14868"/>
                    </a:cubicBezTo>
                    <a:lnTo>
                      <a:pt x="11551" y="14843"/>
                    </a:lnTo>
                    <a:cubicBezTo>
                      <a:pt x="11184" y="14347"/>
                      <a:pt x="10841" y="13851"/>
                      <a:pt x="10516" y="13420"/>
                    </a:cubicBezTo>
                    <a:cubicBezTo>
                      <a:pt x="10474" y="13377"/>
                      <a:pt x="10435" y="13355"/>
                      <a:pt x="10374" y="13355"/>
                    </a:cubicBezTo>
                    <a:cubicBezTo>
                      <a:pt x="10354" y="13355"/>
                      <a:pt x="10313" y="13377"/>
                      <a:pt x="10271" y="13398"/>
                    </a:cubicBezTo>
                    <a:cubicBezTo>
                      <a:pt x="7635" y="15702"/>
                      <a:pt x="5181" y="17557"/>
                      <a:pt x="2768" y="19116"/>
                    </a:cubicBezTo>
                    <a:cubicBezTo>
                      <a:pt x="2525" y="19274"/>
                      <a:pt x="2261" y="19343"/>
                      <a:pt x="1977" y="19343"/>
                    </a:cubicBezTo>
                    <a:cubicBezTo>
                      <a:pt x="1329" y="19343"/>
                      <a:pt x="741" y="18933"/>
                      <a:pt x="496" y="18279"/>
                    </a:cubicBezTo>
                    <a:cubicBezTo>
                      <a:pt x="213" y="17600"/>
                      <a:pt x="335" y="16856"/>
                      <a:pt x="780" y="16313"/>
                    </a:cubicBezTo>
                    <a:cubicBezTo>
                      <a:pt x="2564" y="14099"/>
                      <a:pt x="4838" y="12291"/>
                      <a:pt x="7006" y="10574"/>
                    </a:cubicBezTo>
                    <a:lnTo>
                      <a:pt x="7454" y="10214"/>
                    </a:lnTo>
                    <a:cubicBezTo>
                      <a:pt x="7493" y="10189"/>
                      <a:pt x="7535" y="10121"/>
                      <a:pt x="7535" y="10078"/>
                    </a:cubicBezTo>
                    <a:cubicBezTo>
                      <a:pt x="7535" y="10009"/>
                      <a:pt x="7513" y="9963"/>
                      <a:pt x="7493" y="9919"/>
                    </a:cubicBezTo>
                    <a:cubicBezTo>
                      <a:pt x="5487" y="7681"/>
                      <a:pt x="3397" y="5309"/>
                      <a:pt x="1451" y="2825"/>
                    </a:cubicBezTo>
                    <a:cubicBezTo>
                      <a:pt x="1106" y="2394"/>
                      <a:pt x="1025" y="1761"/>
                      <a:pt x="1248" y="1243"/>
                    </a:cubicBezTo>
                    <a:cubicBezTo>
                      <a:pt x="1451" y="722"/>
                      <a:pt x="1916" y="384"/>
                      <a:pt x="2445" y="384"/>
                    </a:cubicBezTo>
                    <a:close/>
                    <a:moveTo>
                      <a:pt x="2445" y="0"/>
                    </a:moveTo>
                    <a:cubicBezTo>
                      <a:pt x="1793" y="0"/>
                      <a:pt x="1187" y="428"/>
                      <a:pt x="922" y="1085"/>
                    </a:cubicBezTo>
                    <a:cubicBezTo>
                      <a:pt x="658" y="1740"/>
                      <a:pt x="761" y="2530"/>
                      <a:pt x="1187" y="3073"/>
                    </a:cubicBezTo>
                    <a:cubicBezTo>
                      <a:pt x="3093" y="5491"/>
                      <a:pt x="5161" y="7839"/>
                      <a:pt x="7109" y="10031"/>
                    </a:cubicBezTo>
                    <a:lnTo>
                      <a:pt x="6825" y="10257"/>
                    </a:lnTo>
                    <a:cubicBezTo>
                      <a:pt x="4613" y="11997"/>
                      <a:pt x="2342" y="13805"/>
                      <a:pt x="516" y="16065"/>
                    </a:cubicBezTo>
                    <a:cubicBezTo>
                      <a:pt x="-10" y="16719"/>
                      <a:pt x="-152" y="17625"/>
                      <a:pt x="174" y="18416"/>
                    </a:cubicBezTo>
                    <a:cubicBezTo>
                      <a:pt x="496" y="19206"/>
                      <a:pt x="1206" y="19724"/>
                      <a:pt x="1977" y="19724"/>
                    </a:cubicBezTo>
                    <a:cubicBezTo>
                      <a:pt x="2322" y="19724"/>
                      <a:pt x="2648" y="19634"/>
                      <a:pt x="2932" y="19433"/>
                    </a:cubicBezTo>
                    <a:cubicBezTo>
                      <a:pt x="5322" y="17895"/>
                      <a:pt x="7758" y="16065"/>
                      <a:pt x="10354" y="13805"/>
                    </a:cubicBezTo>
                    <a:cubicBezTo>
                      <a:pt x="10658" y="14211"/>
                      <a:pt x="10961" y="14620"/>
                      <a:pt x="11287" y="15070"/>
                    </a:cubicBezTo>
                    <a:lnTo>
                      <a:pt x="11306" y="15116"/>
                    </a:lnTo>
                    <a:cubicBezTo>
                      <a:pt x="13274" y="17805"/>
                      <a:pt x="15506" y="20878"/>
                      <a:pt x="18384" y="21557"/>
                    </a:cubicBezTo>
                    <a:cubicBezTo>
                      <a:pt x="18526" y="21600"/>
                      <a:pt x="18668" y="21600"/>
                      <a:pt x="18810" y="21600"/>
                    </a:cubicBezTo>
                    <a:cubicBezTo>
                      <a:pt x="19519" y="21600"/>
                      <a:pt x="20148" y="21216"/>
                      <a:pt x="20535" y="20561"/>
                    </a:cubicBezTo>
                    <a:cubicBezTo>
                      <a:pt x="20900" y="19907"/>
                      <a:pt x="20941" y="19070"/>
                      <a:pt x="20635" y="18347"/>
                    </a:cubicBezTo>
                    <a:cubicBezTo>
                      <a:pt x="20006" y="16856"/>
                      <a:pt x="19054" y="15795"/>
                      <a:pt x="18100" y="14753"/>
                    </a:cubicBezTo>
                    <a:cubicBezTo>
                      <a:pt x="17755" y="14394"/>
                      <a:pt x="17390" y="13988"/>
                      <a:pt x="17067" y="13557"/>
                    </a:cubicBezTo>
                    <a:cubicBezTo>
                      <a:pt x="16113" y="12403"/>
                      <a:pt x="15242" y="11296"/>
                      <a:pt x="14267" y="10214"/>
                    </a:cubicBezTo>
                    <a:cubicBezTo>
                      <a:pt x="16296" y="8248"/>
                      <a:pt x="18364" y="6124"/>
                      <a:pt x="20800" y="3479"/>
                    </a:cubicBezTo>
                    <a:cubicBezTo>
                      <a:pt x="21306" y="2936"/>
                      <a:pt x="21448" y="2124"/>
                      <a:pt x="21203" y="1402"/>
                    </a:cubicBezTo>
                    <a:cubicBezTo>
                      <a:pt x="20941" y="676"/>
                      <a:pt x="20290" y="202"/>
                      <a:pt x="19581" y="202"/>
                    </a:cubicBezTo>
                    <a:cubicBezTo>
                      <a:pt x="19277" y="202"/>
                      <a:pt x="18974" y="295"/>
                      <a:pt x="18709" y="474"/>
                    </a:cubicBezTo>
                    <a:cubicBezTo>
                      <a:pt x="15910" y="2372"/>
                      <a:pt x="13316" y="4654"/>
                      <a:pt x="10922" y="6825"/>
                    </a:cubicBezTo>
                    <a:cubicBezTo>
                      <a:pt x="8609" y="4633"/>
                      <a:pt x="6196" y="2577"/>
                      <a:pt x="3358" y="338"/>
                    </a:cubicBezTo>
                    <a:cubicBezTo>
                      <a:pt x="3093" y="112"/>
                      <a:pt x="2768" y="0"/>
                      <a:pt x="244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3040" name="Google Shape;2934;p46"/>
            <p:cNvGrpSpPr/>
            <p:nvPr/>
          </p:nvGrpSpPr>
          <p:grpSpPr>
            <a:xfrm>
              <a:off x="1663027" y="0"/>
              <a:ext cx="581931" cy="888127"/>
              <a:chOff x="0" y="0"/>
              <a:chExt cx="581929" cy="888126"/>
            </a:xfrm>
          </p:grpSpPr>
          <p:sp>
            <p:nvSpPr>
              <p:cNvPr id="3038" name="Google Shape;2935;p46"/>
              <p:cNvSpPr/>
              <p:nvPr/>
            </p:nvSpPr>
            <p:spPr>
              <a:xfrm>
                <a:off x="5197" y="5542"/>
                <a:ext cx="571581" cy="8770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01" h="21600" extrusionOk="0">
                    <a:moveTo>
                      <a:pt x="10374" y="3769"/>
                    </a:moveTo>
                    <a:cubicBezTo>
                      <a:pt x="11802" y="3934"/>
                      <a:pt x="12067" y="4040"/>
                      <a:pt x="12284" y="4462"/>
                    </a:cubicBezTo>
                    <a:cubicBezTo>
                      <a:pt x="12528" y="4915"/>
                      <a:pt x="12043" y="5502"/>
                      <a:pt x="11386" y="5924"/>
                    </a:cubicBezTo>
                    <a:cubicBezTo>
                      <a:pt x="10178" y="5488"/>
                      <a:pt x="9630" y="5291"/>
                      <a:pt x="9277" y="4642"/>
                    </a:cubicBezTo>
                    <a:cubicBezTo>
                      <a:pt x="9190" y="4476"/>
                      <a:pt x="9145" y="4342"/>
                      <a:pt x="9190" y="4282"/>
                    </a:cubicBezTo>
                    <a:cubicBezTo>
                      <a:pt x="9211" y="4251"/>
                      <a:pt x="9389" y="4025"/>
                      <a:pt x="10374" y="3769"/>
                    </a:cubicBezTo>
                    <a:close/>
                    <a:moveTo>
                      <a:pt x="10353" y="10883"/>
                    </a:moveTo>
                    <a:cubicBezTo>
                      <a:pt x="11341" y="11410"/>
                      <a:pt x="12043" y="11923"/>
                      <a:pt x="12636" y="12527"/>
                    </a:cubicBezTo>
                    <a:cubicBezTo>
                      <a:pt x="13733" y="13657"/>
                      <a:pt x="14173" y="14908"/>
                      <a:pt x="13865" y="16009"/>
                    </a:cubicBezTo>
                    <a:cubicBezTo>
                      <a:pt x="13645" y="16747"/>
                      <a:pt x="11735" y="17004"/>
                      <a:pt x="10045" y="17004"/>
                    </a:cubicBezTo>
                    <a:lnTo>
                      <a:pt x="9759" y="17004"/>
                    </a:lnTo>
                    <a:cubicBezTo>
                      <a:pt x="8268" y="16973"/>
                      <a:pt x="7346" y="16627"/>
                      <a:pt x="6906" y="15934"/>
                    </a:cubicBezTo>
                    <a:cubicBezTo>
                      <a:pt x="6225" y="14803"/>
                      <a:pt x="6906" y="12964"/>
                      <a:pt x="8422" y="11849"/>
                    </a:cubicBezTo>
                    <a:cubicBezTo>
                      <a:pt x="8991" y="11410"/>
                      <a:pt x="9696" y="11110"/>
                      <a:pt x="10353" y="10883"/>
                    </a:cubicBezTo>
                    <a:close/>
                    <a:moveTo>
                      <a:pt x="11341" y="0"/>
                    </a:moveTo>
                    <a:cubicBezTo>
                      <a:pt x="10506" y="0"/>
                      <a:pt x="9672" y="105"/>
                      <a:pt x="8861" y="331"/>
                    </a:cubicBezTo>
                    <a:cubicBezTo>
                      <a:pt x="8774" y="348"/>
                      <a:pt x="8684" y="376"/>
                      <a:pt x="8596" y="408"/>
                    </a:cubicBezTo>
                    <a:cubicBezTo>
                      <a:pt x="6512" y="738"/>
                      <a:pt x="4843" y="1628"/>
                      <a:pt x="4008" y="2865"/>
                    </a:cubicBezTo>
                    <a:cubicBezTo>
                      <a:pt x="3044" y="4265"/>
                      <a:pt x="3240" y="5910"/>
                      <a:pt x="4556" y="7476"/>
                    </a:cubicBezTo>
                    <a:cubicBezTo>
                      <a:pt x="4755" y="7718"/>
                      <a:pt x="4975" y="7929"/>
                      <a:pt x="5261" y="8154"/>
                    </a:cubicBezTo>
                    <a:cubicBezTo>
                      <a:pt x="4074" y="8773"/>
                      <a:pt x="2999" y="9602"/>
                      <a:pt x="1924" y="10717"/>
                    </a:cubicBezTo>
                    <a:cubicBezTo>
                      <a:pt x="-227" y="12904"/>
                      <a:pt x="-601" y="15661"/>
                      <a:pt x="935" y="17908"/>
                    </a:cubicBezTo>
                    <a:cubicBezTo>
                      <a:pt x="2384" y="20003"/>
                      <a:pt x="5237" y="21329"/>
                      <a:pt x="8750" y="21557"/>
                    </a:cubicBezTo>
                    <a:cubicBezTo>
                      <a:pt x="9235" y="21586"/>
                      <a:pt x="9696" y="21600"/>
                      <a:pt x="10157" y="21600"/>
                    </a:cubicBezTo>
                    <a:cubicBezTo>
                      <a:pt x="13886" y="21600"/>
                      <a:pt x="16938" y="20636"/>
                      <a:pt x="18782" y="18888"/>
                    </a:cubicBezTo>
                    <a:cubicBezTo>
                      <a:pt x="20628" y="17155"/>
                      <a:pt x="20999" y="14848"/>
                      <a:pt x="19836" y="12405"/>
                    </a:cubicBezTo>
                    <a:cubicBezTo>
                      <a:pt x="19155" y="10959"/>
                      <a:pt x="17926" y="9588"/>
                      <a:pt x="16281" y="8411"/>
                    </a:cubicBezTo>
                    <a:cubicBezTo>
                      <a:pt x="16565" y="8200"/>
                      <a:pt x="16809" y="7989"/>
                      <a:pt x="17050" y="7749"/>
                    </a:cubicBezTo>
                    <a:cubicBezTo>
                      <a:pt x="18565" y="6241"/>
                      <a:pt x="18694" y="4325"/>
                      <a:pt x="17399" y="2654"/>
                    </a:cubicBezTo>
                    <a:cubicBezTo>
                      <a:pt x="16149" y="1009"/>
                      <a:pt x="13823" y="0"/>
                      <a:pt x="1134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39" name="Google Shape;2936;p46"/>
              <p:cNvSpPr/>
              <p:nvPr/>
            </p:nvSpPr>
            <p:spPr>
              <a:xfrm>
                <a:off x="0" y="0"/>
                <a:ext cx="581930" cy="8881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95" h="21600" extrusionOk="0">
                    <a:moveTo>
                      <a:pt x="10393" y="3975"/>
                    </a:moveTo>
                    <a:cubicBezTo>
                      <a:pt x="11730" y="4139"/>
                      <a:pt x="11902" y="4243"/>
                      <a:pt x="12094" y="4586"/>
                    </a:cubicBezTo>
                    <a:cubicBezTo>
                      <a:pt x="12245" y="4913"/>
                      <a:pt x="11943" y="5419"/>
                      <a:pt x="11340" y="5836"/>
                    </a:cubicBezTo>
                    <a:cubicBezTo>
                      <a:pt x="10242" y="5434"/>
                      <a:pt x="9766" y="5256"/>
                      <a:pt x="9444" y="4676"/>
                    </a:cubicBezTo>
                    <a:cubicBezTo>
                      <a:pt x="9379" y="4527"/>
                      <a:pt x="9358" y="4423"/>
                      <a:pt x="9358" y="4406"/>
                    </a:cubicBezTo>
                    <a:cubicBezTo>
                      <a:pt x="9379" y="4406"/>
                      <a:pt x="9529" y="4214"/>
                      <a:pt x="10393" y="3975"/>
                    </a:cubicBezTo>
                    <a:close/>
                    <a:moveTo>
                      <a:pt x="10393" y="3722"/>
                    </a:moveTo>
                    <a:cubicBezTo>
                      <a:pt x="10370" y="3722"/>
                      <a:pt x="10328" y="3722"/>
                      <a:pt x="10307" y="3738"/>
                    </a:cubicBezTo>
                    <a:cubicBezTo>
                      <a:pt x="9314" y="4006"/>
                      <a:pt x="9101" y="4243"/>
                      <a:pt x="9035" y="4302"/>
                    </a:cubicBezTo>
                    <a:cubicBezTo>
                      <a:pt x="8950" y="4423"/>
                      <a:pt x="9056" y="4645"/>
                      <a:pt x="9121" y="4764"/>
                    </a:cubicBezTo>
                    <a:cubicBezTo>
                      <a:pt x="9509" y="5450"/>
                      <a:pt x="10092" y="5658"/>
                      <a:pt x="11278" y="6089"/>
                    </a:cubicBezTo>
                    <a:cubicBezTo>
                      <a:pt x="11298" y="6104"/>
                      <a:pt x="11340" y="6104"/>
                      <a:pt x="11363" y="6104"/>
                    </a:cubicBezTo>
                    <a:cubicBezTo>
                      <a:pt x="11405" y="6104"/>
                      <a:pt x="11449" y="6104"/>
                      <a:pt x="11491" y="6075"/>
                    </a:cubicBezTo>
                    <a:cubicBezTo>
                      <a:pt x="12139" y="5658"/>
                      <a:pt x="12677" y="5017"/>
                      <a:pt x="12420" y="4510"/>
                    </a:cubicBezTo>
                    <a:cubicBezTo>
                      <a:pt x="12159" y="4006"/>
                      <a:pt x="11772" y="3902"/>
                      <a:pt x="10393" y="3722"/>
                    </a:cubicBezTo>
                    <a:close/>
                    <a:moveTo>
                      <a:pt x="10328" y="11031"/>
                    </a:moveTo>
                    <a:cubicBezTo>
                      <a:pt x="11233" y="11523"/>
                      <a:pt x="11881" y="11999"/>
                      <a:pt x="12440" y="12579"/>
                    </a:cubicBezTo>
                    <a:cubicBezTo>
                      <a:pt x="13496" y="13652"/>
                      <a:pt x="13928" y="14871"/>
                      <a:pt x="13626" y="15913"/>
                    </a:cubicBezTo>
                    <a:cubicBezTo>
                      <a:pt x="13431" y="16569"/>
                      <a:pt x="11579" y="16808"/>
                      <a:pt x="10047" y="16808"/>
                    </a:cubicBezTo>
                    <a:lnTo>
                      <a:pt x="9766" y="16808"/>
                    </a:lnTo>
                    <a:cubicBezTo>
                      <a:pt x="8388" y="16777"/>
                      <a:pt x="7527" y="16465"/>
                      <a:pt x="7136" y="15825"/>
                    </a:cubicBezTo>
                    <a:cubicBezTo>
                      <a:pt x="6471" y="14753"/>
                      <a:pt x="7136" y="12996"/>
                      <a:pt x="8583" y="11909"/>
                    </a:cubicBezTo>
                    <a:cubicBezTo>
                      <a:pt x="9142" y="11492"/>
                      <a:pt x="9831" y="11211"/>
                      <a:pt x="10328" y="11031"/>
                    </a:cubicBezTo>
                    <a:close/>
                    <a:moveTo>
                      <a:pt x="10343" y="10753"/>
                    </a:moveTo>
                    <a:cubicBezTo>
                      <a:pt x="10316" y="10753"/>
                      <a:pt x="10290" y="10757"/>
                      <a:pt x="10263" y="10763"/>
                    </a:cubicBezTo>
                    <a:cubicBezTo>
                      <a:pt x="9725" y="10957"/>
                      <a:pt x="8970" y="11270"/>
                      <a:pt x="8323" y="11746"/>
                    </a:cubicBezTo>
                    <a:cubicBezTo>
                      <a:pt x="6773" y="12892"/>
                      <a:pt x="6104" y="14767"/>
                      <a:pt x="6814" y="15913"/>
                    </a:cubicBezTo>
                    <a:cubicBezTo>
                      <a:pt x="7246" y="16659"/>
                      <a:pt x="8216" y="17030"/>
                      <a:pt x="9766" y="17045"/>
                    </a:cubicBezTo>
                    <a:lnTo>
                      <a:pt x="10047" y="17045"/>
                    </a:lnTo>
                    <a:cubicBezTo>
                      <a:pt x="10887" y="17045"/>
                      <a:pt x="13668" y="16971"/>
                      <a:pt x="13970" y="15958"/>
                    </a:cubicBezTo>
                    <a:cubicBezTo>
                      <a:pt x="14295" y="14857"/>
                      <a:pt x="13842" y="13576"/>
                      <a:pt x="12742" y="12446"/>
                    </a:cubicBezTo>
                    <a:cubicBezTo>
                      <a:pt x="12139" y="11819"/>
                      <a:pt x="11429" y="11315"/>
                      <a:pt x="10458" y="10778"/>
                    </a:cubicBezTo>
                    <a:cubicBezTo>
                      <a:pt x="10420" y="10761"/>
                      <a:pt x="10381" y="10753"/>
                      <a:pt x="10343" y="10753"/>
                    </a:cubicBezTo>
                    <a:close/>
                    <a:moveTo>
                      <a:pt x="11319" y="253"/>
                    </a:moveTo>
                    <a:cubicBezTo>
                      <a:pt x="13692" y="253"/>
                      <a:pt x="15910" y="1236"/>
                      <a:pt x="17117" y="2799"/>
                    </a:cubicBezTo>
                    <a:cubicBezTo>
                      <a:pt x="18348" y="4437"/>
                      <a:pt x="18217" y="6267"/>
                      <a:pt x="16774" y="7726"/>
                    </a:cubicBezTo>
                    <a:cubicBezTo>
                      <a:pt x="16558" y="7950"/>
                      <a:pt x="16321" y="8159"/>
                      <a:pt x="16040" y="8353"/>
                    </a:cubicBezTo>
                    <a:cubicBezTo>
                      <a:pt x="15975" y="8396"/>
                      <a:pt x="15975" y="8471"/>
                      <a:pt x="16040" y="8531"/>
                    </a:cubicBezTo>
                    <a:cubicBezTo>
                      <a:pt x="17635" y="9676"/>
                      <a:pt x="18821" y="11031"/>
                      <a:pt x="19489" y="12430"/>
                    </a:cubicBezTo>
                    <a:cubicBezTo>
                      <a:pt x="20610" y="14798"/>
                      <a:pt x="20264" y="17030"/>
                      <a:pt x="18498" y="18712"/>
                    </a:cubicBezTo>
                    <a:cubicBezTo>
                      <a:pt x="16709" y="20409"/>
                      <a:pt x="13757" y="21347"/>
                      <a:pt x="10157" y="21347"/>
                    </a:cubicBezTo>
                    <a:cubicBezTo>
                      <a:pt x="9725" y="21347"/>
                      <a:pt x="9251" y="21332"/>
                      <a:pt x="8799" y="21302"/>
                    </a:cubicBezTo>
                    <a:cubicBezTo>
                      <a:pt x="5412" y="21079"/>
                      <a:pt x="2655" y="19784"/>
                      <a:pt x="1273" y="17760"/>
                    </a:cubicBezTo>
                    <a:cubicBezTo>
                      <a:pt x="-214" y="15586"/>
                      <a:pt x="132" y="12906"/>
                      <a:pt x="2223" y="10778"/>
                    </a:cubicBezTo>
                    <a:cubicBezTo>
                      <a:pt x="3279" y="9691"/>
                      <a:pt x="4314" y="8902"/>
                      <a:pt x="5456" y="8277"/>
                    </a:cubicBezTo>
                    <a:cubicBezTo>
                      <a:pt x="5477" y="8263"/>
                      <a:pt x="5521" y="8232"/>
                      <a:pt x="5521" y="8187"/>
                    </a:cubicBezTo>
                    <a:cubicBezTo>
                      <a:pt x="5521" y="8159"/>
                      <a:pt x="5501" y="8128"/>
                      <a:pt x="5477" y="8099"/>
                    </a:cubicBezTo>
                    <a:cubicBezTo>
                      <a:pt x="5220" y="7891"/>
                      <a:pt x="5004" y="7683"/>
                      <a:pt x="4808" y="7458"/>
                    </a:cubicBezTo>
                    <a:cubicBezTo>
                      <a:pt x="3560" y="5940"/>
                      <a:pt x="3365" y="4363"/>
                      <a:pt x="4270" y="3007"/>
                    </a:cubicBezTo>
                    <a:cubicBezTo>
                      <a:pt x="5089" y="1832"/>
                      <a:pt x="6684" y="968"/>
                      <a:pt x="8669" y="656"/>
                    </a:cubicBezTo>
                    <a:cubicBezTo>
                      <a:pt x="8689" y="656"/>
                      <a:pt x="8689" y="656"/>
                      <a:pt x="8710" y="641"/>
                    </a:cubicBezTo>
                    <a:cubicBezTo>
                      <a:pt x="8799" y="627"/>
                      <a:pt x="8861" y="596"/>
                      <a:pt x="8950" y="566"/>
                    </a:cubicBezTo>
                    <a:cubicBezTo>
                      <a:pt x="9725" y="357"/>
                      <a:pt x="10520" y="253"/>
                      <a:pt x="11319" y="253"/>
                    </a:cubicBezTo>
                    <a:close/>
                    <a:moveTo>
                      <a:pt x="11319" y="0"/>
                    </a:moveTo>
                    <a:cubicBezTo>
                      <a:pt x="10479" y="0"/>
                      <a:pt x="9639" y="121"/>
                      <a:pt x="8820" y="343"/>
                    </a:cubicBezTo>
                    <a:cubicBezTo>
                      <a:pt x="8734" y="357"/>
                      <a:pt x="8648" y="388"/>
                      <a:pt x="8559" y="419"/>
                    </a:cubicBezTo>
                    <a:cubicBezTo>
                      <a:pt x="6492" y="760"/>
                      <a:pt x="4808" y="1653"/>
                      <a:pt x="3948" y="2903"/>
                    </a:cubicBezTo>
                    <a:cubicBezTo>
                      <a:pt x="2977" y="4333"/>
                      <a:pt x="3173" y="6000"/>
                      <a:pt x="4507" y="7579"/>
                    </a:cubicBezTo>
                    <a:cubicBezTo>
                      <a:pt x="4681" y="7787"/>
                      <a:pt x="4873" y="7979"/>
                      <a:pt x="5089" y="8159"/>
                    </a:cubicBezTo>
                    <a:cubicBezTo>
                      <a:pt x="3968" y="8784"/>
                      <a:pt x="2957" y="9572"/>
                      <a:pt x="1921" y="10645"/>
                    </a:cubicBezTo>
                    <a:cubicBezTo>
                      <a:pt x="-235" y="12833"/>
                      <a:pt x="-602" y="15600"/>
                      <a:pt x="951" y="17864"/>
                    </a:cubicBezTo>
                    <a:cubicBezTo>
                      <a:pt x="2395" y="19978"/>
                      <a:pt x="5240" y="21318"/>
                      <a:pt x="8754" y="21541"/>
                    </a:cubicBezTo>
                    <a:cubicBezTo>
                      <a:pt x="9228" y="21571"/>
                      <a:pt x="9704" y="21600"/>
                      <a:pt x="10157" y="21600"/>
                    </a:cubicBezTo>
                    <a:cubicBezTo>
                      <a:pt x="13863" y="21600"/>
                      <a:pt x="16925" y="20617"/>
                      <a:pt x="18776" y="18861"/>
                    </a:cubicBezTo>
                    <a:cubicBezTo>
                      <a:pt x="20610" y="17120"/>
                      <a:pt x="20998" y="14798"/>
                      <a:pt x="19835" y="12357"/>
                    </a:cubicBezTo>
                    <a:cubicBezTo>
                      <a:pt x="19167" y="10943"/>
                      <a:pt x="17981" y="9603"/>
                      <a:pt x="16428" y="8441"/>
                    </a:cubicBezTo>
                    <a:cubicBezTo>
                      <a:pt x="16644" y="8263"/>
                      <a:pt x="16860" y="8069"/>
                      <a:pt x="17076" y="7860"/>
                    </a:cubicBezTo>
                    <a:cubicBezTo>
                      <a:pt x="18605" y="6326"/>
                      <a:pt x="18735" y="4392"/>
                      <a:pt x="17442" y="2694"/>
                    </a:cubicBezTo>
                    <a:cubicBezTo>
                      <a:pt x="16170" y="1028"/>
                      <a:pt x="13819" y="0"/>
                      <a:pt x="11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3043" name="Google Shape;2937;p46"/>
            <p:cNvGrpSpPr/>
            <p:nvPr/>
          </p:nvGrpSpPr>
          <p:grpSpPr>
            <a:xfrm>
              <a:off x="21009" y="1445436"/>
              <a:ext cx="581931" cy="888127"/>
              <a:chOff x="0" y="0"/>
              <a:chExt cx="581929" cy="888126"/>
            </a:xfrm>
          </p:grpSpPr>
          <p:sp>
            <p:nvSpPr>
              <p:cNvPr id="3041" name="Google Shape;2938;p46"/>
              <p:cNvSpPr/>
              <p:nvPr/>
            </p:nvSpPr>
            <p:spPr>
              <a:xfrm>
                <a:off x="5197" y="5542"/>
                <a:ext cx="571581" cy="8770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01" h="21600" extrusionOk="0">
                    <a:moveTo>
                      <a:pt x="10374" y="3769"/>
                    </a:moveTo>
                    <a:cubicBezTo>
                      <a:pt x="11802" y="3934"/>
                      <a:pt x="12067" y="4040"/>
                      <a:pt x="12284" y="4462"/>
                    </a:cubicBezTo>
                    <a:cubicBezTo>
                      <a:pt x="12528" y="4915"/>
                      <a:pt x="12043" y="5502"/>
                      <a:pt x="11386" y="5924"/>
                    </a:cubicBezTo>
                    <a:cubicBezTo>
                      <a:pt x="10178" y="5488"/>
                      <a:pt x="9630" y="5291"/>
                      <a:pt x="9277" y="4642"/>
                    </a:cubicBezTo>
                    <a:cubicBezTo>
                      <a:pt x="9190" y="4476"/>
                      <a:pt x="9145" y="4342"/>
                      <a:pt x="9190" y="4282"/>
                    </a:cubicBezTo>
                    <a:cubicBezTo>
                      <a:pt x="9211" y="4251"/>
                      <a:pt x="9389" y="4025"/>
                      <a:pt x="10374" y="3769"/>
                    </a:cubicBezTo>
                    <a:close/>
                    <a:moveTo>
                      <a:pt x="10353" y="10883"/>
                    </a:moveTo>
                    <a:cubicBezTo>
                      <a:pt x="11341" y="11410"/>
                      <a:pt x="12043" y="11923"/>
                      <a:pt x="12636" y="12527"/>
                    </a:cubicBezTo>
                    <a:cubicBezTo>
                      <a:pt x="13733" y="13657"/>
                      <a:pt x="14173" y="14908"/>
                      <a:pt x="13865" y="16009"/>
                    </a:cubicBezTo>
                    <a:cubicBezTo>
                      <a:pt x="13645" y="16747"/>
                      <a:pt x="11735" y="17004"/>
                      <a:pt x="10045" y="17004"/>
                    </a:cubicBezTo>
                    <a:lnTo>
                      <a:pt x="9759" y="17004"/>
                    </a:lnTo>
                    <a:cubicBezTo>
                      <a:pt x="8268" y="16973"/>
                      <a:pt x="7346" y="16627"/>
                      <a:pt x="6906" y="15934"/>
                    </a:cubicBezTo>
                    <a:cubicBezTo>
                      <a:pt x="6225" y="14803"/>
                      <a:pt x="6906" y="12964"/>
                      <a:pt x="8422" y="11849"/>
                    </a:cubicBezTo>
                    <a:cubicBezTo>
                      <a:pt x="8991" y="11410"/>
                      <a:pt x="9696" y="11110"/>
                      <a:pt x="10353" y="10883"/>
                    </a:cubicBezTo>
                    <a:close/>
                    <a:moveTo>
                      <a:pt x="11341" y="0"/>
                    </a:moveTo>
                    <a:cubicBezTo>
                      <a:pt x="10506" y="0"/>
                      <a:pt x="9672" y="105"/>
                      <a:pt x="8861" y="331"/>
                    </a:cubicBezTo>
                    <a:cubicBezTo>
                      <a:pt x="8774" y="348"/>
                      <a:pt x="8684" y="376"/>
                      <a:pt x="8596" y="408"/>
                    </a:cubicBezTo>
                    <a:cubicBezTo>
                      <a:pt x="6512" y="738"/>
                      <a:pt x="4843" y="1628"/>
                      <a:pt x="4008" y="2865"/>
                    </a:cubicBezTo>
                    <a:cubicBezTo>
                      <a:pt x="3044" y="4265"/>
                      <a:pt x="3240" y="5910"/>
                      <a:pt x="4556" y="7476"/>
                    </a:cubicBezTo>
                    <a:cubicBezTo>
                      <a:pt x="4755" y="7718"/>
                      <a:pt x="4975" y="7929"/>
                      <a:pt x="5261" y="8154"/>
                    </a:cubicBezTo>
                    <a:cubicBezTo>
                      <a:pt x="4074" y="8773"/>
                      <a:pt x="2999" y="9602"/>
                      <a:pt x="1924" y="10717"/>
                    </a:cubicBezTo>
                    <a:cubicBezTo>
                      <a:pt x="-227" y="12904"/>
                      <a:pt x="-601" y="15661"/>
                      <a:pt x="935" y="17908"/>
                    </a:cubicBezTo>
                    <a:cubicBezTo>
                      <a:pt x="2384" y="20003"/>
                      <a:pt x="5237" y="21329"/>
                      <a:pt x="8750" y="21557"/>
                    </a:cubicBezTo>
                    <a:cubicBezTo>
                      <a:pt x="9235" y="21586"/>
                      <a:pt x="9696" y="21600"/>
                      <a:pt x="10157" y="21600"/>
                    </a:cubicBezTo>
                    <a:cubicBezTo>
                      <a:pt x="13886" y="21600"/>
                      <a:pt x="16938" y="20636"/>
                      <a:pt x="18782" y="18888"/>
                    </a:cubicBezTo>
                    <a:cubicBezTo>
                      <a:pt x="20628" y="17155"/>
                      <a:pt x="20999" y="14848"/>
                      <a:pt x="19836" y="12405"/>
                    </a:cubicBezTo>
                    <a:cubicBezTo>
                      <a:pt x="19155" y="10959"/>
                      <a:pt x="17926" y="9588"/>
                      <a:pt x="16281" y="8411"/>
                    </a:cubicBezTo>
                    <a:cubicBezTo>
                      <a:pt x="16565" y="8200"/>
                      <a:pt x="16809" y="7989"/>
                      <a:pt x="17050" y="7749"/>
                    </a:cubicBezTo>
                    <a:cubicBezTo>
                      <a:pt x="18565" y="6241"/>
                      <a:pt x="18694" y="4325"/>
                      <a:pt x="17399" y="2654"/>
                    </a:cubicBezTo>
                    <a:cubicBezTo>
                      <a:pt x="16149" y="1009"/>
                      <a:pt x="13823" y="0"/>
                      <a:pt x="1134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42" name="Google Shape;2939;p46"/>
              <p:cNvSpPr/>
              <p:nvPr/>
            </p:nvSpPr>
            <p:spPr>
              <a:xfrm>
                <a:off x="0" y="0"/>
                <a:ext cx="581930" cy="8881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95" h="21600" extrusionOk="0">
                    <a:moveTo>
                      <a:pt x="10393" y="3975"/>
                    </a:moveTo>
                    <a:cubicBezTo>
                      <a:pt x="11730" y="4139"/>
                      <a:pt x="11902" y="4243"/>
                      <a:pt x="12094" y="4586"/>
                    </a:cubicBezTo>
                    <a:cubicBezTo>
                      <a:pt x="12245" y="4913"/>
                      <a:pt x="11943" y="5419"/>
                      <a:pt x="11340" y="5836"/>
                    </a:cubicBezTo>
                    <a:cubicBezTo>
                      <a:pt x="10242" y="5434"/>
                      <a:pt x="9766" y="5256"/>
                      <a:pt x="9444" y="4676"/>
                    </a:cubicBezTo>
                    <a:cubicBezTo>
                      <a:pt x="9379" y="4527"/>
                      <a:pt x="9358" y="4423"/>
                      <a:pt x="9358" y="4406"/>
                    </a:cubicBezTo>
                    <a:cubicBezTo>
                      <a:pt x="9379" y="4406"/>
                      <a:pt x="9529" y="4214"/>
                      <a:pt x="10393" y="3975"/>
                    </a:cubicBezTo>
                    <a:close/>
                    <a:moveTo>
                      <a:pt x="10393" y="3722"/>
                    </a:moveTo>
                    <a:cubicBezTo>
                      <a:pt x="10370" y="3722"/>
                      <a:pt x="10328" y="3722"/>
                      <a:pt x="10307" y="3738"/>
                    </a:cubicBezTo>
                    <a:cubicBezTo>
                      <a:pt x="9314" y="4006"/>
                      <a:pt x="9101" y="4243"/>
                      <a:pt x="9035" y="4302"/>
                    </a:cubicBezTo>
                    <a:cubicBezTo>
                      <a:pt x="8950" y="4423"/>
                      <a:pt x="9056" y="4645"/>
                      <a:pt x="9121" y="4764"/>
                    </a:cubicBezTo>
                    <a:cubicBezTo>
                      <a:pt x="9509" y="5450"/>
                      <a:pt x="10092" y="5658"/>
                      <a:pt x="11278" y="6089"/>
                    </a:cubicBezTo>
                    <a:cubicBezTo>
                      <a:pt x="11298" y="6104"/>
                      <a:pt x="11340" y="6104"/>
                      <a:pt x="11363" y="6104"/>
                    </a:cubicBezTo>
                    <a:cubicBezTo>
                      <a:pt x="11405" y="6104"/>
                      <a:pt x="11449" y="6104"/>
                      <a:pt x="11491" y="6075"/>
                    </a:cubicBezTo>
                    <a:cubicBezTo>
                      <a:pt x="12139" y="5658"/>
                      <a:pt x="12677" y="5017"/>
                      <a:pt x="12420" y="4510"/>
                    </a:cubicBezTo>
                    <a:cubicBezTo>
                      <a:pt x="12159" y="4006"/>
                      <a:pt x="11772" y="3902"/>
                      <a:pt x="10393" y="3722"/>
                    </a:cubicBezTo>
                    <a:close/>
                    <a:moveTo>
                      <a:pt x="10328" y="11031"/>
                    </a:moveTo>
                    <a:cubicBezTo>
                      <a:pt x="11233" y="11523"/>
                      <a:pt x="11881" y="11999"/>
                      <a:pt x="12440" y="12579"/>
                    </a:cubicBezTo>
                    <a:cubicBezTo>
                      <a:pt x="13496" y="13652"/>
                      <a:pt x="13928" y="14871"/>
                      <a:pt x="13626" y="15913"/>
                    </a:cubicBezTo>
                    <a:cubicBezTo>
                      <a:pt x="13431" y="16569"/>
                      <a:pt x="11579" y="16808"/>
                      <a:pt x="10047" y="16808"/>
                    </a:cubicBezTo>
                    <a:lnTo>
                      <a:pt x="9766" y="16808"/>
                    </a:lnTo>
                    <a:cubicBezTo>
                      <a:pt x="8388" y="16777"/>
                      <a:pt x="7527" y="16465"/>
                      <a:pt x="7136" y="15825"/>
                    </a:cubicBezTo>
                    <a:cubicBezTo>
                      <a:pt x="6471" y="14753"/>
                      <a:pt x="7136" y="12996"/>
                      <a:pt x="8583" y="11909"/>
                    </a:cubicBezTo>
                    <a:cubicBezTo>
                      <a:pt x="9142" y="11492"/>
                      <a:pt x="9831" y="11211"/>
                      <a:pt x="10328" y="11031"/>
                    </a:cubicBezTo>
                    <a:close/>
                    <a:moveTo>
                      <a:pt x="10343" y="10753"/>
                    </a:moveTo>
                    <a:cubicBezTo>
                      <a:pt x="10316" y="10753"/>
                      <a:pt x="10290" y="10757"/>
                      <a:pt x="10263" y="10763"/>
                    </a:cubicBezTo>
                    <a:cubicBezTo>
                      <a:pt x="9725" y="10957"/>
                      <a:pt x="8970" y="11270"/>
                      <a:pt x="8323" y="11746"/>
                    </a:cubicBezTo>
                    <a:cubicBezTo>
                      <a:pt x="6773" y="12892"/>
                      <a:pt x="6104" y="14767"/>
                      <a:pt x="6814" y="15913"/>
                    </a:cubicBezTo>
                    <a:cubicBezTo>
                      <a:pt x="7246" y="16659"/>
                      <a:pt x="8216" y="17030"/>
                      <a:pt x="9766" y="17045"/>
                    </a:cubicBezTo>
                    <a:lnTo>
                      <a:pt x="10047" y="17045"/>
                    </a:lnTo>
                    <a:cubicBezTo>
                      <a:pt x="10887" y="17045"/>
                      <a:pt x="13668" y="16971"/>
                      <a:pt x="13970" y="15958"/>
                    </a:cubicBezTo>
                    <a:cubicBezTo>
                      <a:pt x="14295" y="14857"/>
                      <a:pt x="13842" y="13576"/>
                      <a:pt x="12742" y="12446"/>
                    </a:cubicBezTo>
                    <a:cubicBezTo>
                      <a:pt x="12139" y="11819"/>
                      <a:pt x="11429" y="11315"/>
                      <a:pt x="10458" y="10778"/>
                    </a:cubicBezTo>
                    <a:cubicBezTo>
                      <a:pt x="10420" y="10761"/>
                      <a:pt x="10381" y="10753"/>
                      <a:pt x="10343" y="10753"/>
                    </a:cubicBezTo>
                    <a:close/>
                    <a:moveTo>
                      <a:pt x="11319" y="253"/>
                    </a:moveTo>
                    <a:cubicBezTo>
                      <a:pt x="13692" y="253"/>
                      <a:pt x="15910" y="1236"/>
                      <a:pt x="17117" y="2799"/>
                    </a:cubicBezTo>
                    <a:cubicBezTo>
                      <a:pt x="18348" y="4437"/>
                      <a:pt x="18217" y="6267"/>
                      <a:pt x="16774" y="7726"/>
                    </a:cubicBezTo>
                    <a:cubicBezTo>
                      <a:pt x="16558" y="7950"/>
                      <a:pt x="16321" y="8159"/>
                      <a:pt x="16040" y="8353"/>
                    </a:cubicBezTo>
                    <a:cubicBezTo>
                      <a:pt x="15975" y="8396"/>
                      <a:pt x="15975" y="8471"/>
                      <a:pt x="16040" y="8531"/>
                    </a:cubicBezTo>
                    <a:cubicBezTo>
                      <a:pt x="17635" y="9676"/>
                      <a:pt x="18821" y="11031"/>
                      <a:pt x="19489" y="12430"/>
                    </a:cubicBezTo>
                    <a:cubicBezTo>
                      <a:pt x="20610" y="14798"/>
                      <a:pt x="20264" y="17030"/>
                      <a:pt x="18498" y="18712"/>
                    </a:cubicBezTo>
                    <a:cubicBezTo>
                      <a:pt x="16709" y="20409"/>
                      <a:pt x="13757" y="21347"/>
                      <a:pt x="10157" y="21347"/>
                    </a:cubicBezTo>
                    <a:cubicBezTo>
                      <a:pt x="9725" y="21347"/>
                      <a:pt x="9251" y="21332"/>
                      <a:pt x="8799" y="21302"/>
                    </a:cubicBezTo>
                    <a:cubicBezTo>
                      <a:pt x="5412" y="21079"/>
                      <a:pt x="2655" y="19784"/>
                      <a:pt x="1273" y="17760"/>
                    </a:cubicBezTo>
                    <a:cubicBezTo>
                      <a:pt x="-214" y="15586"/>
                      <a:pt x="132" y="12906"/>
                      <a:pt x="2223" y="10778"/>
                    </a:cubicBezTo>
                    <a:cubicBezTo>
                      <a:pt x="3279" y="9691"/>
                      <a:pt x="4314" y="8902"/>
                      <a:pt x="5456" y="8277"/>
                    </a:cubicBezTo>
                    <a:cubicBezTo>
                      <a:pt x="5477" y="8263"/>
                      <a:pt x="5521" y="8232"/>
                      <a:pt x="5521" y="8187"/>
                    </a:cubicBezTo>
                    <a:cubicBezTo>
                      <a:pt x="5521" y="8159"/>
                      <a:pt x="5501" y="8128"/>
                      <a:pt x="5477" y="8099"/>
                    </a:cubicBezTo>
                    <a:cubicBezTo>
                      <a:pt x="5220" y="7891"/>
                      <a:pt x="5004" y="7683"/>
                      <a:pt x="4808" y="7458"/>
                    </a:cubicBezTo>
                    <a:cubicBezTo>
                      <a:pt x="3560" y="5940"/>
                      <a:pt x="3365" y="4363"/>
                      <a:pt x="4270" y="3007"/>
                    </a:cubicBezTo>
                    <a:cubicBezTo>
                      <a:pt x="5089" y="1832"/>
                      <a:pt x="6684" y="968"/>
                      <a:pt x="8669" y="656"/>
                    </a:cubicBezTo>
                    <a:cubicBezTo>
                      <a:pt x="8689" y="656"/>
                      <a:pt x="8689" y="656"/>
                      <a:pt x="8710" y="641"/>
                    </a:cubicBezTo>
                    <a:cubicBezTo>
                      <a:pt x="8799" y="627"/>
                      <a:pt x="8861" y="596"/>
                      <a:pt x="8950" y="566"/>
                    </a:cubicBezTo>
                    <a:cubicBezTo>
                      <a:pt x="9725" y="357"/>
                      <a:pt x="10520" y="253"/>
                      <a:pt x="11319" y="253"/>
                    </a:cubicBezTo>
                    <a:close/>
                    <a:moveTo>
                      <a:pt x="11319" y="0"/>
                    </a:moveTo>
                    <a:cubicBezTo>
                      <a:pt x="10479" y="0"/>
                      <a:pt x="9639" y="121"/>
                      <a:pt x="8820" y="343"/>
                    </a:cubicBezTo>
                    <a:cubicBezTo>
                      <a:pt x="8734" y="357"/>
                      <a:pt x="8648" y="388"/>
                      <a:pt x="8559" y="419"/>
                    </a:cubicBezTo>
                    <a:cubicBezTo>
                      <a:pt x="6492" y="760"/>
                      <a:pt x="4808" y="1653"/>
                      <a:pt x="3948" y="2903"/>
                    </a:cubicBezTo>
                    <a:cubicBezTo>
                      <a:pt x="2977" y="4333"/>
                      <a:pt x="3173" y="6000"/>
                      <a:pt x="4507" y="7579"/>
                    </a:cubicBezTo>
                    <a:cubicBezTo>
                      <a:pt x="4681" y="7787"/>
                      <a:pt x="4873" y="7979"/>
                      <a:pt x="5089" y="8159"/>
                    </a:cubicBezTo>
                    <a:cubicBezTo>
                      <a:pt x="3968" y="8784"/>
                      <a:pt x="2957" y="9572"/>
                      <a:pt x="1921" y="10645"/>
                    </a:cubicBezTo>
                    <a:cubicBezTo>
                      <a:pt x="-235" y="12833"/>
                      <a:pt x="-602" y="15600"/>
                      <a:pt x="951" y="17864"/>
                    </a:cubicBezTo>
                    <a:cubicBezTo>
                      <a:pt x="2395" y="19978"/>
                      <a:pt x="5240" y="21318"/>
                      <a:pt x="8754" y="21541"/>
                    </a:cubicBezTo>
                    <a:cubicBezTo>
                      <a:pt x="9228" y="21571"/>
                      <a:pt x="9704" y="21600"/>
                      <a:pt x="10157" y="21600"/>
                    </a:cubicBezTo>
                    <a:cubicBezTo>
                      <a:pt x="13863" y="21600"/>
                      <a:pt x="16925" y="20617"/>
                      <a:pt x="18776" y="18861"/>
                    </a:cubicBezTo>
                    <a:cubicBezTo>
                      <a:pt x="20610" y="17120"/>
                      <a:pt x="20998" y="14798"/>
                      <a:pt x="19835" y="12357"/>
                    </a:cubicBezTo>
                    <a:cubicBezTo>
                      <a:pt x="19167" y="10943"/>
                      <a:pt x="17981" y="9603"/>
                      <a:pt x="16428" y="8441"/>
                    </a:cubicBezTo>
                    <a:cubicBezTo>
                      <a:pt x="16644" y="8263"/>
                      <a:pt x="16860" y="8069"/>
                      <a:pt x="17076" y="7860"/>
                    </a:cubicBezTo>
                    <a:cubicBezTo>
                      <a:pt x="18605" y="6326"/>
                      <a:pt x="18735" y="4392"/>
                      <a:pt x="17442" y="2694"/>
                    </a:cubicBezTo>
                    <a:cubicBezTo>
                      <a:pt x="16170" y="1028"/>
                      <a:pt x="13819" y="0"/>
                      <a:pt x="11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3050" name="Google Shape;2940;p46"/>
            <p:cNvGrpSpPr/>
            <p:nvPr/>
          </p:nvGrpSpPr>
          <p:grpSpPr>
            <a:xfrm>
              <a:off x="793229" y="1445451"/>
              <a:ext cx="755388" cy="666305"/>
              <a:chOff x="0" y="0"/>
              <a:chExt cx="755387" cy="666304"/>
            </a:xfrm>
          </p:grpSpPr>
          <p:sp>
            <p:nvSpPr>
              <p:cNvPr id="3044" name="Google Shape;2941;p46"/>
              <p:cNvSpPr/>
              <p:nvPr/>
            </p:nvSpPr>
            <p:spPr>
              <a:xfrm>
                <a:off x="234498" y="5039"/>
                <a:ext cx="239776" cy="2077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85" h="21600" extrusionOk="0">
                    <a:moveTo>
                      <a:pt x="9738" y="0"/>
                    </a:moveTo>
                    <a:cubicBezTo>
                      <a:pt x="7991" y="0"/>
                      <a:pt x="6405" y="480"/>
                      <a:pt x="4912" y="1424"/>
                    </a:cubicBezTo>
                    <a:cubicBezTo>
                      <a:pt x="1369" y="3651"/>
                      <a:pt x="-479" y="8298"/>
                      <a:pt x="108" y="13320"/>
                    </a:cubicBezTo>
                    <a:cubicBezTo>
                      <a:pt x="528" y="17207"/>
                      <a:pt x="3325" y="19626"/>
                      <a:pt x="5810" y="20325"/>
                    </a:cubicBezTo>
                    <a:cubicBezTo>
                      <a:pt x="7180" y="21093"/>
                      <a:pt x="8767" y="21539"/>
                      <a:pt x="10296" y="21600"/>
                    </a:cubicBezTo>
                    <a:lnTo>
                      <a:pt x="10556" y="21600"/>
                    </a:lnTo>
                    <a:cubicBezTo>
                      <a:pt x="14469" y="21600"/>
                      <a:pt x="17476" y="19879"/>
                      <a:pt x="19324" y="16569"/>
                    </a:cubicBezTo>
                    <a:cubicBezTo>
                      <a:pt x="20802" y="13896"/>
                      <a:pt x="21121" y="10778"/>
                      <a:pt x="20063" y="7791"/>
                    </a:cubicBezTo>
                    <a:cubicBezTo>
                      <a:pt x="18853" y="4158"/>
                      <a:pt x="15788" y="1170"/>
                      <a:pt x="12404" y="341"/>
                    </a:cubicBezTo>
                    <a:cubicBezTo>
                      <a:pt x="11477" y="114"/>
                      <a:pt x="10593" y="0"/>
                      <a:pt x="973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45" name="Google Shape;2942;p46"/>
              <p:cNvSpPr/>
              <p:nvPr/>
            </p:nvSpPr>
            <p:spPr>
              <a:xfrm>
                <a:off x="4874" y="258105"/>
                <a:ext cx="745440" cy="1474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58" h="21600" extrusionOk="0">
                    <a:moveTo>
                      <a:pt x="15499" y="0"/>
                    </a:moveTo>
                    <a:cubicBezTo>
                      <a:pt x="14914" y="0"/>
                      <a:pt x="14339" y="135"/>
                      <a:pt x="13814" y="258"/>
                    </a:cubicBezTo>
                    <a:cubicBezTo>
                      <a:pt x="13287" y="345"/>
                      <a:pt x="12758" y="529"/>
                      <a:pt x="12231" y="529"/>
                    </a:cubicBezTo>
                    <a:lnTo>
                      <a:pt x="11895" y="529"/>
                    </a:lnTo>
                    <a:cubicBezTo>
                      <a:pt x="10891" y="529"/>
                      <a:pt x="9886" y="431"/>
                      <a:pt x="8918" y="345"/>
                    </a:cubicBezTo>
                    <a:cubicBezTo>
                      <a:pt x="7949" y="258"/>
                      <a:pt x="6926" y="172"/>
                      <a:pt x="5923" y="172"/>
                    </a:cubicBezTo>
                    <a:cubicBezTo>
                      <a:pt x="4090" y="172"/>
                      <a:pt x="2611" y="431"/>
                      <a:pt x="1254" y="1058"/>
                    </a:cubicBezTo>
                    <a:cubicBezTo>
                      <a:pt x="568" y="1428"/>
                      <a:pt x="38" y="4295"/>
                      <a:pt x="2" y="7791"/>
                    </a:cubicBezTo>
                    <a:cubicBezTo>
                      <a:pt x="-32" y="11114"/>
                      <a:pt x="425" y="13982"/>
                      <a:pt x="1061" y="14609"/>
                    </a:cubicBezTo>
                    <a:cubicBezTo>
                      <a:pt x="4143" y="17662"/>
                      <a:pt x="7226" y="19631"/>
                      <a:pt x="10222" y="20529"/>
                    </a:cubicBezTo>
                    <a:cubicBezTo>
                      <a:pt x="10891" y="20702"/>
                      <a:pt x="11631" y="20800"/>
                      <a:pt x="12547" y="20800"/>
                    </a:cubicBezTo>
                    <a:cubicBezTo>
                      <a:pt x="12971" y="20800"/>
                      <a:pt x="13411" y="20702"/>
                      <a:pt x="13834" y="20702"/>
                    </a:cubicBezTo>
                    <a:lnTo>
                      <a:pt x="15084" y="20702"/>
                    </a:lnTo>
                    <a:cubicBezTo>
                      <a:pt x="15647" y="20702"/>
                      <a:pt x="16230" y="20886"/>
                      <a:pt x="16793" y="21157"/>
                    </a:cubicBezTo>
                    <a:lnTo>
                      <a:pt x="16829" y="21157"/>
                    </a:lnTo>
                    <a:cubicBezTo>
                      <a:pt x="17303" y="21329"/>
                      <a:pt x="17833" y="21514"/>
                      <a:pt x="18379" y="21600"/>
                    </a:cubicBezTo>
                    <a:lnTo>
                      <a:pt x="18732" y="21600"/>
                    </a:lnTo>
                    <a:cubicBezTo>
                      <a:pt x="19206" y="21600"/>
                      <a:pt x="19629" y="21514"/>
                      <a:pt x="20035" y="21243"/>
                    </a:cubicBezTo>
                    <a:cubicBezTo>
                      <a:pt x="20739" y="20800"/>
                      <a:pt x="21285" y="18105"/>
                      <a:pt x="21425" y="14425"/>
                    </a:cubicBezTo>
                    <a:cubicBezTo>
                      <a:pt x="21568" y="10572"/>
                      <a:pt x="21232" y="6806"/>
                      <a:pt x="20598" y="5009"/>
                    </a:cubicBezTo>
                    <a:cubicBezTo>
                      <a:pt x="19452" y="1871"/>
                      <a:pt x="18062" y="258"/>
                      <a:pt x="16230" y="74"/>
                    </a:cubicBezTo>
                    <a:cubicBezTo>
                      <a:pt x="15985" y="25"/>
                      <a:pt x="15744" y="0"/>
                      <a:pt x="1549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46" name="Google Shape;2943;p46"/>
              <p:cNvSpPr/>
              <p:nvPr/>
            </p:nvSpPr>
            <p:spPr>
              <a:xfrm>
                <a:off x="229046" y="439695"/>
                <a:ext cx="257228" cy="2210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07" h="21600" extrusionOk="0">
                    <a:moveTo>
                      <a:pt x="10109" y="0"/>
                    </a:moveTo>
                    <a:cubicBezTo>
                      <a:pt x="8882" y="0"/>
                      <a:pt x="7683" y="172"/>
                      <a:pt x="6676" y="492"/>
                    </a:cubicBezTo>
                    <a:cubicBezTo>
                      <a:pt x="2755" y="1682"/>
                      <a:pt x="142" y="5392"/>
                      <a:pt x="46" y="9758"/>
                    </a:cubicBezTo>
                    <a:lnTo>
                      <a:pt x="46" y="9815"/>
                    </a:lnTo>
                    <a:cubicBezTo>
                      <a:pt x="-209" y="12507"/>
                      <a:pt x="597" y="15264"/>
                      <a:pt x="2203" y="17357"/>
                    </a:cubicBezTo>
                    <a:cubicBezTo>
                      <a:pt x="4216" y="19983"/>
                      <a:pt x="7276" y="21543"/>
                      <a:pt x="10591" y="21600"/>
                    </a:cubicBezTo>
                    <a:lnTo>
                      <a:pt x="10942" y="21600"/>
                    </a:lnTo>
                    <a:cubicBezTo>
                      <a:pt x="12197" y="21600"/>
                      <a:pt x="13506" y="21419"/>
                      <a:pt x="14657" y="20943"/>
                    </a:cubicBezTo>
                    <a:cubicBezTo>
                      <a:pt x="17173" y="19983"/>
                      <a:pt x="19179" y="17948"/>
                      <a:pt x="20281" y="15141"/>
                    </a:cubicBezTo>
                    <a:cubicBezTo>
                      <a:pt x="21336" y="12450"/>
                      <a:pt x="21391" y="9339"/>
                      <a:pt x="20385" y="6467"/>
                    </a:cubicBezTo>
                    <a:cubicBezTo>
                      <a:pt x="19027" y="2585"/>
                      <a:pt x="15416" y="131"/>
                      <a:pt x="10639" y="8"/>
                    </a:cubicBezTo>
                    <a:cubicBezTo>
                      <a:pt x="10460" y="0"/>
                      <a:pt x="10281" y="0"/>
                      <a:pt x="1010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47" name="Google Shape;2944;p46"/>
              <p:cNvSpPr/>
              <p:nvPr/>
            </p:nvSpPr>
            <p:spPr>
              <a:xfrm>
                <a:off x="229431" y="0"/>
                <a:ext cx="249833" cy="2182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99" h="21600" extrusionOk="0">
                    <a:moveTo>
                      <a:pt x="9750" y="1006"/>
                    </a:moveTo>
                    <a:cubicBezTo>
                      <a:pt x="10509" y="1006"/>
                      <a:pt x="11372" y="1122"/>
                      <a:pt x="12283" y="1305"/>
                    </a:cubicBezTo>
                    <a:cubicBezTo>
                      <a:pt x="15380" y="2095"/>
                      <a:pt x="18163" y="4764"/>
                      <a:pt x="19333" y="8090"/>
                    </a:cubicBezTo>
                    <a:cubicBezTo>
                      <a:pt x="20244" y="10758"/>
                      <a:pt x="19994" y="13602"/>
                      <a:pt x="18623" y="16030"/>
                    </a:cubicBezTo>
                    <a:cubicBezTo>
                      <a:pt x="16897" y="18998"/>
                      <a:pt x="14162" y="20577"/>
                      <a:pt x="10558" y="20577"/>
                    </a:cubicBezTo>
                    <a:lnTo>
                      <a:pt x="10307" y="20577"/>
                    </a:lnTo>
                    <a:cubicBezTo>
                      <a:pt x="8936" y="20511"/>
                      <a:pt x="7468" y="20087"/>
                      <a:pt x="6201" y="19364"/>
                    </a:cubicBezTo>
                    <a:lnTo>
                      <a:pt x="6097" y="19364"/>
                    </a:lnTo>
                    <a:cubicBezTo>
                      <a:pt x="3814" y="18698"/>
                      <a:pt x="1330" y="16578"/>
                      <a:pt x="927" y="13120"/>
                    </a:cubicBezTo>
                    <a:cubicBezTo>
                      <a:pt x="419" y="8580"/>
                      <a:pt x="2089" y="4340"/>
                      <a:pt x="5338" y="2278"/>
                    </a:cubicBezTo>
                    <a:cubicBezTo>
                      <a:pt x="6709" y="1430"/>
                      <a:pt x="8129" y="1006"/>
                      <a:pt x="9750" y="1006"/>
                    </a:cubicBezTo>
                    <a:close/>
                    <a:moveTo>
                      <a:pt x="9716" y="0"/>
                    </a:moveTo>
                    <a:cubicBezTo>
                      <a:pt x="7997" y="0"/>
                      <a:pt x="6452" y="457"/>
                      <a:pt x="4935" y="1430"/>
                    </a:cubicBezTo>
                    <a:cubicBezTo>
                      <a:pt x="1379" y="3608"/>
                      <a:pt x="-493" y="8273"/>
                      <a:pt x="112" y="13244"/>
                    </a:cubicBezTo>
                    <a:cubicBezTo>
                      <a:pt x="572" y="17119"/>
                      <a:pt x="3306" y="19605"/>
                      <a:pt x="5846" y="20328"/>
                    </a:cubicBezTo>
                    <a:cubicBezTo>
                      <a:pt x="7210" y="21060"/>
                      <a:pt x="8783" y="21542"/>
                      <a:pt x="10307" y="21542"/>
                    </a:cubicBezTo>
                    <a:lnTo>
                      <a:pt x="10558" y="21600"/>
                    </a:lnTo>
                    <a:cubicBezTo>
                      <a:pt x="14413" y="21542"/>
                      <a:pt x="17454" y="19846"/>
                      <a:pt x="19284" y="16578"/>
                    </a:cubicBezTo>
                    <a:cubicBezTo>
                      <a:pt x="20856" y="13851"/>
                      <a:pt x="21107" y="10700"/>
                      <a:pt x="20091" y="7666"/>
                    </a:cubicBezTo>
                    <a:cubicBezTo>
                      <a:pt x="18880" y="4091"/>
                      <a:pt x="15784" y="1122"/>
                      <a:pt x="12436" y="341"/>
                    </a:cubicBezTo>
                    <a:cubicBezTo>
                      <a:pt x="11476" y="116"/>
                      <a:pt x="10571" y="0"/>
                      <a:pt x="971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48" name="Google Shape;2945;p46"/>
              <p:cNvSpPr/>
              <p:nvPr/>
            </p:nvSpPr>
            <p:spPr>
              <a:xfrm>
                <a:off x="0" y="252982"/>
                <a:ext cx="755388" cy="1574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6" h="21600" extrusionOk="0">
                    <a:moveTo>
                      <a:pt x="15674" y="1428"/>
                    </a:moveTo>
                    <a:cubicBezTo>
                      <a:pt x="15831" y="1428"/>
                      <a:pt x="15988" y="1428"/>
                      <a:pt x="16146" y="1452"/>
                    </a:cubicBezTo>
                    <a:cubicBezTo>
                      <a:pt x="17918" y="1613"/>
                      <a:pt x="19272" y="3122"/>
                      <a:pt x="20386" y="6060"/>
                    </a:cubicBezTo>
                    <a:cubicBezTo>
                      <a:pt x="20958" y="7580"/>
                      <a:pt x="21254" y="10771"/>
                      <a:pt x="21132" y="14043"/>
                    </a:cubicBezTo>
                    <a:cubicBezTo>
                      <a:pt x="21010" y="17234"/>
                      <a:pt x="20507" y="19492"/>
                      <a:pt x="19882" y="19837"/>
                    </a:cubicBezTo>
                    <a:cubicBezTo>
                      <a:pt x="19482" y="20079"/>
                      <a:pt x="19065" y="20252"/>
                      <a:pt x="18614" y="20252"/>
                    </a:cubicBezTo>
                    <a:cubicBezTo>
                      <a:pt x="18492" y="20252"/>
                      <a:pt x="18387" y="20252"/>
                      <a:pt x="18266" y="20172"/>
                    </a:cubicBezTo>
                    <a:cubicBezTo>
                      <a:pt x="17743" y="20172"/>
                      <a:pt x="17224" y="19918"/>
                      <a:pt x="16737" y="19745"/>
                    </a:cubicBezTo>
                    <a:lnTo>
                      <a:pt x="16701" y="19745"/>
                    </a:lnTo>
                    <a:cubicBezTo>
                      <a:pt x="16146" y="19584"/>
                      <a:pt x="15571" y="19331"/>
                      <a:pt x="15015" y="19331"/>
                    </a:cubicBezTo>
                    <a:lnTo>
                      <a:pt x="14930" y="19331"/>
                    </a:lnTo>
                    <a:cubicBezTo>
                      <a:pt x="14546" y="19331"/>
                      <a:pt x="14164" y="19411"/>
                      <a:pt x="13783" y="19411"/>
                    </a:cubicBezTo>
                    <a:lnTo>
                      <a:pt x="12514" y="19411"/>
                    </a:lnTo>
                    <a:cubicBezTo>
                      <a:pt x="11610" y="19411"/>
                      <a:pt x="10880" y="19331"/>
                      <a:pt x="10220" y="19158"/>
                    </a:cubicBezTo>
                    <a:cubicBezTo>
                      <a:pt x="7282" y="18409"/>
                      <a:pt x="4242" y="16554"/>
                      <a:pt x="1218" y="13709"/>
                    </a:cubicBezTo>
                    <a:cubicBezTo>
                      <a:pt x="646" y="13202"/>
                      <a:pt x="262" y="10771"/>
                      <a:pt x="281" y="7995"/>
                    </a:cubicBezTo>
                    <a:cubicBezTo>
                      <a:pt x="314" y="5138"/>
                      <a:pt x="784" y="2707"/>
                      <a:pt x="1375" y="2454"/>
                    </a:cubicBezTo>
                    <a:cubicBezTo>
                      <a:pt x="2713" y="1786"/>
                      <a:pt x="4172" y="1532"/>
                      <a:pt x="5980" y="1532"/>
                    </a:cubicBezTo>
                    <a:cubicBezTo>
                      <a:pt x="6970" y="1532"/>
                      <a:pt x="7962" y="1613"/>
                      <a:pt x="8935" y="1693"/>
                    </a:cubicBezTo>
                    <a:cubicBezTo>
                      <a:pt x="9888" y="1786"/>
                      <a:pt x="10880" y="1866"/>
                      <a:pt x="11870" y="1866"/>
                    </a:cubicBezTo>
                    <a:lnTo>
                      <a:pt x="12202" y="1866"/>
                    </a:lnTo>
                    <a:cubicBezTo>
                      <a:pt x="12721" y="1866"/>
                      <a:pt x="13244" y="1786"/>
                      <a:pt x="13763" y="1613"/>
                    </a:cubicBezTo>
                    <a:cubicBezTo>
                      <a:pt x="14326" y="1544"/>
                      <a:pt x="15003" y="1428"/>
                      <a:pt x="15674" y="1428"/>
                    </a:cubicBezTo>
                    <a:close/>
                    <a:moveTo>
                      <a:pt x="15700" y="0"/>
                    </a:moveTo>
                    <a:cubicBezTo>
                      <a:pt x="15011" y="0"/>
                      <a:pt x="14314" y="138"/>
                      <a:pt x="13747" y="276"/>
                    </a:cubicBezTo>
                    <a:cubicBezTo>
                      <a:pt x="13244" y="357"/>
                      <a:pt x="12705" y="438"/>
                      <a:pt x="12202" y="438"/>
                    </a:cubicBezTo>
                    <a:lnTo>
                      <a:pt x="11870" y="438"/>
                    </a:lnTo>
                    <a:cubicBezTo>
                      <a:pt x="10880" y="438"/>
                      <a:pt x="9888" y="357"/>
                      <a:pt x="8935" y="276"/>
                    </a:cubicBezTo>
                    <a:cubicBezTo>
                      <a:pt x="7978" y="184"/>
                      <a:pt x="6970" y="104"/>
                      <a:pt x="5980" y="104"/>
                    </a:cubicBezTo>
                    <a:cubicBezTo>
                      <a:pt x="4172" y="104"/>
                      <a:pt x="2696" y="438"/>
                      <a:pt x="1356" y="1025"/>
                    </a:cubicBezTo>
                    <a:cubicBezTo>
                      <a:pt x="610" y="1359"/>
                      <a:pt x="38" y="4389"/>
                      <a:pt x="2" y="7995"/>
                    </a:cubicBezTo>
                    <a:cubicBezTo>
                      <a:pt x="-34" y="11439"/>
                      <a:pt x="452" y="14377"/>
                      <a:pt x="1165" y="15045"/>
                    </a:cubicBezTo>
                    <a:cubicBezTo>
                      <a:pt x="4208" y="17902"/>
                      <a:pt x="7249" y="19745"/>
                      <a:pt x="10203" y="20586"/>
                    </a:cubicBezTo>
                    <a:cubicBezTo>
                      <a:pt x="10880" y="20759"/>
                      <a:pt x="11610" y="20840"/>
                      <a:pt x="12514" y="20840"/>
                    </a:cubicBezTo>
                    <a:cubicBezTo>
                      <a:pt x="12931" y="20840"/>
                      <a:pt x="13365" y="20840"/>
                      <a:pt x="13783" y="20759"/>
                    </a:cubicBezTo>
                    <a:lnTo>
                      <a:pt x="15015" y="20759"/>
                    </a:lnTo>
                    <a:cubicBezTo>
                      <a:pt x="15554" y="20759"/>
                      <a:pt x="16127" y="20920"/>
                      <a:pt x="16685" y="21174"/>
                    </a:cubicBezTo>
                    <a:lnTo>
                      <a:pt x="16737" y="21174"/>
                    </a:lnTo>
                    <a:cubicBezTo>
                      <a:pt x="17205" y="21347"/>
                      <a:pt x="17727" y="21508"/>
                      <a:pt x="18249" y="21600"/>
                    </a:cubicBezTo>
                    <a:lnTo>
                      <a:pt x="18614" y="21600"/>
                    </a:lnTo>
                    <a:cubicBezTo>
                      <a:pt x="19081" y="21600"/>
                      <a:pt x="19515" y="21508"/>
                      <a:pt x="19916" y="21254"/>
                    </a:cubicBezTo>
                    <a:cubicBezTo>
                      <a:pt x="20681" y="20840"/>
                      <a:pt x="21270" y="18063"/>
                      <a:pt x="21411" y="14296"/>
                    </a:cubicBezTo>
                    <a:cubicBezTo>
                      <a:pt x="21566" y="10426"/>
                      <a:pt x="21201" y="6647"/>
                      <a:pt x="20524" y="4804"/>
                    </a:cubicBezTo>
                    <a:cubicBezTo>
                      <a:pt x="19360" y="1786"/>
                      <a:pt x="17987" y="276"/>
                      <a:pt x="16162" y="23"/>
                    </a:cubicBezTo>
                    <a:cubicBezTo>
                      <a:pt x="16010" y="0"/>
                      <a:pt x="15855" y="0"/>
                      <a:pt x="15700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49" name="Google Shape;2946;p46"/>
              <p:cNvSpPr/>
              <p:nvPr/>
            </p:nvSpPr>
            <p:spPr>
              <a:xfrm>
                <a:off x="223951" y="434823"/>
                <a:ext cx="267600" cy="2314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4" h="21600" extrusionOk="0">
                    <a:moveTo>
                      <a:pt x="10571" y="925"/>
                    </a:moveTo>
                    <a:cubicBezTo>
                      <a:pt x="15005" y="1035"/>
                      <a:pt x="18386" y="3260"/>
                      <a:pt x="19637" y="6803"/>
                    </a:cubicBezTo>
                    <a:cubicBezTo>
                      <a:pt x="20550" y="9428"/>
                      <a:pt x="20504" y="12226"/>
                      <a:pt x="19492" y="14742"/>
                    </a:cubicBezTo>
                    <a:cubicBezTo>
                      <a:pt x="18525" y="17258"/>
                      <a:pt x="16692" y="19139"/>
                      <a:pt x="14330" y="20001"/>
                    </a:cubicBezTo>
                    <a:cubicBezTo>
                      <a:pt x="13271" y="20401"/>
                      <a:pt x="12067" y="20628"/>
                      <a:pt x="10909" y="20628"/>
                    </a:cubicBezTo>
                    <a:lnTo>
                      <a:pt x="10617" y="20628"/>
                    </a:lnTo>
                    <a:cubicBezTo>
                      <a:pt x="7487" y="20511"/>
                      <a:pt x="4642" y="19084"/>
                      <a:pt x="2808" y="16741"/>
                    </a:cubicBezTo>
                    <a:cubicBezTo>
                      <a:pt x="1313" y="14797"/>
                      <a:pt x="638" y="12344"/>
                      <a:pt x="830" y="9773"/>
                    </a:cubicBezTo>
                    <a:cubicBezTo>
                      <a:pt x="929" y="5831"/>
                      <a:pt x="3338" y="2461"/>
                      <a:pt x="6905" y="1379"/>
                    </a:cubicBezTo>
                    <a:cubicBezTo>
                      <a:pt x="7871" y="1089"/>
                      <a:pt x="9029" y="925"/>
                      <a:pt x="10233" y="925"/>
                    </a:cubicBezTo>
                    <a:close/>
                    <a:moveTo>
                      <a:pt x="10088" y="0"/>
                    </a:moveTo>
                    <a:cubicBezTo>
                      <a:pt x="8883" y="0"/>
                      <a:pt x="7725" y="165"/>
                      <a:pt x="6713" y="462"/>
                    </a:cubicBezTo>
                    <a:cubicBezTo>
                      <a:pt x="2808" y="1662"/>
                      <a:pt x="108" y="5376"/>
                      <a:pt x="56" y="9773"/>
                    </a:cubicBezTo>
                    <a:cubicBezTo>
                      <a:pt x="-229" y="12516"/>
                      <a:pt x="592" y="15260"/>
                      <a:pt x="2226" y="17368"/>
                    </a:cubicBezTo>
                    <a:cubicBezTo>
                      <a:pt x="4205" y="19938"/>
                      <a:pt x="7242" y="21482"/>
                      <a:pt x="10571" y="21600"/>
                    </a:cubicBezTo>
                    <a:lnTo>
                      <a:pt x="10909" y="21600"/>
                    </a:lnTo>
                    <a:cubicBezTo>
                      <a:pt x="12159" y="21600"/>
                      <a:pt x="13417" y="21365"/>
                      <a:pt x="14575" y="20910"/>
                    </a:cubicBezTo>
                    <a:cubicBezTo>
                      <a:pt x="17129" y="20001"/>
                      <a:pt x="19154" y="17940"/>
                      <a:pt x="20213" y="15142"/>
                    </a:cubicBezTo>
                    <a:cubicBezTo>
                      <a:pt x="21325" y="12399"/>
                      <a:pt x="21371" y="9319"/>
                      <a:pt x="20359" y="6458"/>
                    </a:cubicBezTo>
                    <a:cubicBezTo>
                      <a:pt x="19009" y="2524"/>
                      <a:pt x="15342" y="125"/>
                      <a:pt x="10617" y="8"/>
                    </a:cubicBezTo>
                    <a:cubicBezTo>
                      <a:pt x="10439" y="0"/>
                      <a:pt x="10267" y="0"/>
                      <a:pt x="1008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3054" name="Google Shape;2947;p46"/>
            <p:cNvGrpSpPr/>
            <p:nvPr/>
          </p:nvGrpSpPr>
          <p:grpSpPr>
            <a:xfrm>
              <a:off x="1662500" y="1244739"/>
              <a:ext cx="835849" cy="1072778"/>
              <a:chOff x="0" y="0"/>
              <a:chExt cx="835848" cy="1072777"/>
            </a:xfrm>
          </p:grpSpPr>
          <p:sp>
            <p:nvSpPr>
              <p:cNvPr id="3051" name="Google Shape;2948;p46"/>
              <p:cNvSpPr/>
              <p:nvPr/>
            </p:nvSpPr>
            <p:spPr>
              <a:xfrm rot="886120">
                <a:off x="115469" y="68111"/>
                <a:ext cx="604533" cy="937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5" h="21600" extrusionOk="0">
                    <a:moveTo>
                      <a:pt x="9692" y="0"/>
                    </a:moveTo>
                    <a:cubicBezTo>
                      <a:pt x="6611" y="0"/>
                      <a:pt x="3731" y="931"/>
                      <a:pt x="1996" y="2511"/>
                    </a:cubicBezTo>
                    <a:cubicBezTo>
                      <a:pt x="-1046" y="5278"/>
                      <a:pt x="16" y="8296"/>
                      <a:pt x="1097" y="10327"/>
                    </a:cubicBezTo>
                    <a:cubicBezTo>
                      <a:pt x="1405" y="10919"/>
                      <a:pt x="2181" y="11300"/>
                      <a:pt x="3058" y="11300"/>
                    </a:cubicBezTo>
                    <a:cubicBezTo>
                      <a:pt x="3691" y="11300"/>
                      <a:pt x="4283" y="11103"/>
                      <a:pt x="4692" y="10764"/>
                    </a:cubicBezTo>
                    <a:cubicBezTo>
                      <a:pt x="5078" y="10441"/>
                      <a:pt x="5243" y="9990"/>
                      <a:pt x="5120" y="9566"/>
                    </a:cubicBezTo>
                    <a:cubicBezTo>
                      <a:pt x="4568" y="7576"/>
                      <a:pt x="5039" y="5616"/>
                      <a:pt x="6305" y="4528"/>
                    </a:cubicBezTo>
                    <a:cubicBezTo>
                      <a:pt x="7042" y="3917"/>
                      <a:pt x="8059" y="3615"/>
                      <a:pt x="9351" y="3615"/>
                    </a:cubicBezTo>
                    <a:cubicBezTo>
                      <a:pt x="9664" y="3615"/>
                      <a:pt x="9998" y="3632"/>
                      <a:pt x="10348" y="3669"/>
                    </a:cubicBezTo>
                    <a:cubicBezTo>
                      <a:pt x="11326" y="3767"/>
                      <a:pt x="12062" y="4093"/>
                      <a:pt x="12673" y="4670"/>
                    </a:cubicBezTo>
                    <a:cubicBezTo>
                      <a:pt x="14144" y="6067"/>
                      <a:pt x="14368" y="8578"/>
                      <a:pt x="13940" y="10441"/>
                    </a:cubicBezTo>
                    <a:cubicBezTo>
                      <a:pt x="13673" y="11527"/>
                      <a:pt x="12939" y="13192"/>
                      <a:pt x="11634" y="14518"/>
                    </a:cubicBezTo>
                    <a:cubicBezTo>
                      <a:pt x="10835" y="14363"/>
                      <a:pt x="10040" y="14264"/>
                      <a:pt x="9244" y="14222"/>
                    </a:cubicBezTo>
                    <a:cubicBezTo>
                      <a:pt x="9160" y="14218"/>
                      <a:pt x="9073" y="14216"/>
                      <a:pt x="8984" y="14216"/>
                    </a:cubicBezTo>
                    <a:cubicBezTo>
                      <a:pt x="7205" y="14216"/>
                      <a:pt x="4588" y="14884"/>
                      <a:pt x="3344" y="15999"/>
                    </a:cubicBezTo>
                    <a:cubicBezTo>
                      <a:pt x="2610" y="16677"/>
                      <a:pt x="2363" y="17438"/>
                      <a:pt x="2691" y="18227"/>
                    </a:cubicBezTo>
                    <a:cubicBezTo>
                      <a:pt x="2977" y="18961"/>
                      <a:pt x="4016" y="20202"/>
                      <a:pt x="7692" y="20202"/>
                    </a:cubicBezTo>
                    <a:cubicBezTo>
                      <a:pt x="8754" y="20202"/>
                      <a:pt x="9715" y="20103"/>
                      <a:pt x="10183" y="20034"/>
                    </a:cubicBezTo>
                    <a:cubicBezTo>
                      <a:pt x="11144" y="19906"/>
                      <a:pt x="12082" y="19625"/>
                      <a:pt x="13021" y="19172"/>
                    </a:cubicBezTo>
                    <a:cubicBezTo>
                      <a:pt x="13898" y="19709"/>
                      <a:pt x="14696" y="20344"/>
                      <a:pt x="15368" y="20922"/>
                    </a:cubicBezTo>
                    <a:cubicBezTo>
                      <a:pt x="15878" y="21360"/>
                      <a:pt x="16593" y="21600"/>
                      <a:pt x="17369" y="21600"/>
                    </a:cubicBezTo>
                    <a:cubicBezTo>
                      <a:pt x="18411" y="21600"/>
                      <a:pt x="19431" y="21133"/>
                      <a:pt x="19901" y="20429"/>
                    </a:cubicBezTo>
                    <a:cubicBezTo>
                      <a:pt x="20369" y="19738"/>
                      <a:pt x="20207" y="18961"/>
                      <a:pt x="19473" y="18369"/>
                    </a:cubicBezTo>
                    <a:cubicBezTo>
                      <a:pt x="18534" y="17622"/>
                      <a:pt x="17635" y="16987"/>
                      <a:pt x="16716" y="16450"/>
                    </a:cubicBezTo>
                    <a:cubicBezTo>
                      <a:pt x="17287" y="15829"/>
                      <a:pt x="17797" y="15180"/>
                      <a:pt x="18164" y="14574"/>
                    </a:cubicBezTo>
                    <a:cubicBezTo>
                      <a:pt x="19940" y="11554"/>
                      <a:pt x="20554" y="6857"/>
                      <a:pt x="18307" y="3696"/>
                    </a:cubicBezTo>
                    <a:cubicBezTo>
                      <a:pt x="17044" y="1905"/>
                      <a:pt x="15043" y="747"/>
                      <a:pt x="12368" y="240"/>
                    </a:cubicBezTo>
                    <a:cubicBezTo>
                      <a:pt x="11511" y="72"/>
                      <a:pt x="10611" y="0"/>
                      <a:pt x="96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52" name="Google Shape;2949;p46"/>
              <p:cNvSpPr/>
              <p:nvPr/>
            </p:nvSpPr>
            <p:spPr>
              <a:xfrm rot="886120">
                <a:off x="260506" y="781776"/>
                <a:ext cx="67320" cy="243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1" h="21600" extrusionOk="0">
                    <a:moveTo>
                      <a:pt x="12432" y="0"/>
                    </a:moveTo>
                    <a:cubicBezTo>
                      <a:pt x="11719" y="0"/>
                      <a:pt x="10978" y="74"/>
                      <a:pt x="10212" y="223"/>
                    </a:cubicBezTo>
                    <a:cubicBezTo>
                      <a:pt x="4422" y="1862"/>
                      <a:pt x="-205" y="7821"/>
                      <a:pt x="7" y="13779"/>
                    </a:cubicBezTo>
                    <a:cubicBezTo>
                      <a:pt x="165" y="18546"/>
                      <a:pt x="3999" y="21600"/>
                      <a:pt x="8784" y="21600"/>
                    </a:cubicBezTo>
                    <a:cubicBezTo>
                      <a:pt x="9498" y="21600"/>
                      <a:pt x="10238" y="21526"/>
                      <a:pt x="10978" y="21377"/>
                    </a:cubicBezTo>
                    <a:cubicBezTo>
                      <a:pt x="16768" y="19738"/>
                      <a:pt x="21395" y="13779"/>
                      <a:pt x="21183" y="8342"/>
                    </a:cubicBezTo>
                    <a:cubicBezTo>
                      <a:pt x="21025" y="3128"/>
                      <a:pt x="17350" y="0"/>
                      <a:pt x="124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3053" name="Google Shape;2950;p46"/>
              <p:cNvSpPr/>
              <p:nvPr/>
            </p:nvSpPr>
            <p:spPr>
              <a:xfrm rot="886120">
                <a:off x="110600" y="62692"/>
                <a:ext cx="614648" cy="9473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0" h="21600" extrusionOk="0">
                    <a:moveTo>
                      <a:pt x="9693" y="237"/>
                    </a:moveTo>
                    <a:cubicBezTo>
                      <a:pt x="10577" y="237"/>
                      <a:pt x="11440" y="320"/>
                      <a:pt x="12282" y="473"/>
                    </a:cubicBezTo>
                    <a:cubicBezTo>
                      <a:pt x="14853" y="961"/>
                      <a:pt x="16800" y="2093"/>
                      <a:pt x="18023" y="3837"/>
                    </a:cubicBezTo>
                    <a:cubicBezTo>
                      <a:pt x="20213" y="6920"/>
                      <a:pt x="19591" y="11539"/>
                      <a:pt x="17864" y="14498"/>
                    </a:cubicBezTo>
                    <a:cubicBezTo>
                      <a:pt x="17503" y="15084"/>
                      <a:pt x="17021" y="15725"/>
                      <a:pt x="16459" y="16340"/>
                    </a:cubicBezTo>
                    <a:cubicBezTo>
                      <a:pt x="16398" y="16382"/>
                      <a:pt x="16420" y="16451"/>
                      <a:pt x="16478" y="16493"/>
                    </a:cubicBezTo>
                    <a:cubicBezTo>
                      <a:pt x="17382" y="17010"/>
                      <a:pt x="18266" y="17623"/>
                      <a:pt x="19189" y="18377"/>
                    </a:cubicBezTo>
                    <a:cubicBezTo>
                      <a:pt x="19853" y="18921"/>
                      <a:pt x="20012" y="19633"/>
                      <a:pt x="19572" y="20288"/>
                    </a:cubicBezTo>
                    <a:cubicBezTo>
                      <a:pt x="19150" y="20930"/>
                      <a:pt x="18205" y="21363"/>
                      <a:pt x="17241" y="21363"/>
                    </a:cubicBezTo>
                    <a:cubicBezTo>
                      <a:pt x="16539" y="21363"/>
                      <a:pt x="15877" y="21140"/>
                      <a:pt x="15395" y="20734"/>
                    </a:cubicBezTo>
                    <a:cubicBezTo>
                      <a:pt x="14753" y="20191"/>
                      <a:pt x="13968" y="19549"/>
                      <a:pt x="13068" y="19005"/>
                    </a:cubicBezTo>
                    <a:cubicBezTo>
                      <a:pt x="13046" y="18990"/>
                      <a:pt x="13007" y="18977"/>
                      <a:pt x="12966" y="18977"/>
                    </a:cubicBezTo>
                    <a:cubicBezTo>
                      <a:pt x="12927" y="18977"/>
                      <a:pt x="12886" y="18990"/>
                      <a:pt x="12866" y="19005"/>
                    </a:cubicBezTo>
                    <a:cubicBezTo>
                      <a:pt x="11963" y="19423"/>
                      <a:pt x="11059" y="19702"/>
                      <a:pt x="10137" y="19829"/>
                    </a:cubicBezTo>
                    <a:cubicBezTo>
                      <a:pt x="9693" y="19898"/>
                      <a:pt x="8770" y="19995"/>
                      <a:pt x="7726" y="19995"/>
                    </a:cubicBezTo>
                    <a:cubicBezTo>
                      <a:pt x="4233" y="19995"/>
                      <a:pt x="3250" y="18823"/>
                      <a:pt x="2969" y="18111"/>
                    </a:cubicBezTo>
                    <a:cubicBezTo>
                      <a:pt x="2668" y="17385"/>
                      <a:pt x="2889" y="16660"/>
                      <a:pt x="3591" y="16018"/>
                    </a:cubicBezTo>
                    <a:cubicBezTo>
                      <a:pt x="4765" y="14953"/>
                      <a:pt x="7222" y="14310"/>
                      <a:pt x="8946" y="14310"/>
                    </a:cubicBezTo>
                    <a:cubicBezTo>
                      <a:pt x="9051" y="14310"/>
                      <a:pt x="9153" y="14312"/>
                      <a:pt x="9252" y="14316"/>
                    </a:cubicBezTo>
                    <a:cubicBezTo>
                      <a:pt x="10015" y="14344"/>
                      <a:pt x="10798" y="14442"/>
                      <a:pt x="11561" y="14595"/>
                    </a:cubicBezTo>
                    <a:cubicBezTo>
                      <a:pt x="11572" y="14597"/>
                      <a:pt x="11583" y="14599"/>
                      <a:pt x="11594" y="14599"/>
                    </a:cubicBezTo>
                    <a:cubicBezTo>
                      <a:pt x="11649" y="14599"/>
                      <a:pt x="11709" y="14574"/>
                      <a:pt x="11743" y="14540"/>
                    </a:cubicBezTo>
                    <a:cubicBezTo>
                      <a:pt x="13046" y="13228"/>
                      <a:pt x="13789" y="11526"/>
                      <a:pt x="14029" y="10465"/>
                    </a:cubicBezTo>
                    <a:cubicBezTo>
                      <a:pt x="14473" y="8609"/>
                      <a:pt x="14249" y="6084"/>
                      <a:pt x="12765" y="4674"/>
                    </a:cubicBezTo>
                    <a:cubicBezTo>
                      <a:pt x="12142" y="4075"/>
                      <a:pt x="11379" y="3753"/>
                      <a:pt x="10376" y="3642"/>
                    </a:cubicBezTo>
                    <a:cubicBezTo>
                      <a:pt x="10018" y="3604"/>
                      <a:pt x="9679" y="3585"/>
                      <a:pt x="9357" y="3585"/>
                    </a:cubicBezTo>
                    <a:cubicBezTo>
                      <a:pt x="8026" y="3585"/>
                      <a:pt x="6985" y="3906"/>
                      <a:pt x="6241" y="4534"/>
                    </a:cubicBezTo>
                    <a:cubicBezTo>
                      <a:pt x="4958" y="5622"/>
                      <a:pt x="4476" y="7617"/>
                      <a:pt x="5037" y="9599"/>
                    </a:cubicBezTo>
                    <a:cubicBezTo>
                      <a:pt x="5137" y="10005"/>
                      <a:pt x="4996" y="10396"/>
                      <a:pt x="4635" y="10702"/>
                    </a:cubicBezTo>
                    <a:cubicBezTo>
                      <a:pt x="4274" y="11009"/>
                      <a:pt x="3751" y="11177"/>
                      <a:pt x="3170" y="11177"/>
                    </a:cubicBezTo>
                    <a:cubicBezTo>
                      <a:pt x="2368" y="11177"/>
                      <a:pt x="1663" y="10842"/>
                      <a:pt x="1404" y="10298"/>
                    </a:cubicBezTo>
                    <a:cubicBezTo>
                      <a:pt x="360" y="8316"/>
                      <a:pt x="-684" y="5371"/>
                      <a:pt x="2266" y="2679"/>
                    </a:cubicBezTo>
                    <a:cubicBezTo>
                      <a:pt x="3933" y="1143"/>
                      <a:pt x="6723" y="237"/>
                      <a:pt x="9693" y="237"/>
                    </a:cubicBezTo>
                    <a:close/>
                    <a:moveTo>
                      <a:pt x="9693" y="0"/>
                    </a:moveTo>
                    <a:cubicBezTo>
                      <a:pt x="6621" y="0"/>
                      <a:pt x="3732" y="948"/>
                      <a:pt x="2005" y="2539"/>
                    </a:cubicBezTo>
                    <a:cubicBezTo>
                      <a:pt x="-1045" y="5316"/>
                      <a:pt x="18" y="8343"/>
                      <a:pt x="1082" y="10381"/>
                    </a:cubicBezTo>
                    <a:cubicBezTo>
                      <a:pt x="1404" y="11009"/>
                      <a:pt x="2228" y="11415"/>
                      <a:pt x="3170" y="11415"/>
                    </a:cubicBezTo>
                    <a:cubicBezTo>
                      <a:pt x="3853" y="11415"/>
                      <a:pt x="4476" y="11204"/>
                      <a:pt x="4897" y="10856"/>
                    </a:cubicBezTo>
                    <a:cubicBezTo>
                      <a:pt x="5318" y="10494"/>
                      <a:pt x="5498" y="10019"/>
                      <a:pt x="5357" y="9557"/>
                    </a:cubicBezTo>
                    <a:cubicBezTo>
                      <a:pt x="4817" y="7633"/>
                      <a:pt x="5258" y="5720"/>
                      <a:pt x="6503" y="4688"/>
                    </a:cubicBezTo>
                    <a:cubicBezTo>
                      <a:pt x="7192" y="4098"/>
                      <a:pt x="8123" y="3809"/>
                      <a:pt x="9338" y="3809"/>
                    </a:cubicBezTo>
                    <a:cubicBezTo>
                      <a:pt x="9646" y="3809"/>
                      <a:pt x="9971" y="3828"/>
                      <a:pt x="10316" y="3864"/>
                    </a:cubicBezTo>
                    <a:cubicBezTo>
                      <a:pt x="11238" y="3962"/>
                      <a:pt x="11922" y="4270"/>
                      <a:pt x="12484" y="4814"/>
                    </a:cubicBezTo>
                    <a:cubicBezTo>
                      <a:pt x="13911" y="6168"/>
                      <a:pt x="14131" y="8609"/>
                      <a:pt x="13709" y="10436"/>
                    </a:cubicBezTo>
                    <a:cubicBezTo>
                      <a:pt x="13467" y="11441"/>
                      <a:pt x="12765" y="13060"/>
                      <a:pt x="11519" y="14344"/>
                    </a:cubicBezTo>
                    <a:cubicBezTo>
                      <a:pt x="10778" y="14205"/>
                      <a:pt x="10035" y="14107"/>
                      <a:pt x="9272" y="14078"/>
                    </a:cubicBezTo>
                    <a:cubicBezTo>
                      <a:pt x="9189" y="14076"/>
                      <a:pt x="9101" y="14074"/>
                      <a:pt x="9013" y="14074"/>
                    </a:cubicBezTo>
                    <a:cubicBezTo>
                      <a:pt x="7205" y="14074"/>
                      <a:pt x="4575" y="14749"/>
                      <a:pt x="3330" y="15878"/>
                    </a:cubicBezTo>
                    <a:cubicBezTo>
                      <a:pt x="2547" y="16577"/>
                      <a:pt x="2327" y="17372"/>
                      <a:pt x="2649" y="18182"/>
                    </a:cubicBezTo>
                    <a:cubicBezTo>
                      <a:pt x="2949" y="18950"/>
                      <a:pt x="4013" y="20233"/>
                      <a:pt x="7726" y="20233"/>
                    </a:cubicBezTo>
                    <a:cubicBezTo>
                      <a:pt x="8789" y="20233"/>
                      <a:pt x="9734" y="20122"/>
                      <a:pt x="10194" y="20066"/>
                    </a:cubicBezTo>
                    <a:cubicBezTo>
                      <a:pt x="11120" y="19940"/>
                      <a:pt x="12043" y="19660"/>
                      <a:pt x="12946" y="19243"/>
                    </a:cubicBezTo>
                    <a:cubicBezTo>
                      <a:pt x="13789" y="19758"/>
                      <a:pt x="14533" y="20359"/>
                      <a:pt x="15134" y="20888"/>
                    </a:cubicBezTo>
                    <a:cubicBezTo>
                      <a:pt x="15676" y="21349"/>
                      <a:pt x="16439" y="21600"/>
                      <a:pt x="17241" y="21600"/>
                    </a:cubicBezTo>
                    <a:cubicBezTo>
                      <a:pt x="18346" y="21600"/>
                      <a:pt x="19390" y="21112"/>
                      <a:pt x="19872" y="20386"/>
                    </a:cubicBezTo>
                    <a:cubicBezTo>
                      <a:pt x="20373" y="19647"/>
                      <a:pt x="20213" y="18837"/>
                      <a:pt x="19450" y="18224"/>
                    </a:cubicBezTo>
                    <a:cubicBezTo>
                      <a:pt x="18547" y="17498"/>
                      <a:pt x="17685" y="16897"/>
                      <a:pt x="16820" y="16382"/>
                    </a:cubicBezTo>
                    <a:cubicBezTo>
                      <a:pt x="17362" y="15781"/>
                      <a:pt x="17825" y="15168"/>
                      <a:pt x="18164" y="14582"/>
                    </a:cubicBezTo>
                    <a:cubicBezTo>
                      <a:pt x="19932" y="11581"/>
                      <a:pt x="20555" y="6878"/>
                      <a:pt x="18326" y="3724"/>
                    </a:cubicBezTo>
                    <a:cubicBezTo>
                      <a:pt x="17040" y="1924"/>
                      <a:pt x="15054" y="766"/>
                      <a:pt x="12365" y="251"/>
                    </a:cubicBezTo>
                    <a:cubicBezTo>
                      <a:pt x="11500" y="82"/>
                      <a:pt x="10619" y="0"/>
                      <a:pt x="969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" name="Google Shape;2380;p35"/>
          <p:cNvSpPr txBox="1">
            <a:spLocks noGrp="1"/>
          </p:cNvSpPr>
          <p:nvPr>
            <p:ph type="title"/>
          </p:nvPr>
        </p:nvSpPr>
        <p:spPr>
          <a:xfrm>
            <a:off x="719999" y="607826"/>
            <a:ext cx="7704002" cy="5727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786384">
              <a:defRPr sz="3010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t>АКТУАЛЬНОСТЬ</a:t>
            </a:r>
          </a:p>
        </p:txBody>
      </p:sp>
      <p:sp>
        <p:nvSpPr>
          <p:cNvPr id="2509" name="Google Shape;2381;p35"/>
          <p:cNvSpPr txBox="1">
            <a:spLocks noGrp="1"/>
          </p:cNvSpPr>
          <p:nvPr>
            <p:ph type="body" idx="1"/>
          </p:nvPr>
        </p:nvSpPr>
        <p:spPr>
          <a:xfrm>
            <a:off x="719999" y="1215751"/>
            <a:ext cx="7979365" cy="3416401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160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В рамках работы над индивидуальным проектом, нам бы хотелось разобраться в том, как часто тригонометрия встречается в нашей жизни и существует ли связь между тригонометрией и другими науками. На наш взгляд, понимание того, что тригонометрия - это не просто задачки из учебника по математике, а наша реальная жизнь, позволит ученикам заинтересоваться в ее изучении, ведь так, они хотя бы будут понимать, для чего это все необходимо и почему так важно, этим, как раз таки, обуславливается актуальность темы индивидуального проекта.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1" name="Google Shape;2479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0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t>ЦЕЛЬ</a:t>
            </a:r>
          </a:p>
        </p:txBody>
      </p:sp>
      <p:sp>
        <p:nvSpPr>
          <p:cNvPr id="2512" name="Google Shape;2480;p38"/>
          <p:cNvSpPr txBox="1">
            <a:spLocks noGrp="1"/>
          </p:cNvSpPr>
          <p:nvPr>
            <p:ph type="body" sz="quarter" idx="1"/>
          </p:nvPr>
        </p:nvSpPr>
        <p:spPr>
          <a:xfrm>
            <a:off x="2135549" y="2906679"/>
            <a:ext cx="4872902" cy="1287647"/>
          </a:xfrm>
          <a:prstGeom prst="rect">
            <a:avLst/>
          </a:prstGeom>
        </p:spPr>
        <p:txBody>
          <a:bodyPr/>
          <a:lstStyle>
            <a:lvl1pPr marL="0" indent="0" defTabSz="886968">
              <a:defRPr sz="1843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изучение тригонометрии и ее связи с науками и явлениями, окружающими нас в реальной жизни.</a:t>
            </a:r>
          </a:p>
        </p:txBody>
      </p:sp>
      <p:grpSp>
        <p:nvGrpSpPr>
          <p:cNvPr id="2540" name="Google Shape;2481;p38"/>
          <p:cNvGrpSpPr/>
          <p:nvPr/>
        </p:nvGrpSpPr>
        <p:grpSpPr>
          <a:xfrm>
            <a:off x="227975" y="3426486"/>
            <a:ext cx="1151811" cy="1465428"/>
            <a:chOff x="0" y="0"/>
            <a:chExt cx="1151809" cy="1465427"/>
          </a:xfrm>
        </p:grpSpPr>
        <p:sp>
          <p:nvSpPr>
            <p:cNvPr id="2513" name="Google Shape;2482;p38"/>
            <p:cNvSpPr/>
            <p:nvPr/>
          </p:nvSpPr>
          <p:spPr>
            <a:xfrm>
              <a:off x="0" y="0"/>
              <a:ext cx="1151810" cy="1465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600" extrusionOk="0">
                  <a:moveTo>
                    <a:pt x="12901" y="347"/>
                  </a:moveTo>
                  <a:cubicBezTo>
                    <a:pt x="13598" y="347"/>
                    <a:pt x="14271" y="460"/>
                    <a:pt x="14911" y="734"/>
                  </a:cubicBezTo>
                  <a:cubicBezTo>
                    <a:pt x="15156" y="830"/>
                    <a:pt x="15367" y="963"/>
                    <a:pt x="15556" y="1120"/>
                  </a:cubicBezTo>
                  <a:cubicBezTo>
                    <a:pt x="15956" y="1471"/>
                    <a:pt x="16246" y="1866"/>
                    <a:pt x="16446" y="2305"/>
                  </a:cubicBezTo>
                  <a:cubicBezTo>
                    <a:pt x="16701" y="2849"/>
                    <a:pt x="16980" y="3385"/>
                    <a:pt x="17170" y="3938"/>
                  </a:cubicBezTo>
                  <a:cubicBezTo>
                    <a:pt x="17837" y="5913"/>
                    <a:pt x="20039" y="12735"/>
                    <a:pt x="20506" y="14165"/>
                  </a:cubicBezTo>
                  <a:cubicBezTo>
                    <a:pt x="20662" y="14649"/>
                    <a:pt x="20750" y="15140"/>
                    <a:pt x="20883" y="15623"/>
                  </a:cubicBezTo>
                  <a:cubicBezTo>
                    <a:pt x="21017" y="16071"/>
                    <a:pt x="21085" y="16518"/>
                    <a:pt x="21095" y="16975"/>
                  </a:cubicBezTo>
                  <a:cubicBezTo>
                    <a:pt x="21095" y="17239"/>
                    <a:pt x="21051" y="17501"/>
                    <a:pt x="21007" y="17757"/>
                  </a:cubicBezTo>
                  <a:cubicBezTo>
                    <a:pt x="20917" y="18213"/>
                    <a:pt x="20584" y="18556"/>
                    <a:pt x="20117" y="18819"/>
                  </a:cubicBezTo>
                  <a:cubicBezTo>
                    <a:pt x="19593" y="19100"/>
                    <a:pt x="19038" y="19319"/>
                    <a:pt x="18436" y="19486"/>
                  </a:cubicBezTo>
                  <a:cubicBezTo>
                    <a:pt x="17025" y="19881"/>
                    <a:pt x="15567" y="20136"/>
                    <a:pt x="14111" y="20399"/>
                  </a:cubicBezTo>
                  <a:cubicBezTo>
                    <a:pt x="13097" y="20583"/>
                    <a:pt x="12098" y="20777"/>
                    <a:pt x="11074" y="20925"/>
                  </a:cubicBezTo>
                  <a:cubicBezTo>
                    <a:pt x="10039" y="21088"/>
                    <a:pt x="8996" y="21242"/>
                    <a:pt x="7937" y="21242"/>
                  </a:cubicBezTo>
                  <a:cubicBezTo>
                    <a:pt x="7789" y="21242"/>
                    <a:pt x="7641" y="21240"/>
                    <a:pt x="7493" y="21233"/>
                  </a:cubicBezTo>
                  <a:cubicBezTo>
                    <a:pt x="6982" y="21216"/>
                    <a:pt x="6502" y="21128"/>
                    <a:pt x="6058" y="20935"/>
                  </a:cubicBezTo>
                  <a:cubicBezTo>
                    <a:pt x="5613" y="20741"/>
                    <a:pt x="5379" y="20417"/>
                    <a:pt x="5223" y="20057"/>
                  </a:cubicBezTo>
                  <a:cubicBezTo>
                    <a:pt x="4678" y="18836"/>
                    <a:pt x="4356" y="17573"/>
                    <a:pt x="3934" y="16326"/>
                  </a:cubicBezTo>
                  <a:cubicBezTo>
                    <a:pt x="3734" y="15711"/>
                    <a:pt x="3544" y="15097"/>
                    <a:pt x="3355" y="14473"/>
                  </a:cubicBezTo>
                  <a:cubicBezTo>
                    <a:pt x="2987" y="13200"/>
                    <a:pt x="2621" y="11927"/>
                    <a:pt x="2243" y="10654"/>
                  </a:cubicBezTo>
                  <a:cubicBezTo>
                    <a:pt x="1809" y="9214"/>
                    <a:pt x="1353" y="7774"/>
                    <a:pt x="930" y="6326"/>
                  </a:cubicBezTo>
                  <a:cubicBezTo>
                    <a:pt x="764" y="5800"/>
                    <a:pt x="631" y="5255"/>
                    <a:pt x="496" y="4719"/>
                  </a:cubicBezTo>
                  <a:cubicBezTo>
                    <a:pt x="330" y="4053"/>
                    <a:pt x="608" y="3552"/>
                    <a:pt x="1254" y="3113"/>
                  </a:cubicBezTo>
                  <a:cubicBezTo>
                    <a:pt x="1832" y="2718"/>
                    <a:pt x="2465" y="2384"/>
                    <a:pt x="3177" y="2182"/>
                  </a:cubicBezTo>
                  <a:cubicBezTo>
                    <a:pt x="4111" y="1919"/>
                    <a:pt x="5068" y="1690"/>
                    <a:pt x="6014" y="1463"/>
                  </a:cubicBezTo>
                  <a:cubicBezTo>
                    <a:pt x="6702" y="1295"/>
                    <a:pt x="7403" y="1147"/>
                    <a:pt x="8105" y="1006"/>
                  </a:cubicBezTo>
                  <a:cubicBezTo>
                    <a:pt x="9039" y="822"/>
                    <a:pt x="9973" y="646"/>
                    <a:pt x="10941" y="541"/>
                  </a:cubicBezTo>
                  <a:cubicBezTo>
                    <a:pt x="11385" y="488"/>
                    <a:pt x="11841" y="418"/>
                    <a:pt x="12298" y="373"/>
                  </a:cubicBezTo>
                  <a:cubicBezTo>
                    <a:pt x="12501" y="357"/>
                    <a:pt x="12702" y="347"/>
                    <a:pt x="12901" y="347"/>
                  </a:cubicBezTo>
                  <a:close/>
                  <a:moveTo>
                    <a:pt x="12891" y="0"/>
                  </a:moveTo>
                  <a:cubicBezTo>
                    <a:pt x="12705" y="0"/>
                    <a:pt x="12519" y="7"/>
                    <a:pt x="12331" y="23"/>
                  </a:cubicBezTo>
                  <a:cubicBezTo>
                    <a:pt x="11896" y="58"/>
                    <a:pt x="11463" y="137"/>
                    <a:pt x="11019" y="172"/>
                  </a:cubicBezTo>
                  <a:cubicBezTo>
                    <a:pt x="10007" y="251"/>
                    <a:pt x="9050" y="488"/>
                    <a:pt x="8059" y="664"/>
                  </a:cubicBezTo>
                  <a:cubicBezTo>
                    <a:pt x="6669" y="910"/>
                    <a:pt x="5324" y="1260"/>
                    <a:pt x="3967" y="1585"/>
                  </a:cubicBezTo>
                  <a:cubicBezTo>
                    <a:pt x="3077" y="1787"/>
                    <a:pt x="2255" y="2085"/>
                    <a:pt x="1487" y="2499"/>
                  </a:cubicBezTo>
                  <a:cubicBezTo>
                    <a:pt x="1075" y="2718"/>
                    <a:pt x="696" y="2964"/>
                    <a:pt x="429" y="3306"/>
                  </a:cubicBezTo>
                  <a:cubicBezTo>
                    <a:pt x="141" y="3674"/>
                    <a:pt x="-82" y="3991"/>
                    <a:pt x="29" y="4438"/>
                  </a:cubicBezTo>
                  <a:cubicBezTo>
                    <a:pt x="208" y="5194"/>
                    <a:pt x="364" y="5949"/>
                    <a:pt x="574" y="6695"/>
                  </a:cubicBezTo>
                  <a:cubicBezTo>
                    <a:pt x="1075" y="8389"/>
                    <a:pt x="1598" y="10075"/>
                    <a:pt x="2098" y="11761"/>
                  </a:cubicBezTo>
                  <a:cubicBezTo>
                    <a:pt x="2465" y="12981"/>
                    <a:pt x="2844" y="14200"/>
                    <a:pt x="3210" y="15421"/>
                  </a:cubicBezTo>
                  <a:cubicBezTo>
                    <a:pt x="3200" y="15421"/>
                    <a:pt x="3189" y="15430"/>
                    <a:pt x="3177" y="15430"/>
                  </a:cubicBezTo>
                  <a:cubicBezTo>
                    <a:pt x="3355" y="15992"/>
                    <a:pt x="3534" y="16545"/>
                    <a:pt x="3711" y="17107"/>
                  </a:cubicBezTo>
                  <a:cubicBezTo>
                    <a:pt x="3877" y="17607"/>
                    <a:pt x="4056" y="18107"/>
                    <a:pt x="4211" y="18609"/>
                  </a:cubicBezTo>
                  <a:cubicBezTo>
                    <a:pt x="4378" y="19170"/>
                    <a:pt x="4579" y="19723"/>
                    <a:pt x="4845" y="20259"/>
                  </a:cubicBezTo>
                  <a:cubicBezTo>
                    <a:pt x="5190" y="20961"/>
                    <a:pt x="5802" y="21408"/>
                    <a:pt x="6769" y="21549"/>
                  </a:cubicBezTo>
                  <a:cubicBezTo>
                    <a:pt x="7035" y="21587"/>
                    <a:pt x="7301" y="21600"/>
                    <a:pt x="7565" y="21600"/>
                  </a:cubicBezTo>
                  <a:cubicBezTo>
                    <a:pt x="7911" y="21600"/>
                    <a:pt x="8258" y="21578"/>
                    <a:pt x="8604" y="21558"/>
                  </a:cubicBezTo>
                  <a:cubicBezTo>
                    <a:pt x="9805" y="21478"/>
                    <a:pt x="10996" y="21312"/>
                    <a:pt x="12176" y="21101"/>
                  </a:cubicBezTo>
                  <a:cubicBezTo>
                    <a:pt x="13710" y="20829"/>
                    <a:pt x="15234" y="20540"/>
                    <a:pt x="16768" y="20249"/>
                  </a:cubicBezTo>
                  <a:cubicBezTo>
                    <a:pt x="17747" y="20065"/>
                    <a:pt x="18704" y="19837"/>
                    <a:pt x="19604" y="19477"/>
                  </a:cubicBezTo>
                  <a:cubicBezTo>
                    <a:pt x="20662" y="19065"/>
                    <a:pt x="21417" y="18494"/>
                    <a:pt x="21495" y="17501"/>
                  </a:cubicBezTo>
                  <a:cubicBezTo>
                    <a:pt x="21495" y="17432"/>
                    <a:pt x="21507" y="17362"/>
                    <a:pt x="21507" y="17300"/>
                  </a:cubicBezTo>
                  <a:cubicBezTo>
                    <a:pt x="21518" y="16791"/>
                    <a:pt x="21462" y="16299"/>
                    <a:pt x="21350" y="15799"/>
                  </a:cubicBezTo>
                  <a:cubicBezTo>
                    <a:pt x="21162" y="15044"/>
                    <a:pt x="21039" y="14271"/>
                    <a:pt x="20750" y="13534"/>
                  </a:cubicBezTo>
                  <a:cubicBezTo>
                    <a:pt x="20695" y="13411"/>
                    <a:pt x="20650" y="13297"/>
                    <a:pt x="20605" y="13166"/>
                  </a:cubicBezTo>
                  <a:cubicBezTo>
                    <a:pt x="20128" y="11690"/>
                    <a:pt x="19650" y="10207"/>
                    <a:pt x="19171" y="8722"/>
                  </a:cubicBezTo>
                  <a:cubicBezTo>
                    <a:pt x="18960" y="8073"/>
                    <a:pt x="18760" y="7424"/>
                    <a:pt x="18548" y="6774"/>
                  </a:cubicBezTo>
                  <a:cubicBezTo>
                    <a:pt x="18104" y="5343"/>
                    <a:pt x="17658" y="3903"/>
                    <a:pt x="17014" y="2525"/>
                  </a:cubicBezTo>
                  <a:cubicBezTo>
                    <a:pt x="16825" y="2120"/>
                    <a:pt x="16623" y="1717"/>
                    <a:pt x="16324" y="1357"/>
                  </a:cubicBezTo>
                  <a:cubicBezTo>
                    <a:pt x="16013" y="979"/>
                    <a:pt x="15645" y="637"/>
                    <a:pt x="15123" y="426"/>
                  </a:cubicBezTo>
                  <a:cubicBezTo>
                    <a:pt x="14413" y="136"/>
                    <a:pt x="13667" y="0"/>
                    <a:pt x="12891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14" name="Google Shape;2483;p38"/>
            <p:cNvSpPr/>
            <p:nvPr/>
          </p:nvSpPr>
          <p:spPr>
            <a:xfrm>
              <a:off x="24045" y="23537"/>
              <a:ext cx="1105627" cy="1417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600" extrusionOk="0">
                  <a:moveTo>
                    <a:pt x="12952" y="0"/>
                  </a:moveTo>
                  <a:cubicBezTo>
                    <a:pt x="12746" y="0"/>
                    <a:pt x="12536" y="10"/>
                    <a:pt x="12325" y="27"/>
                  </a:cubicBezTo>
                  <a:cubicBezTo>
                    <a:pt x="11850" y="73"/>
                    <a:pt x="11375" y="146"/>
                    <a:pt x="10913" y="201"/>
                  </a:cubicBezTo>
                  <a:cubicBezTo>
                    <a:pt x="9907" y="309"/>
                    <a:pt x="8935" y="491"/>
                    <a:pt x="7963" y="681"/>
                  </a:cubicBezTo>
                  <a:cubicBezTo>
                    <a:pt x="7233" y="827"/>
                    <a:pt x="6504" y="980"/>
                    <a:pt x="5788" y="1153"/>
                  </a:cubicBezTo>
                  <a:cubicBezTo>
                    <a:pt x="4804" y="1389"/>
                    <a:pt x="3809" y="1625"/>
                    <a:pt x="2837" y="1897"/>
                  </a:cubicBezTo>
                  <a:cubicBezTo>
                    <a:pt x="2097" y="2106"/>
                    <a:pt x="1438" y="2451"/>
                    <a:pt x="837" y="2859"/>
                  </a:cubicBezTo>
                  <a:cubicBezTo>
                    <a:pt x="165" y="3313"/>
                    <a:pt x="-124" y="3831"/>
                    <a:pt x="49" y="4520"/>
                  </a:cubicBezTo>
                  <a:cubicBezTo>
                    <a:pt x="189" y="5074"/>
                    <a:pt x="327" y="5637"/>
                    <a:pt x="500" y="6181"/>
                  </a:cubicBezTo>
                  <a:cubicBezTo>
                    <a:pt x="940" y="7678"/>
                    <a:pt x="1414" y="9166"/>
                    <a:pt x="1865" y="10654"/>
                  </a:cubicBezTo>
                  <a:cubicBezTo>
                    <a:pt x="2259" y="11971"/>
                    <a:pt x="2640" y="13287"/>
                    <a:pt x="3023" y="14602"/>
                  </a:cubicBezTo>
                  <a:cubicBezTo>
                    <a:pt x="3220" y="15247"/>
                    <a:pt x="3416" y="15882"/>
                    <a:pt x="3624" y="16518"/>
                  </a:cubicBezTo>
                  <a:cubicBezTo>
                    <a:pt x="4064" y="17807"/>
                    <a:pt x="4399" y="19113"/>
                    <a:pt x="4966" y="20375"/>
                  </a:cubicBezTo>
                  <a:cubicBezTo>
                    <a:pt x="5128" y="20747"/>
                    <a:pt x="5371" y="21082"/>
                    <a:pt x="5834" y="21282"/>
                  </a:cubicBezTo>
                  <a:cubicBezTo>
                    <a:pt x="6296" y="21482"/>
                    <a:pt x="6795" y="21573"/>
                    <a:pt x="7327" y="21590"/>
                  </a:cubicBezTo>
                  <a:cubicBezTo>
                    <a:pt x="7481" y="21598"/>
                    <a:pt x="7635" y="21600"/>
                    <a:pt x="7789" y="21600"/>
                  </a:cubicBezTo>
                  <a:cubicBezTo>
                    <a:pt x="8891" y="21600"/>
                    <a:pt x="9975" y="21441"/>
                    <a:pt x="11051" y="21272"/>
                  </a:cubicBezTo>
                  <a:cubicBezTo>
                    <a:pt x="12117" y="21119"/>
                    <a:pt x="13157" y="20919"/>
                    <a:pt x="14211" y="20728"/>
                  </a:cubicBezTo>
                  <a:cubicBezTo>
                    <a:pt x="15726" y="20457"/>
                    <a:pt x="17242" y="20193"/>
                    <a:pt x="18710" y="19784"/>
                  </a:cubicBezTo>
                  <a:cubicBezTo>
                    <a:pt x="19336" y="19612"/>
                    <a:pt x="19914" y="19386"/>
                    <a:pt x="20458" y="19096"/>
                  </a:cubicBezTo>
                  <a:cubicBezTo>
                    <a:pt x="20944" y="18823"/>
                    <a:pt x="21290" y="18469"/>
                    <a:pt x="21384" y="17997"/>
                  </a:cubicBezTo>
                  <a:cubicBezTo>
                    <a:pt x="21430" y="17733"/>
                    <a:pt x="21476" y="17462"/>
                    <a:pt x="21476" y="17189"/>
                  </a:cubicBezTo>
                  <a:cubicBezTo>
                    <a:pt x="21465" y="16717"/>
                    <a:pt x="21395" y="16255"/>
                    <a:pt x="21255" y="15792"/>
                  </a:cubicBezTo>
                  <a:cubicBezTo>
                    <a:pt x="21117" y="15292"/>
                    <a:pt x="21025" y="14784"/>
                    <a:pt x="20863" y="14285"/>
                  </a:cubicBezTo>
                  <a:cubicBezTo>
                    <a:pt x="20377" y="12806"/>
                    <a:pt x="18086" y="5754"/>
                    <a:pt x="17393" y="3713"/>
                  </a:cubicBezTo>
                  <a:cubicBezTo>
                    <a:pt x="17196" y="3141"/>
                    <a:pt x="16905" y="2587"/>
                    <a:pt x="16640" y="2024"/>
                  </a:cubicBezTo>
                  <a:cubicBezTo>
                    <a:pt x="16432" y="1570"/>
                    <a:pt x="16130" y="1162"/>
                    <a:pt x="15714" y="800"/>
                  </a:cubicBezTo>
                  <a:cubicBezTo>
                    <a:pt x="15518" y="636"/>
                    <a:pt x="15298" y="499"/>
                    <a:pt x="15043" y="400"/>
                  </a:cubicBezTo>
                  <a:cubicBezTo>
                    <a:pt x="14378" y="117"/>
                    <a:pt x="13677" y="0"/>
                    <a:pt x="12952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15" name="Google Shape;2484;p38"/>
            <p:cNvSpPr/>
            <p:nvPr/>
          </p:nvSpPr>
          <p:spPr>
            <a:xfrm>
              <a:off x="97025" y="174414"/>
              <a:ext cx="812149" cy="486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1" h="21600" extrusionOk="0">
                  <a:moveTo>
                    <a:pt x="18051" y="1166"/>
                  </a:moveTo>
                  <a:cubicBezTo>
                    <a:pt x="18409" y="1166"/>
                    <a:pt x="18701" y="1510"/>
                    <a:pt x="18797" y="2004"/>
                  </a:cubicBezTo>
                  <a:cubicBezTo>
                    <a:pt x="18939" y="2665"/>
                    <a:pt x="19080" y="3326"/>
                    <a:pt x="19220" y="3987"/>
                  </a:cubicBezTo>
                  <a:cubicBezTo>
                    <a:pt x="19642" y="6133"/>
                    <a:pt x="20048" y="8300"/>
                    <a:pt x="20470" y="10442"/>
                  </a:cubicBezTo>
                  <a:cubicBezTo>
                    <a:pt x="20550" y="10893"/>
                    <a:pt x="20612" y="11343"/>
                    <a:pt x="20659" y="11793"/>
                  </a:cubicBezTo>
                  <a:cubicBezTo>
                    <a:pt x="20736" y="12483"/>
                    <a:pt x="20470" y="13249"/>
                    <a:pt x="20018" y="13485"/>
                  </a:cubicBezTo>
                  <a:cubicBezTo>
                    <a:pt x="19095" y="13964"/>
                    <a:pt x="18173" y="14440"/>
                    <a:pt x="17236" y="14810"/>
                  </a:cubicBezTo>
                  <a:cubicBezTo>
                    <a:pt x="15256" y="15616"/>
                    <a:pt x="11331" y="17007"/>
                    <a:pt x="11177" y="17007"/>
                  </a:cubicBezTo>
                  <a:cubicBezTo>
                    <a:pt x="11173" y="17007"/>
                    <a:pt x="11170" y="17007"/>
                    <a:pt x="11170" y="17007"/>
                  </a:cubicBezTo>
                  <a:cubicBezTo>
                    <a:pt x="8436" y="18118"/>
                    <a:pt x="5701" y="19229"/>
                    <a:pt x="2950" y="20340"/>
                  </a:cubicBezTo>
                  <a:cubicBezTo>
                    <a:pt x="2872" y="20366"/>
                    <a:pt x="2793" y="20391"/>
                    <a:pt x="2701" y="20391"/>
                  </a:cubicBezTo>
                  <a:cubicBezTo>
                    <a:pt x="2589" y="20416"/>
                    <a:pt x="2493" y="20434"/>
                    <a:pt x="2409" y="20434"/>
                  </a:cubicBezTo>
                  <a:cubicBezTo>
                    <a:pt x="2062" y="20434"/>
                    <a:pt x="1939" y="20177"/>
                    <a:pt x="1826" y="19389"/>
                  </a:cubicBezTo>
                  <a:cubicBezTo>
                    <a:pt x="1513" y="17163"/>
                    <a:pt x="1184" y="14941"/>
                    <a:pt x="918" y="12693"/>
                  </a:cubicBezTo>
                  <a:cubicBezTo>
                    <a:pt x="777" y="11608"/>
                    <a:pt x="732" y="10471"/>
                    <a:pt x="685" y="9331"/>
                  </a:cubicBezTo>
                  <a:cubicBezTo>
                    <a:pt x="652" y="8405"/>
                    <a:pt x="824" y="8064"/>
                    <a:pt x="1356" y="7825"/>
                  </a:cubicBezTo>
                  <a:cubicBezTo>
                    <a:pt x="2246" y="7400"/>
                    <a:pt x="3138" y="6979"/>
                    <a:pt x="4043" y="6583"/>
                  </a:cubicBezTo>
                  <a:cubicBezTo>
                    <a:pt x="5294" y="6027"/>
                    <a:pt x="6544" y="5468"/>
                    <a:pt x="7795" y="4967"/>
                  </a:cubicBezTo>
                  <a:cubicBezTo>
                    <a:pt x="10422" y="3936"/>
                    <a:pt x="13047" y="2905"/>
                    <a:pt x="15687" y="1899"/>
                  </a:cubicBezTo>
                  <a:cubicBezTo>
                    <a:pt x="16423" y="1608"/>
                    <a:pt x="17157" y="1423"/>
                    <a:pt x="17907" y="1184"/>
                  </a:cubicBezTo>
                  <a:cubicBezTo>
                    <a:pt x="17957" y="1173"/>
                    <a:pt x="18004" y="1166"/>
                    <a:pt x="18051" y="1166"/>
                  </a:cubicBezTo>
                  <a:close/>
                  <a:moveTo>
                    <a:pt x="18360" y="0"/>
                  </a:moveTo>
                  <a:cubicBezTo>
                    <a:pt x="18295" y="0"/>
                    <a:pt x="18229" y="7"/>
                    <a:pt x="18158" y="18"/>
                  </a:cubicBezTo>
                  <a:cubicBezTo>
                    <a:pt x="18017" y="47"/>
                    <a:pt x="17875" y="73"/>
                    <a:pt x="17736" y="98"/>
                  </a:cubicBezTo>
                  <a:cubicBezTo>
                    <a:pt x="16798" y="418"/>
                    <a:pt x="15859" y="683"/>
                    <a:pt x="14922" y="1053"/>
                  </a:cubicBezTo>
                  <a:cubicBezTo>
                    <a:pt x="12234" y="2084"/>
                    <a:pt x="9545" y="3090"/>
                    <a:pt x="6872" y="4201"/>
                  </a:cubicBezTo>
                  <a:cubicBezTo>
                    <a:pt x="4841" y="5072"/>
                    <a:pt x="2825" y="5947"/>
                    <a:pt x="841" y="7084"/>
                  </a:cubicBezTo>
                  <a:cubicBezTo>
                    <a:pt x="277" y="7400"/>
                    <a:pt x="-66" y="8300"/>
                    <a:pt x="11" y="9280"/>
                  </a:cubicBezTo>
                  <a:cubicBezTo>
                    <a:pt x="106" y="10551"/>
                    <a:pt x="168" y="11818"/>
                    <a:pt x="324" y="13064"/>
                  </a:cubicBezTo>
                  <a:cubicBezTo>
                    <a:pt x="622" y="15446"/>
                    <a:pt x="966" y="17828"/>
                    <a:pt x="1324" y="20206"/>
                  </a:cubicBezTo>
                  <a:cubicBezTo>
                    <a:pt x="1459" y="21070"/>
                    <a:pt x="1892" y="21600"/>
                    <a:pt x="2347" y="21600"/>
                  </a:cubicBezTo>
                  <a:cubicBezTo>
                    <a:pt x="2424" y="21600"/>
                    <a:pt x="2499" y="21585"/>
                    <a:pt x="2574" y="21556"/>
                  </a:cubicBezTo>
                  <a:cubicBezTo>
                    <a:pt x="3357" y="21241"/>
                    <a:pt x="4138" y="20870"/>
                    <a:pt x="4903" y="20576"/>
                  </a:cubicBezTo>
                  <a:cubicBezTo>
                    <a:pt x="7029" y="19730"/>
                    <a:pt x="11874" y="17984"/>
                    <a:pt x="12187" y="17853"/>
                  </a:cubicBezTo>
                  <a:cubicBezTo>
                    <a:pt x="13515" y="17348"/>
                    <a:pt x="14844" y="16847"/>
                    <a:pt x="16157" y="16317"/>
                  </a:cubicBezTo>
                  <a:cubicBezTo>
                    <a:pt x="17422" y="15841"/>
                    <a:pt x="18688" y="15391"/>
                    <a:pt x="19923" y="14810"/>
                  </a:cubicBezTo>
                  <a:cubicBezTo>
                    <a:pt x="21096" y="14229"/>
                    <a:pt x="21534" y="12559"/>
                    <a:pt x="21206" y="10813"/>
                  </a:cubicBezTo>
                  <a:cubicBezTo>
                    <a:pt x="20846" y="8830"/>
                    <a:pt x="20440" y="6899"/>
                    <a:pt x="20048" y="4942"/>
                  </a:cubicBezTo>
                  <a:cubicBezTo>
                    <a:pt x="19814" y="3696"/>
                    <a:pt x="19580" y="2454"/>
                    <a:pt x="19282" y="1238"/>
                  </a:cubicBezTo>
                  <a:cubicBezTo>
                    <a:pt x="19076" y="352"/>
                    <a:pt x="18823" y="0"/>
                    <a:pt x="18360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16" name="Google Shape;2485;p38"/>
            <p:cNvSpPr/>
            <p:nvPr/>
          </p:nvSpPr>
          <p:spPr>
            <a:xfrm>
              <a:off x="122958" y="200651"/>
              <a:ext cx="761847" cy="4337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1" h="21600" extrusionOk="0">
                  <a:moveTo>
                    <a:pt x="18681" y="0"/>
                  </a:moveTo>
                  <a:cubicBezTo>
                    <a:pt x="18630" y="0"/>
                    <a:pt x="18580" y="8"/>
                    <a:pt x="18526" y="20"/>
                  </a:cubicBezTo>
                  <a:cubicBezTo>
                    <a:pt x="17719" y="289"/>
                    <a:pt x="16930" y="497"/>
                    <a:pt x="16139" y="822"/>
                  </a:cubicBezTo>
                  <a:cubicBezTo>
                    <a:pt x="13299" y="1950"/>
                    <a:pt x="10476" y="3105"/>
                    <a:pt x="7650" y="4261"/>
                  </a:cubicBezTo>
                  <a:cubicBezTo>
                    <a:pt x="6306" y="4823"/>
                    <a:pt x="4961" y="5450"/>
                    <a:pt x="3616" y="6073"/>
                  </a:cubicBezTo>
                  <a:cubicBezTo>
                    <a:pt x="2642" y="6516"/>
                    <a:pt x="1683" y="6988"/>
                    <a:pt x="726" y="7465"/>
                  </a:cubicBezTo>
                  <a:cubicBezTo>
                    <a:pt x="154" y="7733"/>
                    <a:pt x="-31" y="8116"/>
                    <a:pt x="4" y="9154"/>
                  </a:cubicBezTo>
                  <a:cubicBezTo>
                    <a:pt x="54" y="10432"/>
                    <a:pt x="103" y="11706"/>
                    <a:pt x="255" y="12923"/>
                  </a:cubicBezTo>
                  <a:cubicBezTo>
                    <a:pt x="541" y="15442"/>
                    <a:pt x="894" y="17933"/>
                    <a:pt x="1231" y="20428"/>
                  </a:cubicBezTo>
                  <a:cubicBezTo>
                    <a:pt x="1353" y="21311"/>
                    <a:pt x="1485" y="21600"/>
                    <a:pt x="1858" y="21600"/>
                  </a:cubicBezTo>
                  <a:cubicBezTo>
                    <a:pt x="1948" y="21600"/>
                    <a:pt x="2052" y="21580"/>
                    <a:pt x="2172" y="21551"/>
                  </a:cubicBezTo>
                  <a:cubicBezTo>
                    <a:pt x="2271" y="21551"/>
                    <a:pt x="2356" y="21523"/>
                    <a:pt x="2439" y="21494"/>
                  </a:cubicBezTo>
                  <a:cubicBezTo>
                    <a:pt x="5399" y="20249"/>
                    <a:pt x="8340" y="19003"/>
                    <a:pt x="11281" y="17758"/>
                  </a:cubicBezTo>
                  <a:cubicBezTo>
                    <a:pt x="11281" y="17758"/>
                    <a:pt x="11283" y="17758"/>
                    <a:pt x="11288" y="17758"/>
                  </a:cubicBezTo>
                  <a:cubicBezTo>
                    <a:pt x="11454" y="17758"/>
                    <a:pt x="15675" y="16199"/>
                    <a:pt x="17804" y="15295"/>
                  </a:cubicBezTo>
                  <a:cubicBezTo>
                    <a:pt x="18812" y="14880"/>
                    <a:pt x="19804" y="14347"/>
                    <a:pt x="20796" y="13810"/>
                  </a:cubicBezTo>
                  <a:cubicBezTo>
                    <a:pt x="21283" y="13545"/>
                    <a:pt x="21569" y="12686"/>
                    <a:pt x="21486" y="11913"/>
                  </a:cubicBezTo>
                  <a:cubicBezTo>
                    <a:pt x="21435" y="11408"/>
                    <a:pt x="21368" y="10904"/>
                    <a:pt x="21283" y="10399"/>
                  </a:cubicBezTo>
                  <a:cubicBezTo>
                    <a:pt x="20829" y="7998"/>
                    <a:pt x="20393" y="5568"/>
                    <a:pt x="19938" y="3162"/>
                  </a:cubicBezTo>
                  <a:cubicBezTo>
                    <a:pt x="19788" y="2422"/>
                    <a:pt x="19636" y="1681"/>
                    <a:pt x="19484" y="940"/>
                  </a:cubicBezTo>
                  <a:cubicBezTo>
                    <a:pt x="19380" y="387"/>
                    <a:pt x="19066" y="0"/>
                    <a:pt x="18681" y="0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17" name="Google Shape;2486;p38"/>
            <p:cNvSpPr/>
            <p:nvPr/>
          </p:nvSpPr>
          <p:spPr>
            <a:xfrm>
              <a:off x="470208" y="62688"/>
              <a:ext cx="259071" cy="138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8" h="21600" extrusionOk="0">
                  <a:moveTo>
                    <a:pt x="17756" y="3456"/>
                  </a:moveTo>
                  <a:cubicBezTo>
                    <a:pt x="18429" y="3456"/>
                    <a:pt x="18549" y="4307"/>
                    <a:pt x="19042" y="7064"/>
                  </a:cubicBezTo>
                  <a:cubicBezTo>
                    <a:pt x="19135" y="7535"/>
                    <a:pt x="19182" y="7992"/>
                    <a:pt x="19235" y="8449"/>
                  </a:cubicBezTo>
                  <a:cubicBezTo>
                    <a:pt x="19382" y="9568"/>
                    <a:pt x="19135" y="10216"/>
                    <a:pt x="18602" y="10495"/>
                  </a:cubicBezTo>
                  <a:cubicBezTo>
                    <a:pt x="18116" y="10864"/>
                    <a:pt x="17629" y="11232"/>
                    <a:pt x="17143" y="11512"/>
                  </a:cubicBezTo>
                  <a:cubicBezTo>
                    <a:pt x="12679" y="13824"/>
                    <a:pt x="8069" y="15311"/>
                    <a:pt x="3598" y="17623"/>
                  </a:cubicBezTo>
                  <a:cubicBezTo>
                    <a:pt x="3445" y="17725"/>
                    <a:pt x="3298" y="17776"/>
                    <a:pt x="3165" y="17776"/>
                  </a:cubicBezTo>
                  <a:cubicBezTo>
                    <a:pt x="2805" y="17776"/>
                    <a:pt x="2539" y="17394"/>
                    <a:pt x="2432" y="16505"/>
                  </a:cubicBezTo>
                  <a:cubicBezTo>
                    <a:pt x="2192" y="14752"/>
                    <a:pt x="2092" y="13735"/>
                    <a:pt x="1899" y="11880"/>
                  </a:cubicBezTo>
                  <a:cubicBezTo>
                    <a:pt x="1806" y="10864"/>
                    <a:pt x="2239" y="10584"/>
                    <a:pt x="2632" y="10406"/>
                  </a:cubicBezTo>
                  <a:cubicBezTo>
                    <a:pt x="4957" y="9288"/>
                    <a:pt x="7289" y="8183"/>
                    <a:pt x="9668" y="7064"/>
                  </a:cubicBezTo>
                  <a:cubicBezTo>
                    <a:pt x="11853" y="5959"/>
                    <a:pt x="14085" y="4752"/>
                    <a:pt x="16323" y="3913"/>
                  </a:cubicBezTo>
                  <a:cubicBezTo>
                    <a:pt x="16996" y="3647"/>
                    <a:pt x="17436" y="3456"/>
                    <a:pt x="17756" y="3456"/>
                  </a:cubicBezTo>
                  <a:close/>
                  <a:moveTo>
                    <a:pt x="18582" y="0"/>
                  </a:moveTo>
                  <a:cubicBezTo>
                    <a:pt x="18509" y="0"/>
                    <a:pt x="18435" y="13"/>
                    <a:pt x="18362" y="25"/>
                  </a:cubicBezTo>
                  <a:cubicBezTo>
                    <a:pt x="18022" y="127"/>
                    <a:pt x="17629" y="25"/>
                    <a:pt x="17243" y="216"/>
                  </a:cubicBezTo>
                  <a:cubicBezTo>
                    <a:pt x="12239" y="1703"/>
                    <a:pt x="7289" y="4015"/>
                    <a:pt x="2485" y="7064"/>
                  </a:cubicBezTo>
                  <a:cubicBezTo>
                    <a:pt x="153" y="8449"/>
                    <a:pt x="-233" y="8551"/>
                    <a:pt x="107" y="14192"/>
                  </a:cubicBezTo>
                  <a:cubicBezTo>
                    <a:pt x="247" y="16505"/>
                    <a:pt x="447" y="17903"/>
                    <a:pt x="1173" y="19758"/>
                  </a:cubicBezTo>
                  <a:cubicBezTo>
                    <a:pt x="1613" y="20901"/>
                    <a:pt x="2126" y="21600"/>
                    <a:pt x="2805" y="21600"/>
                  </a:cubicBezTo>
                  <a:cubicBezTo>
                    <a:pt x="2952" y="21600"/>
                    <a:pt x="3098" y="21575"/>
                    <a:pt x="3258" y="21511"/>
                  </a:cubicBezTo>
                  <a:cubicBezTo>
                    <a:pt x="4864" y="20672"/>
                    <a:pt x="13992" y="16975"/>
                    <a:pt x="16903" y="15311"/>
                  </a:cubicBezTo>
                  <a:cubicBezTo>
                    <a:pt x="17683" y="14840"/>
                    <a:pt x="18502" y="14294"/>
                    <a:pt x="19282" y="13646"/>
                  </a:cubicBezTo>
                  <a:cubicBezTo>
                    <a:pt x="20741" y="12617"/>
                    <a:pt x="21367" y="10406"/>
                    <a:pt x="21027" y="7624"/>
                  </a:cubicBezTo>
                  <a:cubicBezTo>
                    <a:pt x="20787" y="5680"/>
                    <a:pt x="20448" y="3824"/>
                    <a:pt x="20061" y="1969"/>
                  </a:cubicBezTo>
                  <a:cubicBezTo>
                    <a:pt x="19795" y="800"/>
                    <a:pt x="19288" y="0"/>
                    <a:pt x="1858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18" name="Google Shape;2487;p38"/>
            <p:cNvSpPr/>
            <p:nvPr/>
          </p:nvSpPr>
          <p:spPr>
            <a:xfrm>
              <a:off x="493350" y="84919"/>
              <a:ext cx="213345" cy="92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2" h="21600" extrusionOk="0">
                  <a:moveTo>
                    <a:pt x="19503" y="0"/>
                  </a:moveTo>
                  <a:cubicBezTo>
                    <a:pt x="19110" y="0"/>
                    <a:pt x="18570" y="287"/>
                    <a:pt x="17743" y="690"/>
                  </a:cubicBezTo>
                  <a:cubicBezTo>
                    <a:pt x="14992" y="1955"/>
                    <a:pt x="12249" y="3776"/>
                    <a:pt x="9563" y="5443"/>
                  </a:cubicBezTo>
                  <a:cubicBezTo>
                    <a:pt x="6640" y="7130"/>
                    <a:pt x="3774" y="8797"/>
                    <a:pt x="916" y="10484"/>
                  </a:cubicBezTo>
                  <a:cubicBezTo>
                    <a:pt x="433" y="10752"/>
                    <a:pt x="-99" y="11174"/>
                    <a:pt x="16" y="12707"/>
                  </a:cubicBezTo>
                  <a:cubicBezTo>
                    <a:pt x="253" y="15505"/>
                    <a:pt x="376" y="17039"/>
                    <a:pt x="671" y="19683"/>
                  </a:cubicBezTo>
                  <a:cubicBezTo>
                    <a:pt x="802" y="21025"/>
                    <a:pt x="1129" y="21600"/>
                    <a:pt x="1571" y="21600"/>
                  </a:cubicBezTo>
                  <a:cubicBezTo>
                    <a:pt x="1735" y="21600"/>
                    <a:pt x="1915" y="21523"/>
                    <a:pt x="2104" y="21370"/>
                  </a:cubicBezTo>
                  <a:cubicBezTo>
                    <a:pt x="7598" y="17882"/>
                    <a:pt x="13264" y="15639"/>
                    <a:pt x="18750" y="12151"/>
                  </a:cubicBezTo>
                  <a:cubicBezTo>
                    <a:pt x="19348" y="11730"/>
                    <a:pt x="19945" y="11174"/>
                    <a:pt x="20543" y="10618"/>
                  </a:cubicBezTo>
                  <a:cubicBezTo>
                    <a:pt x="21198" y="10196"/>
                    <a:pt x="21501" y="9219"/>
                    <a:pt x="21321" y="7532"/>
                  </a:cubicBezTo>
                  <a:cubicBezTo>
                    <a:pt x="21255" y="6842"/>
                    <a:pt x="21198" y="6152"/>
                    <a:pt x="21083" y="5443"/>
                  </a:cubicBezTo>
                  <a:cubicBezTo>
                    <a:pt x="20477" y="1284"/>
                    <a:pt x="20330" y="0"/>
                    <a:pt x="19503" y="0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19" name="Google Shape;2488;p38"/>
            <p:cNvSpPr/>
            <p:nvPr/>
          </p:nvSpPr>
          <p:spPr>
            <a:xfrm>
              <a:off x="779344" y="794677"/>
              <a:ext cx="233726" cy="1980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8" h="21600" extrusionOk="0">
                  <a:moveTo>
                    <a:pt x="14502" y="2603"/>
                  </a:moveTo>
                  <a:cubicBezTo>
                    <a:pt x="16261" y="2603"/>
                    <a:pt x="17348" y="3646"/>
                    <a:pt x="17998" y="5928"/>
                  </a:cubicBezTo>
                  <a:cubicBezTo>
                    <a:pt x="18324" y="7105"/>
                    <a:pt x="18538" y="8273"/>
                    <a:pt x="18804" y="9378"/>
                  </a:cubicBezTo>
                  <a:cubicBezTo>
                    <a:pt x="19129" y="10804"/>
                    <a:pt x="18804" y="12168"/>
                    <a:pt x="18538" y="13470"/>
                  </a:cubicBezTo>
                  <a:cubicBezTo>
                    <a:pt x="18213" y="14834"/>
                    <a:pt x="17296" y="15609"/>
                    <a:pt x="16217" y="16002"/>
                  </a:cubicBezTo>
                  <a:cubicBezTo>
                    <a:pt x="14768" y="16519"/>
                    <a:pt x="13201" y="16911"/>
                    <a:pt x="11693" y="17366"/>
                  </a:cubicBezTo>
                  <a:cubicBezTo>
                    <a:pt x="11693" y="17366"/>
                    <a:pt x="11693" y="17428"/>
                    <a:pt x="11693" y="17428"/>
                  </a:cubicBezTo>
                  <a:cubicBezTo>
                    <a:pt x="10347" y="17820"/>
                    <a:pt x="9002" y="18275"/>
                    <a:pt x="7605" y="18596"/>
                  </a:cubicBezTo>
                  <a:cubicBezTo>
                    <a:pt x="7095" y="18738"/>
                    <a:pt x="6644" y="18810"/>
                    <a:pt x="6237" y="18810"/>
                  </a:cubicBezTo>
                  <a:cubicBezTo>
                    <a:pt x="4766" y="18810"/>
                    <a:pt x="3879" y="17865"/>
                    <a:pt x="3295" y="15672"/>
                  </a:cubicBezTo>
                  <a:cubicBezTo>
                    <a:pt x="2859" y="14049"/>
                    <a:pt x="2541" y="12427"/>
                    <a:pt x="2320" y="10742"/>
                  </a:cubicBezTo>
                  <a:cubicBezTo>
                    <a:pt x="2053" y="8790"/>
                    <a:pt x="2697" y="7230"/>
                    <a:pt x="4101" y="6062"/>
                  </a:cubicBezTo>
                  <a:cubicBezTo>
                    <a:pt x="5395" y="4957"/>
                    <a:pt x="6740" y="4110"/>
                    <a:pt x="8300" y="3789"/>
                  </a:cubicBezTo>
                  <a:cubicBezTo>
                    <a:pt x="10081" y="3459"/>
                    <a:pt x="11804" y="3004"/>
                    <a:pt x="13578" y="2683"/>
                  </a:cubicBezTo>
                  <a:cubicBezTo>
                    <a:pt x="13903" y="2630"/>
                    <a:pt x="14214" y="2603"/>
                    <a:pt x="14502" y="2603"/>
                  </a:cubicBezTo>
                  <a:close/>
                  <a:moveTo>
                    <a:pt x="14568" y="0"/>
                  </a:moveTo>
                  <a:cubicBezTo>
                    <a:pt x="14406" y="0"/>
                    <a:pt x="14236" y="9"/>
                    <a:pt x="14066" y="18"/>
                  </a:cubicBezTo>
                  <a:cubicBezTo>
                    <a:pt x="10185" y="276"/>
                    <a:pt x="6474" y="1453"/>
                    <a:pt x="2918" y="3459"/>
                  </a:cubicBezTo>
                  <a:cubicBezTo>
                    <a:pt x="2216" y="3851"/>
                    <a:pt x="1514" y="4564"/>
                    <a:pt x="1085" y="5349"/>
                  </a:cubicBezTo>
                  <a:cubicBezTo>
                    <a:pt x="279" y="6837"/>
                    <a:pt x="-46" y="8594"/>
                    <a:pt x="6" y="10412"/>
                  </a:cubicBezTo>
                  <a:cubicBezTo>
                    <a:pt x="117" y="12819"/>
                    <a:pt x="494" y="15092"/>
                    <a:pt x="1248" y="17232"/>
                  </a:cubicBezTo>
                  <a:cubicBezTo>
                    <a:pt x="2246" y="20102"/>
                    <a:pt x="3998" y="21600"/>
                    <a:pt x="6356" y="21600"/>
                  </a:cubicBezTo>
                  <a:cubicBezTo>
                    <a:pt x="6674" y="21600"/>
                    <a:pt x="6999" y="21573"/>
                    <a:pt x="7331" y="21520"/>
                  </a:cubicBezTo>
                  <a:cubicBezTo>
                    <a:pt x="9054" y="21199"/>
                    <a:pt x="15788" y="19050"/>
                    <a:pt x="17459" y="18400"/>
                  </a:cubicBezTo>
                  <a:cubicBezTo>
                    <a:pt x="19181" y="17687"/>
                    <a:pt x="20312" y="16126"/>
                    <a:pt x="20800" y="13925"/>
                  </a:cubicBezTo>
                  <a:cubicBezTo>
                    <a:pt x="21554" y="10546"/>
                    <a:pt x="20963" y="7363"/>
                    <a:pt x="19883" y="4243"/>
                  </a:cubicBezTo>
                  <a:cubicBezTo>
                    <a:pt x="18871" y="1382"/>
                    <a:pt x="17060" y="0"/>
                    <a:pt x="1456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0" name="Google Shape;2489;p38"/>
            <p:cNvSpPr/>
            <p:nvPr/>
          </p:nvSpPr>
          <p:spPr>
            <a:xfrm>
              <a:off x="804333" y="818544"/>
              <a:ext cx="184429" cy="1485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9" h="21600" extrusionOk="0">
                  <a:moveTo>
                    <a:pt x="15484" y="0"/>
                  </a:moveTo>
                  <a:cubicBezTo>
                    <a:pt x="15120" y="0"/>
                    <a:pt x="14727" y="36"/>
                    <a:pt x="14316" y="107"/>
                  </a:cubicBezTo>
                  <a:cubicBezTo>
                    <a:pt x="12072" y="535"/>
                    <a:pt x="9893" y="1141"/>
                    <a:pt x="7639" y="1580"/>
                  </a:cubicBezTo>
                  <a:cubicBezTo>
                    <a:pt x="5666" y="2008"/>
                    <a:pt x="3964" y="3137"/>
                    <a:pt x="2328" y="4610"/>
                  </a:cubicBezTo>
                  <a:cubicBezTo>
                    <a:pt x="552" y="6166"/>
                    <a:pt x="-262" y="8246"/>
                    <a:pt x="75" y="10848"/>
                  </a:cubicBezTo>
                  <a:cubicBezTo>
                    <a:pt x="355" y="13093"/>
                    <a:pt x="757" y="15255"/>
                    <a:pt x="1309" y="17418"/>
                  </a:cubicBezTo>
                  <a:cubicBezTo>
                    <a:pt x="2048" y="20341"/>
                    <a:pt x="3170" y="21600"/>
                    <a:pt x="5030" y="21600"/>
                  </a:cubicBezTo>
                  <a:cubicBezTo>
                    <a:pt x="5545" y="21600"/>
                    <a:pt x="6115" y="21505"/>
                    <a:pt x="6760" y="21315"/>
                  </a:cubicBezTo>
                  <a:cubicBezTo>
                    <a:pt x="8528" y="20887"/>
                    <a:pt x="10229" y="20281"/>
                    <a:pt x="11931" y="19758"/>
                  </a:cubicBezTo>
                  <a:cubicBezTo>
                    <a:pt x="11931" y="19758"/>
                    <a:pt x="11931" y="19675"/>
                    <a:pt x="11931" y="19675"/>
                  </a:cubicBezTo>
                  <a:cubicBezTo>
                    <a:pt x="13839" y="19069"/>
                    <a:pt x="15821" y="18547"/>
                    <a:pt x="17654" y="17857"/>
                  </a:cubicBezTo>
                  <a:cubicBezTo>
                    <a:pt x="19019" y="17335"/>
                    <a:pt x="20179" y="16301"/>
                    <a:pt x="20590" y="14483"/>
                  </a:cubicBezTo>
                  <a:cubicBezTo>
                    <a:pt x="20927" y="12749"/>
                    <a:pt x="21338" y="10931"/>
                    <a:pt x="20927" y="9030"/>
                  </a:cubicBezTo>
                  <a:cubicBezTo>
                    <a:pt x="20590" y="7556"/>
                    <a:pt x="20319" y="6000"/>
                    <a:pt x="19907" y="4432"/>
                  </a:cubicBezTo>
                  <a:cubicBezTo>
                    <a:pt x="19084" y="1390"/>
                    <a:pt x="17710" y="0"/>
                    <a:pt x="15484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1" name="Google Shape;2490;p38"/>
            <p:cNvSpPr/>
            <p:nvPr/>
          </p:nvSpPr>
          <p:spPr>
            <a:xfrm>
              <a:off x="327919" y="1162144"/>
              <a:ext cx="221815" cy="203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3" h="21600" extrusionOk="0">
                  <a:moveTo>
                    <a:pt x="15420" y="2648"/>
                  </a:moveTo>
                  <a:cubicBezTo>
                    <a:pt x="16838" y="2648"/>
                    <a:pt x="17416" y="3342"/>
                    <a:pt x="17670" y="5079"/>
                  </a:cubicBezTo>
                  <a:cubicBezTo>
                    <a:pt x="18193" y="8117"/>
                    <a:pt x="18541" y="11217"/>
                    <a:pt x="19056" y="14255"/>
                  </a:cubicBezTo>
                  <a:cubicBezTo>
                    <a:pt x="19231" y="15332"/>
                    <a:pt x="18882" y="16157"/>
                    <a:pt x="18018" y="16660"/>
                  </a:cubicBezTo>
                  <a:cubicBezTo>
                    <a:pt x="17614" y="16912"/>
                    <a:pt x="17155" y="17224"/>
                    <a:pt x="16687" y="17355"/>
                  </a:cubicBezTo>
                  <a:cubicBezTo>
                    <a:pt x="13977" y="17928"/>
                    <a:pt x="11260" y="18492"/>
                    <a:pt x="8550" y="19065"/>
                  </a:cubicBezTo>
                  <a:cubicBezTo>
                    <a:pt x="8431" y="19082"/>
                    <a:pt x="8320" y="19091"/>
                    <a:pt x="8201" y="19091"/>
                  </a:cubicBezTo>
                  <a:cubicBezTo>
                    <a:pt x="7971" y="19091"/>
                    <a:pt x="7741" y="19065"/>
                    <a:pt x="7512" y="19065"/>
                  </a:cubicBezTo>
                  <a:cubicBezTo>
                    <a:pt x="5951" y="18935"/>
                    <a:pt x="4794" y="18492"/>
                    <a:pt x="4215" y="16599"/>
                  </a:cubicBezTo>
                  <a:cubicBezTo>
                    <a:pt x="3471" y="14125"/>
                    <a:pt x="2662" y="11720"/>
                    <a:pt x="2425" y="9194"/>
                  </a:cubicBezTo>
                  <a:cubicBezTo>
                    <a:pt x="2258" y="7735"/>
                    <a:pt x="2662" y="6728"/>
                    <a:pt x="3875" y="6155"/>
                  </a:cubicBezTo>
                  <a:cubicBezTo>
                    <a:pt x="6006" y="5209"/>
                    <a:pt x="8146" y="4263"/>
                    <a:pt x="9881" y="3499"/>
                  </a:cubicBezTo>
                  <a:cubicBezTo>
                    <a:pt x="11838" y="3186"/>
                    <a:pt x="13344" y="2865"/>
                    <a:pt x="14841" y="2674"/>
                  </a:cubicBezTo>
                  <a:cubicBezTo>
                    <a:pt x="15047" y="2657"/>
                    <a:pt x="15237" y="2648"/>
                    <a:pt x="15420" y="2648"/>
                  </a:cubicBezTo>
                  <a:close/>
                  <a:moveTo>
                    <a:pt x="15000" y="0"/>
                  </a:moveTo>
                  <a:cubicBezTo>
                    <a:pt x="14786" y="0"/>
                    <a:pt x="14580" y="9"/>
                    <a:pt x="14382" y="17"/>
                  </a:cubicBezTo>
                  <a:cubicBezTo>
                    <a:pt x="11323" y="278"/>
                    <a:pt x="8375" y="1163"/>
                    <a:pt x="5547" y="2361"/>
                  </a:cubicBezTo>
                  <a:cubicBezTo>
                    <a:pt x="4279" y="2865"/>
                    <a:pt x="3066" y="3559"/>
                    <a:pt x="1910" y="4384"/>
                  </a:cubicBezTo>
                  <a:cubicBezTo>
                    <a:pt x="578" y="5270"/>
                    <a:pt x="0" y="6668"/>
                    <a:pt x="0" y="8439"/>
                  </a:cubicBezTo>
                  <a:cubicBezTo>
                    <a:pt x="0" y="11911"/>
                    <a:pt x="753" y="15202"/>
                    <a:pt x="2195" y="18301"/>
                  </a:cubicBezTo>
                  <a:cubicBezTo>
                    <a:pt x="3003" y="19950"/>
                    <a:pt x="4160" y="21149"/>
                    <a:pt x="5951" y="21340"/>
                  </a:cubicBezTo>
                  <a:cubicBezTo>
                    <a:pt x="6640" y="21435"/>
                    <a:pt x="7353" y="21600"/>
                    <a:pt x="8035" y="21600"/>
                  </a:cubicBezTo>
                  <a:cubicBezTo>
                    <a:pt x="8272" y="21600"/>
                    <a:pt x="8502" y="21583"/>
                    <a:pt x="8724" y="21531"/>
                  </a:cubicBezTo>
                  <a:cubicBezTo>
                    <a:pt x="11608" y="21088"/>
                    <a:pt x="14492" y="20645"/>
                    <a:pt x="17329" y="19950"/>
                  </a:cubicBezTo>
                  <a:cubicBezTo>
                    <a:pt x="18367" y="19699"/>
                    <a:pt x="19350" y="18874"/>
                    <a:pt x="20269" y="18179"/>
                  </a:cubicBezTo>
                  <a:cubicBezTo>
                    <a:pt x="21251" y="17415"/>
                    <a:pt x="21600" y="16278"/>
                    <a:pt x="21481" y="14950"/>
                  </a:cubicBezTo>
                  <a:cubicBezTo>
                    <a:pt x="21140" y="11911"/>
                    <a:pt x="19865" y="4132"/>
                    <a:pt x="19690" y="3247"/>
                  </a:cubicBezTo>
                  <a:cubicBezTo>
                    <a:pt x="19405" y="1537"/>
                    <a:pt x="18304" y="651"/>
                    <a:pt x="16862" y="208"/>
                  </a:cubicBezTo>
                  <a:cubicBezTo>
                    <a:pt x="16259" y="69"/>
                    <a:pt x="15618" y="0"/>
                    <a:pt x="15000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2" name="Google Shape;2491;p38"/>
            <p:cNvSpPr/>
            <p:nvPr/>
          </p:nvSpPr>
          <p:spPr>
            <a:xfrm>
              <a:off x="352561" y="1187072"/>
              <a:ext cx="172381" cy="154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7" h="21600" extrusionOk="0">
                  <a:moveTo>
                    <a:pt x="16584" y="0"/>
                  </a:moveTo>
                  <a:cubicBezTo>
                    <a:pt x="16352" y="0"/>
                    <a:pt x="16110" y="11"/>
                    <a:pt x="15847" y="34"/>
                  </a:cubicBezTo>
                  <a:cubicBezTo>
                    <a:pt x="13942" y="285"/>
                    <a:pt x="12026" y="707"/>
                    <a:pt x="9535" y="1118"/>
                  </a:cubicBezTo>
                  <a:cubicBezTo>
                    <a:pt x="7326" y="2121"/>
                    <a:pt x="4604" y="3364"/>
                    <a:pt x="1891" y="4607"/>
                  </a:cubicBezTo>
                  <a:cubicBezTo>
                    <a:pt x="348" y="5360"/>
                    <a:pt x="-166" y="6683"/>
                    <a:pt x="46" y="8599"/>
                  </a:cubicBezTo>
                  <a:cubicBezTo>
                    <a:pt x="348" y="11918"/>
                    <a:pt x="1377" y="15077"/>
                    <a:pt x="2325" y="18327"/>
                  </a:cubicBezTo>
                  <a:cubicBezTo>
                    <a:pt x="3061" y="20813"/>
                    <a:pt x="4533" y="21395"/>
                    <a:pt x="6520" y="21566"/>
                  </a:cubicBezTo>
                  <a:cubicBezTo>
                    <a:pt x="6812" y="21566"/>
                    <a:pt x="7105" y="21600"/>
                    <a:pt x="7397" y="21600"/>
                  </a:cubicBezTo>
                  <a:cubicBezTo>
                    <a:pt x="7548" y="21600"/>
                    <a:pt x="7689" y="21589"/>
                    <a:pt x="7841" y="21566"/>
                  </a:cubicBezTo>
                  <a:cubicBezTo>
                    <a:pt x="11289" y="20813"/>
                    <a:pt x="14748" y="20072"/>
                    <a:pt x="18197" y="19319"/>
                  </a:cubicBezTo>
                  <a:cubicBezTo>
                    <a:pt x="18792" y="19148"/>
                    <a:pt x="19377" y="18737"/>
                    <a:pt x="19891" y="18407"/>
                  </a:cubicBezTo>
                  <a:cubicBezTo>
                    <a:pt x="20990" y="17745"/>
                    <a:pt x="21434" y="16662"/>
                    <a:pt x="21212" y="15248"/>
                  </a:cubicBezTo>
                  <a:cubicBezTo>
                    <a:pt x="20557" y="11256"/>
                    <a:pt x="20113" y="7185"/>
                    <a:pt x="19447" y="3193"/>
                  </a:cubicBezTo>
                  <a:cubicBezTo>
                    <a:pt x="19125" y="912"/>
                    <a:pt x="18389" y="0"/>
                    <a:pt x="16584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3" name="Google Shape;2492;p38"/>
            <p:cNvSpPr/>
            <p:nvPr/>
          </p:nvSpPr>
          <p:spPr>
            <a:xfrm>
              <a:off x="590348" y="1127246"/>
              <a:ext cx="220104" cy="187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3" h="21600" extrusionOk="0">
                  <a:moveTo>
                    <a:pt x="14370" y="3082"/>
                  </a:moveTo>
                  <a:cubicBezTo>
                    <a:pt x="18053" y="3364"/>
                    <a:pt x="18227" y="3911"/>
                    <a:pt x="18804" y="8095"/>
                  </a:cubicBezTo>
                  <a:cubicBezTo>
                    <a:pt x="18978" y="9132"/>
                    <a:pt x="18914" y="10301"/>
                    <a:pt x="18914" y="11394"/>
                  </a:cubicBezTo>
                  <a:cubicBezTo>
                    <a:pt x="18914" y="12977"/>
                    <a:pt x="18401" y="14212"/>
                    <a:pt x="17128" y="14758"/>
                  </a:cubicBezTo>
                  <a:cubicBezTo>
                    <a:pt x="14939" y="15785"/>
                    <a:pt x="7684" y="18330"/>
                    <a:pt x="6301" y="18603"/>
                  </a:cubicBezTo>
                  <a:cubicBezTo>
                    <a:pt x="5913" y="18697"/>
                    <a:pt x="5581" y="18745"/>
                    <a:pt x="5289" y="18745"/>
                  </a:cubicBezTo>
                  <a:cubicBezTo>
                    <a:pt x="4214" y="18745"/>
                    <a:pt x="3748" y="18085"/>
                    <a:pt x="3250" y="16407"/>
                  </a:cubicBezTo>
                  <a:cubicBezTo>
                    <a:pt x="2499" y="13863"/>
                    <a:pt x="2388" y="11186"/>
                    <a:pt x="2562" y="8510"/>
                  </a:cubicBezTo>
                  <a:cubicBezTo>
                    <a:pt x="2618" y="7068"/>
                    <a:pt x="3194" y="6041"/>
                    <a:pt x="4348" y="5485"/>
                  </a:cubicBezTo>
                  <a:cubicBezTo>
                    <a:pt x="7454" y="4043"/>
                    <a:pt x="10679" y="3082"/>
                    <a:pt x="14077" y="3082"/>
                  </a:cubicBezTo>
                  <a:close/>
                  <a:moveTo>
                    <a:pt x="13769" y="0"/>
                  </a:moveTo>
                  <a:cubicBezTo>
                    <a:pt x="13026" y="0"/>
                    <a:pt x="12283" y="85"/>
                    <a:pt x="11540" y="273"/>
                  </a:cubicBezTo>
                  <a:cubicBezTo>
                    <a:pt x="9067" y="820"/>
                    <a:pt x="6593" y="1640"/>
                    <a:pt x="4111" y="2469"/>
                  </a:cubicBezTo>
                  <a:cubicBezTo>
                    <a:pt x="1867" y="3157"/>
                    <a:pt x="547" y="5004"/>
                    <a:pt x="199" y="7756"/>
                  </a:cubicBezTo>
                  <a:cubicBezTo>
                    <a:pt x="-204" y="11262"/>
                    <a:pt x="-30" y="14692"/>
                    <a:pt x="1061" y="17991"/>
                  </a:cubicBezTo>
                  <a:cubicBezTo>
                    <a:pt x="1851" y="20356"/>
                    <a:pt x="3202" y="21600"/>
                    <a:pt x="5170" y="21600"/>
                  </a:cubicBezTo>
                  <a:cubicBezTo>
                    <a:pt x="5368" y="21600"/>
                    <a:pt x="5573" y="21581"/>
                    <a:pt x="5787" y="21562"/>
                  </a:cubicBezTo>
                  <a:cubicBezTo>
                    <a:pt x="7399" y="21355"/>
                    <a:pt x="9067" y="20874"/>
                    <a:pt x="10679" y="20526"/>
                  </a:cubicBezTo>
                  <a:cubicBezTo>
                    <a:pt x="13327" y="19640"/>
                    <a:pt x="15919" y="18810"/>
                    <a:pt x="18337" y="17161"/>
                  </a:cubicBezTo>
                  <a:cubicBezTo>
                    <a:pt x="20187" y="15993"/>
                    <a:pt x="21104" y="14212"/>
                    <a:pt x="21222" y="11742"/>
                  </a:cubicBezTo>
                  <a:cubicBezTo>
                    <a:pt x="21396" y="9132"/>
                    <a:pt x="21222" y="6521"/>
                    <a:pt x="20416" y="4043"/>
                  </a:cubicBezTo>
                  <a:cubicBezTo>
                    <a:pt x="19839" y="2120"/>
                    <a:pt x="18859" y="1027"/>
                    <a:pt x="17302" y="547"/>
                  </a:cubicBezTo>
                  <a:cubicBezTo>
                    <a:pt x="16140" y="207"/>
                    <a:pt x="14955" y="0"/>
                    <a:pt x="1376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4" name="Google Shape;2493;p38"/>
            <p:cNvSpPr/>
            <p:nvPr/>
          </p:nvSpPr>
          <p:spPr>
            <a:xfrm>
              <a:off x="616099" y="1153971"/>
              <a:ext cx="169968" cy="1358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600" extrusionOk="0">
                  <a:moveTo>
                    <a:pt x="15087" y="0"/>
                  </a:moveTo>
                  <a:cubicBezTo>
                    <a:pt x="10662" y="0"/>
                    <a:pt x="6463" y="1326"/>
                    <a:pt x="2419" y="3314"/>
                  </a:cubicBezTo>
                  <a:cubicBezTo>
                    <a:pt x="917" y="4081"/>
                    <a:pt x="165" y="5497"/>
                    <a:pt x="93" y="7486"/>
                  </a:cubicBezTo>
                  <a:cubicBezTo>
                    <a:pt x="-133" y="11177"/>
                    <a:pt x="11" y="14868"/>
                    <a:pt x="989" y="18377"/>
                  </a:cubicBezTo>
                  <a:cubicBezTo>
                    <a:pt x="1637" y="20690"/>
                    <a:pt x="2244" y="21600"/>
                    <a:pt x="3644" y="21600"/>
                  </a:cubicBezTo>
                  <a:cubicBezTo>
                    <a:pt x="4024" y="21600"/>
                    <a:pt x="4457" y="21535"/>
                    <a:pt x="4961" y="21405"/>
                  </a:cubicBezTo>
                  <a:cubicBezTo>
                    <a:pt x="6762" y="21028"/>
                    <a:pt x="16208" y="17519"/>
                    <a:pt x="19059" y="16103"/>
                  </a:cubicBezTo>
                  <a:cubicBezTo>
                    <a:pt x="20716" y="15349"/>
                    <a:pt x="21385" y="13646"/>
                    <a:pt x="21385" y="11463"/>
                  </a:cubicBezTo>
                  <a:cubicBezTo>
                    <a:pt x="21385" y="9955"/>
                    <a:pt x="21467" y="8344"/>
                    <a:pt x="21241" y="6914"/>
                  </a:cubicBezTo>
                  <a:cubicBezTo>
                    <a:pt x="20489" y="1144"/>
                    <a:pt x="20263" y="390"/>
                    <a:pt x="15468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5" name="Google Shape;2494;p38"/>
            <p:cNvSpPr/>
            <p:nvPr/>
          </p:nvSpPr>
          <p:spPr>
            <a:xfrm>
              <a:off x="269753" y="925203"/>
              <a:ext cx="220250" cy="181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2" h="21600" extrusionOk="0">
                  <a:moveTo>
                    <a:pt x="13761" y="2865"/>
                  </a:moveTo>
                  <a:cubicBezTo>
                    <a:pt x="14134" y="2865"/>
                    <a:pt x="14506" y="2885"/>
                    <a:pt x="14878" y="2914"/>
                  </a:cubicBezTo>
                  <a:cubicBezTo>
                    <a:pt x="16210" y="2982"/>
                    <a:pt x="17192" y="3759"/>
                    <a:pt x="17652" y="5245"/>
                  </a:cubicBezTo>
                  <a:cubicBezTo>
                    <a:pt x="18000" y="6167"/>
                    <a:pt x="18230" y="7158"/>
                    <a:pt x="18515" y="8081"/>
                  </a:cubicBezTo>
                  <a:cubicBezTo>
                    <a:pt x="18634" y="9499"/>
                    <a:pt x="18808" y="10771"/>
                    <a:pt x="18919" y="12111"/>
                  </a:cubicBezTo>
                  <a:cubicBezTo>
                    <a:pt x="19038" y="13597"/>
                    <a:pt x="18634" y="14665"/>
                    <a:pt x="17477" y="15229"/>
                  </a:cubicBezTo>
                  <a:cubicBezTo>
                    <a:pt x="16669" y="15578"/>
                    <a:pt x="15805" y="16006"/>
                    <a:pt x="14997" y="16355"/>
                  </a:cubicBezTo>
                  <a:cubicBezTo>
                    <a:pt x="14070" y="16715"/>
                    <a:pt x="13206" y="17278"/>
                    <a:pt x="12279" y="17492"/>
                  </a:cubicBezTo>
                  <a:cubicBezTo>
                    <a:pt x="10092" y="17987"/>
                    <a:pt x="7834" y="18482"/>
                    <a:pt x="5639" y="18832"/>
                  </a:cubicBezTo>
                  <a:cubicBezTo>
                    <a:pt x="5497" y="18851"/>
                    <a:pt x="5370" y="18861"/>
                    <a:pt x="5243" y="18861"/>
                  </a:cubicBezTo>
                  <a:cubicBezTo>
                    <a:pt x="4213" y="18861"/>
                    <a:pt x="3793" y="18317"/>
                    <a:pt x="3334" y="16928"/>
                  </a:cubicBezTo>
                  <a:cubicBezTo>
                    <a:pt x="2581" y="14588"/>
                    <a:pt x="2351" y="12179"/>
                    <a:pt x="2525" y="9635"/>
                  </a:cubicBezTo>
                  <a:cubicBezTo>
                    <a:pt x="2636" y="7935"/>
                    <a:pt x="3278" y="6663"/>
                    <a:pt x="4490" y="5886"/>
                  </a:cubicBezTo>
                  <a:cubicBezTo>
                    <a:pt x="7446" y="3982"/>
                    <a:pt x="10497" y="2865"/>
                    <a:pt x="13761" y="2865"/>
                  </a:cubicBezTo>
                  <a:close/>
                  <a:moveTo>
                    <a:pt x="14332" y="0"/>
                  </a:moveTo>
                  <a:cubicBezTo>
                    <a:pt x="10497" y="0"/>
                    <a:pt x="6875" y="1059"/>
                    <a:pt x="3452" y="3127"/>
                  </a:cubicBezTo>
                  <a:cubicBezTo>
                    <a:pt x="1424" y="4400"/>
                    <a:pt x="330" y="6381"/>
                    <a:pt x="101" y="9139"/>
                  </a:cubicBezTo>
                  <a:cubicBezTo>
                    <a:pt x="-248" y="12538"/>
                    <a:pt x="330" y="15792"/>
                    <a:pt x="1543" y="18910"/>
                  </a:cubicBezTo>
                  <a:cubicBezTo>
                    <a:pt x="2121" y="20328"/>
                    <a:pt x="3104" y="21241"/>
                    <a:pt x="4427" y="21454"/>
                  </a:cubicBezTo>
                  <a:cubicBezTo>
                    <a:pt x="4926" y="21542"/>
                    <a:pt x="5449" y="21600"/>
                    <a:pt x="5964" y="21600"/>
                  </a:cubicBezTo>
                  <a:cubicBezTo>
                    <a:pt x="6289" y="21600"/>
                    <a:pt x="6606" y="21581"/>
                    <a:pt x="6915" y="21522"/>
                  </a:cubicBezTo>
                  <a:cubicBezTo>
                    <a:pt x="8880" y="21241"/>
                    <a:pt x="16788" y="18696"/>
                    <a:pt x="18753" y="17705"/>
                  </a:cubicBezTo>
                  <a:cubicBezTo>
                    <a:pt x="20544" y="16783"/>
                    <a:pt x="21352" y="14869"/>
                    <a:pt x="21352" y="12538"/>
                  </a:cubicBezTo>
                  <a:cubicBezTo>
                    <a:pt x="21352" y="9916"/>
                    <a:pt x="21003" y="7372"/>
                    <a:pt x="20251" y="4895"/>
                  </a:cubicBezTo>
                  <a:cubicBezTo>
                    <a:pt x="19387" y="1923"/>
                    <a:pt x="17707" y="155"/>
                    <a:pt x="15053" y="10"/>
                  </a:cubicBezTo>
                  <a:cubicBezTo>
                    <a:pt x="14815" y="0"/>
                    <a:pt x="14569" y="0"/>
                    <a:pt x="1433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6" name="Google Shape;2495;p38"/>
            <p:cNvSpPr/>
            <p:nvPr/>
          </p:nvSpPr>
          <p:spPr>
            <a:xfrm>
              <a:off x="295228" y="949315"/>
              <a:ext cx="169886" cy="134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600" extrusionOk="0">
                  <a:moveTo>
                    <a:pt x="14615" y="0"/>
                  </a:moveTo>
                  <a:cubicBezTo>
                    <a:pt x="10390" y="0"/>
                    <a:pt x="6441" y="1508"/>
                    <a:pt x="2615" y="4079"/>
                  </a:cubicBezTo>
                  <a:cubicBezTo>
                    <a:pt x="1046" y="5128"/>
                    <a:pt x="215" y="6846"/>
                    <a:pt x="72" y="9141"/>
                  </a:cubicBezTo>
                  <a:cubicBezTo>
                    <a:pt x="-154" y="12577"/>
                    <a:pt x="143" y="15830"/>
                    <a:pt x="1118" y="18990"/>
                  </a:cubicBezTo>
                  <a:cubicBezTo>
                    <a:pt x="1713" y="20866"/>
                    <a:pt x="2256" y="21600"/>
                    <a:pt x="3590" y="21600"/>
                  </a:cubicBezTo>
                  <a:cubicBezTo>
                    <a:pt x="3754" y="21600"/>
                    <a:pt x="3918" y="21587"/>
                    <a:pt x="4102" y="21561"/>
                  </a:cubicBezTo>
                  <a:cubicBezTo>
                    <a:pt x="6943" y="21089"/>
                    <a:pt x="9867" y="20420"/>
                    <a:pt x="12697" y="19751"/>
                  </a:cubicBezTo>
                  <a:cubicBezTo>
                    <a:pt x="13897" y="19462"/>
                    <a:pt x="15015" y="18702"/>
                    <a:pt x="16215" y="18216"/>
                  </a:cubicBezTo>
                  <a:cubicBezTo>
                    <a:pt x="17261" y="17744"/>
                    <a:pt x="18379" y="17167"/>
                    <a:pt x="19425" y="16695"/>
                  </a:cubicBezTo>
                  <a:cubicBezTo>
                    <a:pt x="20923" y="15934"/>
                    <a:pt x="21446" y="14492"/>
                    <a:pt x="21292" y="12485"/>
                  </a:cubicBezTo>
                  <a:cubicBezTo>
                    <a:pt x="21149" y="10675"/>
                    <a:pt x="20923" y="8957"/>
                    <a:pt x="20769" y="7043"/>
                  </a:cubicBezTo>
                  <a:cubicBezTo>
                    <a:pt x="20400" y="5797"/>
                    <a:pt x="20102" y="4459"/>
                    <a:pt x="19651" y="3213"/>
                  </a:cubicBezTo>
                  <a:cubicBezTo>
                    <a:pt x="19056" y="1207"/>
                    <a:pt x="17784" y="157"/>
                    <a:pt x="16061" y="66"/>
                  </a:cubicBezTo>
                  <a:cubicBezTo>
                    <a:pt x="15579" y="26"/>
                    <a:pt x="15097" y="0"/>
                    <a:pt x="14615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7" name="Google Shape;2496;p38"/>
            <p:cNvSpPr/>
            <p:nvPr/>
          </p:nvSpPr>
          <p:spPr>
            <a:xfrm>
              <a:off x="464841" y="628762"/>
              <a:ext cx="219417" cy="173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600" extrusionOk="0">
                  <a:moveTo>
                    <a:pt x="14163" y="3179"/>
                  </a:moveTo>
                  <a:cubicBezTo>
                    <a:pt x="14291" y="3179"/>
                    <a:pt x="14419" y="3179"/>
                    <a:pt x="14548" y="3179"/>
                  </a:cubicBezTo>
                  <a:cubicBezTo>
                    <a:pt x="16879" y="3332"/>
                    <a:pt x="18169" y="4819"/>
                    <a:pt x="18690" y="7642"/>
                  </a:cubicBezTo>
                  <a:cubicBezTo>
                    <a:pt x="18986" y="9343"/>
                    <a:pt x="19098" y="11126"/>
                    <a:pt x="19162" y="12838"/>
                  </a:cubicBezTo>
                  <a:cubicBezTo>
                    <a:pt x="19219" y="15436"/>
                    <a:pt x="18514" y="16475"/>
                    <a:pt x="16535" y="16995"/>
                  </a:cubicBezTo>
                  <a:cubicBezTo>
                    <a:pt x="14668" y="17362"/>
                    <a:pt x="12857" y="17657"/>
                    <a:pt x="10982" y="18034"/>
                  </a:cubicBezTo>
                  <a:cubicBezTo>
                    <a:pt x="9821" y="18258"/>
                    <a:pt x="8595" y="18329"/>
                    <a:pt x="7425" y="18554"/>
                  </a:cubicBezTo>
                  <a:cubicBezTo>
                    <a:pt x="7024" y="18625"/>
                    <a:pt x="6656" y="18666"/>
                    <a:pt x="6327" y="18666"/>
                  </a:cubicBezTo>
                  <a:cubicBezTo>
                    <a:pt x="4573" y="18666"/>
                    <a:pt x="3700" y="17637"/>
                    <a:pt x="3163" y="15140"/>
                  </a:cubicBezTo>
                  <a:cubicBezTo>
                    <a:pt x="2810" y="13500"/>
                    <a:pt x="2578" y="11798"/>
                    <a:pt x="2522" y="10087"/>
                  </a:cubicBezTo>
                  <a:cubicBezTo>
                    <a:pt x="2466" y="8080"/>
                    <a:pt x="3339" y="6602"/>
                    <a:pt x="4853" y="5858"/>
                  </a:cubicBezTo>
                  <a:cubicBezTo>
                    <a:pt x="6311" y="5115"/>
                    <a:pt x="7834" y="4595"/>
                    <a:pt x="9933" y="3780"/>
                  </a:cubicBezTo>
                  <a:cubicBezTo>
                    <a:pt x="10958" y="3576"/>
                    <a:pt x="12585" y="3179"/>
                    <a:pt x="14163" y="3179"/>
                  </a:cubicBezTo>
                  <a:close/>
                  <a:moveTo>
                    <a:pt x="14091" y="0"/>
                  </a:moveTo>
                  <a:cubicBezTo>
                    <a:pt x="13578" y="0"/>
                    <a:pt x="13049" y="41"/>
                    <a:pt x="12505" y="143"/>
                  </a:cubicBezTo>
                  <a:cubicBezTo>
                    <a:pt x="10694" y="438"/>
                    <a:pt x="5150" y="2292"/>
                    <a:pt x="4212" y="2741"/>
                  </a:cubicBezTo>
                  <a:cubicBezTo>
                    <a:pt x="1584" y="4075"/>
                    <a:pt x="126" y="6449"/>
                    <a:pt x="6" y="10087"/>
                  </a:cubicBezTo>
                  <a:cubicBezTo>
                    <a:pt x="-50" y="12318"/>
                    <a:pt x="303" y="14397"/>
                    <a:pt x="887" y="16404"/>
                  </a:cubicBezTo>
                  <a:cubicBezTo>
                    <a:pt x="1881" y="19735"/>
                    <a:pt x="3627" y="21518"/>
                    <a:pt x="6488" y="21600"/>
                  </a:cubicBezTo>
                  <a:cubicBezTo>
                    <a:pt x="6616" y="21600"/>
                    <a:pt x="6736" y="21600"/>
                    <a:pt x="6856" y="21600"/>
                  </a:cubicBezTo>
                  <a:cubicBezTo>
                    <a:pt x="10814" y="21600"/>
                    <a:pt x="14604" y="20449"/>
                    <a:pt x="18345" y="19297"/>
                  </a:cubicBezTo>
                  <a:cubicBezTo>
                    <a:pt x="20324" y="18696"/>
                    <a:pt x="21494" y="16771"/>
                    <a:pt x="21494" y="14020"/>
                  </a:cubicBezTo>
                  <a:cubicBezTo>
                    <a:pt x="21550" y="12023"/>
                    <a:pt x="21438" y="9944"/>
                    <a:pt x="21141" y="7937"/>
                  </a:cubicBezTo>
                  <a:cubicBezTo>
                    <a:pt x="20476" y="2690"/>
                    <a:pt x="17897" y="0"/>
                    <a:pt x="14091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8" name="Google Shape;2497;p38"/>
            <p:cNvSpPr/>
            <p:nvPr/>
          </p:nvSpPr>
          <p:spPr>
            <a:xfrm>
              <a:off x="490538" y="654263"/>
              <a:ext cx="169822" cy="124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600" extrusionOk="0">
                  <a:moveTo>
                    <a:pt x="15013" y="0"/>
                  </a:moveTo>
                  <a:cubicBezTo>
                    <a:pt x="12978" y="0"/>
                    <a:pt x="10881" y="554"/>
                    <a:pt x="9559" y="838"/>
                  </a:cubicBezTo>
                  <a:cubicBezTo>
                    <a:pt x="6852" y="1975"/>
                    <a:pt x="4889" y="2700"/>
                    <a:pt x="3009" y="3737"/>
                  </a:cubicBezTo>
                  <a:cubicBezTo>
                    <a:pt x="1057" y="4775"/>
                    <a:pt x="-69" y="6835"/>
                    <a:pt x="3" y="9635"/>
                  </a:cubicBezTo>
                  <a:cubicBezTo>
                    <a:pt x="76" y="12022"/>
                    <a:pt x="375" y="14395"/>
                    <a:pt x="830" y="16683"/>
                  </a:cubicBezTo>
                  <a:cubicBezTo>
                    <a:pt x="1522" y="20165"/>
                    <a:pt x="2648" y="21600"/>
                    <a:pt x="4910" y="21600"/>
                  </a:cubicBezTo>
                  <a:cubicBezTo>
                    <a:pt x="5334" y="21600"/>
                    <a:pt x="5809" y="21543"/>
                    <a:pt x="6325" y="21444"/>
                  </a:cubicBezTo>
                  <a:cubicBezTo>
                    <a:pt x="7833" y="21131"/>
                    <a:pt x="9414" y="21032"/>
                    <a:pt x="10912" y="20719"/>
                  </a:cubicBezTo>
                  <a:cubicBezTo>
                    <a:pt x="13329" y="20193"/>
                    <a:pt x="15664" y="19781"/>
                    <a:pt x="18070" y="19269"/>
                  </a:cubicBezTo>
                  <a:cubicBezTo>
                    <a:pt x="20622" y="18545"/>
                    <a:pt x="21531" y="17095"/>
                    <a:pt x="21459" y="13472"/>
                  </a:cubicBezTo>
                  <a:cubicBezTo>
                    <a:pt x="21376" y="11084"/>
                    <a:pt x="21231" y="8597"/>
                    <a:pt x="20849" y="6224"/>
                  </a:cubicBezTo>
                  <a:cubicBezTo>
                    <a:pt x="20178" y="2288"/>
                    <a:pt x="18515" y="213"/>
                    <a:pt x="15509" y="0"/>
                  </a:cubicBezTo>
                  <a:cubicBezTo>
                    <a:pt x="15343" y="0"/>
                    <a:pt x="15178" y="0"/>
                    <a:pt x="15013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29" name="Google Shape;2498;p38"/>
            <p:cNvSpPr/>
            <p:nvPr/>
          </p:nvSpPr>
          <p:spPr>
            <a:xfrm>
              <a:off x="524126" y="876164"/>
              <a:ext cx="224941" cy="1774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5" h="21600" extrusionOk="0">
                  <a:moveTo>
                    <a:pt x="13790" y="3094"/>
                  </a:moveTo>
                  <a:cubicBezTo>
                    <a:pt x="15060" y="3094"/>
                    <a:pt x="16137" y="3920"/>
                    <a:pt x="16923" y="5184"/>
                  </a:cubicBezTo>
                  <a:cubicBezTo>
                    <a:pt x="17985" y="6925"/>
                    <a:pt x="18716" y="9024"/>
                    <a:pt x="18939" y="11203"/>
                  </a:cubicBezTo>
                  <a:cubicBezTo>
                    <a:pt x="19278" y="13959"/>
                    <a:pt x="18208" y="16058"/>
                    <a:pt x="16076" y="16854"/>
                  </a:cubicBezTo>
                  <a:cubicBezTo>
                    <a:pt x="13235" y="17949"/>
                    <a:pt x="10387" y="18705"/>
                    <a:pt x="7431" y="18705"/>
                  </a:cubicBezTo>
                  <a:cubicBezTo>
                    <a:pt x="7062" y="18705"/>
                    <a:pt x="6692" y="18695"/>
                    <a:pt x="6315" y="18665"/>
                  </a:cubicBezTo>
                  <a:cubicBezTo>
                    <a:pt x="4414" y="18595"/>
                    <a:pt x="3736" y="17939"/>
                    <a:pt x="3290" y="15551"/>
                  </a:cubicBezTo>
                  <a:cubicBezTo>
                    <a:pt x="3005" y="13879"/>
                    <a:pt x="2674" y="12287"/>
                    <a:pt x="2505" y="10616"/>
                  </a:cubicBezTo>
                  <a:cubicBezTo>
                    <a:pt x="2281" y="8517"/>
                    <a:pt x="2843" y="7283"/>
                    <a:pt x="4352" y="6417"/>
                  </a:cubicBezTo>
                  <a:cubicBezTo>
                    <a:pt x="6315" y="5402"/>
                    <a:pt x="8278" y="4607"/>
                    <a:pt x="10133" y="3731"/>
                  </a:cubicBezTo>
                  <a:cubicBezTo>
                    <a:pt x="11257" y="3512"/>
                    <a:pt x="12204" y="3293"/>
                    <a:pt x="13220" y="3154"/>
                  </a:cubicBezTo>
                  <a:cubicBezTo>
                    <a:pt x="13412" y="3114"/>
                    <a:pt x="13605" y="3094"/>
                    <a:pt x="13790" y="3094"/>
                  </a:cubicBezTo>
                  <a:close/>
                  <a:moveTo>
                    <a:pt x="13597" y="0"/>
                  </a:moveTo>
                  <a:cubicBezTo>
                    <a:pt x="13382" y="0"/>
                    <a:pt x="13166" y="10"/>
                    <a:pt x="12935" y="40"/>
                  </a:cubicBezTo>
                  <a:cubicBezTo>
                    <a:pt x="9910" y="328"/>
                    <a:pt x="7162" y="1990"/>
                    <a:pt x="4298" y="3084"/>
                  </a:cubicBezTo>
                  <a:cubicBezTo>
                    <a:pt x="3682" y="3293"/>
                    <a:pt x="3005" y="3731"/>
                    <a:pt x="2451" y="4238"/>
                  </a:cubicBezTo>
                  <a:cubicBezTo>
                    <a:pt x="650" y="5761"/>
                    <a:pt x="-305" y="7940"/>
                    <a:pt x="88" y="10696"/>
                  </a:cubicBezTo>
                  <a:cubicBezTo>
                    <a:pt x="426" y="13083"/>
                    <a:pt x="873" y="15402"/>
                    <a:pt x="1496" y="17580"/>
                  </a:cubicBezTo>
                  <a:cubicBezTo>
                    <a:pt x="2166" y="20118"/>
                    <a:pt x="3629" y="21351"/>
                    <a:pt x="5699" y="21570"/>
                  </a:cubicBezTo>
                  <a:cubicBezTo>
                    <a:pt x="6038" y="21570"/>
                    <a:pt x="6377" y="21600"/>
                    <a:pt x="6708" y="21600"/>
                  </a:cubicBezTo>
                  <a:cubicBezTo>
                    <a:pt x="6877" y="21600"/>
                    <a:pt x="7046" y="21590"/>
                    <a:pt x="7216" y="21570"/>
                  </a:cubicBezTo>
                  <a:cubicBezTo>
                    <a:pt x="9517" y="21202"/>
                    <a:pt x="16299" y="19322"/>
                    <a:pt x="17423" y="19033"/>
                  </a:cubicBezTo>
                  <a:cubicBezTo>
                    <a:pt x="19555" y="18595"/>
                    <a:pt x="21295" y="15770"/>
                    <a:pt x="21180" y="12287"/>
                  </a:cubicBezTo>
                  <a:cubicBezTo>
                    <a:pt x="21072" y="9462"/>
                    <a:pt x="20456" y="6925"/>
                    <a:pt x="19448" y="4527"/>
                  </a:cubicBezTo>
                  <a:cubicBezTo>
                    <a:pt x="18147" y="1592"/>
                    <a:pt x="16191" y="0"/>
                    <a:pt x="1359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0" name="Google Shape;2499;p38"/>
            <p:cNvSpPr/>
            <p:nvPr/>
          </p:nvSpPr>
          <p:spPr>
            <a:xfrm>
              <a:off x="550218" y="901582"/>
              <a:ext cx="175660" cy="128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4" h="21600" extrusionOk="0">
                  <a:moveTo>
                    <a:pt x="14401" y="0"/>
                  </a:moveTo>
                  <a:cubicBezTo>
                    <a:pt x="14166" y="0"/>
                    <a:pt x="13922" y="28"/>
                    <a:pt x="13677" y="83"/>
                  </a:cubicBezTo>
                  <a:cubicBezTo>
                    <a:pt x="12386" y="275"/>
                    <a:pt x="11183" y="578"/>
                    <a:pt x="9754" y="881"/>
                  </a:cubicBezTo>
                  <a:cubicBezTo>
                    <a:pt x="7397" y="2093"/>
                    <a:pt x="4902" y="3194"/>
                    <a:pt x="2408" y="4598"/>
                  </a:cubicBezTo>
                  <a:cubicBezTo>
                    <a:pt x="490" y="5796"/>
                    <a:pt x="-224" y="7503"/>
                    <a:pt x="60" y="10408"/>
                  </a:cubicBezTo>
                  <a:cubicBezTo>
                    <a:pt x="275" y="12720"/>
                    <a:pt x="696" y="14923"/>
                    <a:pt x="1058" y="17236"/>
                  </a:cubicBezTo>
                  <a:cubicBezTo>
                    <a:pt x="1625" y="20540"/>
                    <a:pt x="2486" y="21449"/>
                    <a:pt x="4902" y="21545"/>
                  </a:cubicBezTo>
                  <a:cubicBezTo>
                    <a:pt x="5381" y="21586"/>
                    <a:pt x="5851" y="21600"/>
                    <a:pt x="6321" y="21600"/>
                  </a:cubicBezTo>
                  <a:cubicBezTo>
                    <a:pt x="10077" y="21600"/>
                    <a:pt x="13697" y="20554"/>
                    <a:pt x="17306" y="19039"/>
                  </a:cubicBezTo>
                  <a:cubicBezTo>
                    <a:pt x="20016" y="17938"/>
                    <a:pt x="21376" y="15033"/>
                    <a:pt x="20946" y="11220"/>
                  </a:cubicBezTo>
                  <a:cubicBezTo>
                    <a:pt x="20662" y="8205"/>
                    <a:pt x="19733" y="5300"/>
                    <a:pt x="18383" y="2891"/>
                  </a:cubicBezTo>
                  <a:cubicBezTo>
                    <a:pt x="17385" y="1143"/>
                    <a:pt x="16015" y="0"/>
                    <a:pt x="14401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1" name="Google Shape;2500;p38"/>
            <p:cNvSpPr/>
            <p:nvPr/>
          </p:nvSpPr>
          <p:spPr>
            <a:xfrm>
              <a:off x="850819" y="1047965"/>
              <a:ext cx="206727" cy="184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600" extrusionOk="0">
                  <a:moveTo>
                    <a:pt x="14263" y="2841"/>
                  </a:moveTo>
                  <a:cubicBezTo>
                    <a:pt x="15087" y="2841"/>
                    <a:pt x="15733" y="3300"/>
                    <a:pt x="16285" y="4046"/>
                  </a:cubicBezTo>
                  <a:cubicBezTo>
                    <a:pt x="18264" y="6629"/>
                    <a:pt x="18765" y="9757"/>
                    <a:pt x="18824" y="12971"/>
                  </a:cubicBezTo>
                  <a:cubicBezTo>
                    <a:pt x="18884" y="14435"/>
                    <a:pt x="17958" y="15334"/>
                    <a:pt x="16777" y="15755"/>
                  </a:cubicBezTo>
                  <a:cubicBezTo>
                    <a:pt x="14119" y="16798"/>
                    <a:pt x="11460" y="17850"/>
                    <a:pt x="8734" y="18682"/>
                  </a:cubicBezTo>
                  <a:cubicBezTo>
                    <a:pt x="8224" y="18845"/>
                    <a:pt x="7740" y="18922"/>
                    <a:pt x="7290" y="18922"/>
                  </a:cubicBezTo>
                  <a:cubicBezTo>
                    <a:pt x="5540" y="18922"/>
                    <a:pt x="4249" y="17764"/>
                    <a:pt x="3654" y="15545"/>
                  </a:cubicBezTo>
                  <a:cubicBezTo>
                    <a:pt x="3102" y="13670"/>
                    <a:pt x="2856" y="11642"/>
                    <a:pt x="2610" y="9623"/>
                  </a:cubicBezTo>
                  <a:cubicBezTo>
                    <a:pt x="2355" y="7605"/>
                    <a:pt x="3595" y="6553"/>
                    <a:pt x="4954" y="5854"/>
                  </a:cubicBezTo>
                  <a:cubicBezTo>
                    <a:pt x="6755" y="4879"/>
                    <a:pt x="12819" y="2927"/>
                    <a:pt x="13932" y="2860"/>
                  </a:cubicBezTo>
                  <a:cubicBezTo>
                    <a:pt x="14042" y="2841"/>
                    <a:pt x="14153" y="2841"/>
                    <a:pt x="14263" y="2841"/>
                  </a:cubicBezTo>
                  <a:close/>
                  <a:moveTo>
                    <a:pt x="14628" y="0"/>
                  </a:moveTo>
                  <a:cubicBezTo>
                    <a:pt x="14560" y="0"/>
                    <a:pt x="14493" y="0"/>
                    <a:pt x="14425" y="0"/>
                  </a:cubicBezTo>
                  <a:cubicBezTo>
                    <a:pt x="12760" y="77"/>
                    <a:pt x="5141" y="2372"/>
                    <a:pt x="3102" y="3559"/>
                  </a:cubicBezTo>
                  <a:cubicBezTo>
                    <a:pt x="936" y="4812"/>
                    <a:pt x="-117" y="6907"/>
                    <a:pt x="10" y="9690"/>
                  </a:cubicBezTo>
                  <a:cubicBezTo>
                    <a:pt x="129" y="11996"/>
                    <a:pt x="563" y="14158"/>
                    <a:pt x="1183" y="16243"/>
                  </a:cubicBezTo>
                  <a:cubicBezTo>
                    <a:pt x="2159" y="19591"/>
                    <a:pt x="4487" y="21600"/>
                    <a:pt x="7332" y="21600"/>
                  </a:cubicBezTo>
                  <a:cubicBezTo>
                    <a:pt x="7927" y="21600"/>
                    <a:pt x="8538" y="21514"/>
                    <a:pt x="9167" y="21332"/>
                  </a:cubicBezTo>
                  <a:cubicBezTo>
                    <a:pt x="10900" y="20844"/>
                    <a:pt x="12632" y="20146"/>
                    <a:pt x="14306" y="19448"/>
                  </a:cubicBezTo>
                  <a:cubicBezTo>
                    <a:pt x="15665" y="18960"/>
                    <a:pt x="17092" y="18405"/>
                    <a:pt x="18391" y="17774"/>
                  </a:cubicBezTo>
                  <a:cubicBezTo>
                    <a:pt x="20311" y="16798"/>
                    <a:pt x="21424" y="15133"/>
                    <a:pt x="21483" y="12828"/>
                  </a:cubicBezTo>
                  <a:cubicBezTo>
                    <a:pt x="21483" y="8782"/>
                    <a:pt x="20617" y="5022"/>
                    <a:pt x="18145" y="1951"/>
                  </a:cubicBezTo>
                  <a:cubicBezTo>
                    <a:pt x="17194" y="689"/>
                    <a:pt x="16030" y="0"/>
                    <a:pt x="1462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2" name="Google Shape;2501;p38"/>
            <p:cNvSpPr/>
            <p:nvPr/>
          </p:nvSpPr>
          <p:spPr>
            <a:xfrm>
              <a:off x="875606" y="1072240"/>
              <a:ext cx="156381" cy="1373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7" h="21600" extrusionOk="0">
                  <a:moveTo>
                    <a:pt x="15273" y="0"/>
                  </a:moveTo>
                  <a:cubicBezTo>
                    <a:pt x="15128" y="0"/>
                    <a:pt x="14984" y="0"/>
                    <a:pt x="14840" y="26"/>
                  </a:cubicBezTo>
                  <a:cubicBezTo>
                    <a:pt x="13386" y="116"/>
                    <a:pt x="5461" y="2737"/>
                    <a:pt x="3108" y="4048"/>
                  </a:cubicBezTo>
                  <a:cubicBezTo>
                    <a:pt x="1332" y="4986"/>
                    <a:pt x="-289" y="6399"/>
                    <a:pt x="44" y="9110"/>
                  </a:cubicBezTo>
                  <a:cubicBezTo>
                    <a:pt x="366" y="11822"/>
                    <a:pt x="688" y="14546"/>
                    <a:pt x="1409" y="17064"/>
                  </a:cubicBezTo>
                  <a:cubicBezTo>
                    <a:pt x="2186" y="20045"/>
                    <a:pt x="3873" y="21600"/>
                    <a:pt x="6160" y="21600"/>
                  </a:cubicBezTo>
                  <a:cubicBezTo>
                    <a:pt x="6748" y="21600"/>
                    <a:pt x="7381" y="21497"/>
                    <a:pt x="8047" y="21279"/>
                  </a:cubicBezTo>
                  <a:cubicBezTo>
                    <a:pt x="11610" y="20161"/>
                    <a:pt x="15084" y="18747"/>
                    <a:pt x="18558" y="17347"/>
                  </a:cubicBezTo>
                  <a:cubicBezTo>
                    <a:pt x="20101" y="16781"/>
                    <a:pt x="21311" y="15574"/>
                    <a:pt x="21233" y="13608"/>
                  </a:cubicBezTo>
                  <a:cubicBezTo>
                    <a:pt x="21156" y="9290"/>
                    <a:pt x="20501" y="5088"/>
                    <a:pt x="17914" y="1619"/>
                  </a:cubicBezTo>
                  <a:cubicBezTo>
                    <a:pt x="17193" y="617"/>
                    <a:pt x="16349" y="0"/>
                    <a:pt x="15273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3" name="Google Shape;2502;p38"/>
            <p:cNvSpPr/>
            <p:nvPr/>
          </p:nvSpPr>
          <p:spPr>
            <a:xfrm>
              <a:off x="727586" y="556594"/>
              <a:ext cx="207300" cy="1812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2" h="21600" extrusionOk="0">
                  <a:moveTo>
                    <a:pt x="15281" y="2767"/>
                  </a:moveTo>
                  <a:cubicBezTo>
                    <a:pt x="16852" y="2767"/>
                    <a:pt x="17905" y="3693"/>
                    <a:pt x="18381" y="5466"/>
                  </a:cubicBezTo>
                  <a:cubicBezTo>
                    <a:pt x="19001" y="7814"/>
                    <a:pt x="19502" y="10152"/>
                    <a:pt x="19315" y="12637"/>
                  </a:cubicBezTo>
                  <a:cubicBezTo>
                    <a:pt x="19188" y="14702"/>
                    <a:pt x="18321" y="15978"/>
                    <a:pt x="16648" y="16621"/>
                  </a:cubicBezTo>
                  <a:cubicBezTo>
                    <a:pt x="15476" y="17118"/>
                    <a:pt x="14236" y="17469"/>
                    <a:pt x="13123" y="17898"/>
                  </a:cubicBezTo>
                  <a:cubicBezTo>
                    <a:pt x="11203" y="18248"/>
                    <a:pt x="9343" y="18677"/>
                    <a:pt x="7551" y="18891"/>
                  </a:cubicBezTo>
                  <a:cubicBezTo>
                    <a:pt x="7364" y="18930"/>
                    <a:pt x="7160" y="18950"/>
                    <a:pt x="6957" y="18950"/>
                  </a:cubicBezTo>
                  <a:cubicBezTo>
                    <a:pt x="6515" y="18950"/>
                    <a:pt x="6039" y="18862"/>
                    <a:pt x="5572" y="18814"/>
                  </a:cubicBezTo>
                  <a:cubicBezTo>
                    <a:pt x="4706" y="18677"/>
                    <a:pt x="4145" y="18034"/>
                    <a:pt x="3899" y="17040"/>
                  </a:cubicBezTo>
                  <a:cubicBezTo>
                    <a:pt x="3406" y="15053"/>
                    <a:pt x="2845" y="12997"/>
                    <a:pt x="2480" y="10941"/>
                  </a:cubicBezTo>
                  <a:cubicBezTo>
                    <a:pt x="2106" y="8954"/>
                    <a:pt x="2727" y="7249"/>
                    <a:pt x="4145" y="5894"/>
                  </a:cubicBezTo>
                  <a:cubicBezTo>
                    <a:pt x="5878" y="4336"/>
                    <a:pt x="7925" y="3693"/>
                    <a:pt x="10031" y="3342"/>
                  </a:cubicBezTo>
                  <a:cubicBezTo>
                    <a:pt x="11696" y="2981"/>
                    <a:pt x="13369" y="2913"/>
                    <a:pt x="15102" y="2777"/>
                  </a:cubicBezTo>
                  <a:cubicBezTo>
                    <a:pt x="15162" y="2767"/>
                    <a:pt x="15221" y="2767"/>
                    <a:pt x="15281" y="2767"/>
                  </a:cubicBezTo>
                  <a:close/>
                  <a:moveTo>
                    <a:pt x="15102" y="0"/>
                  </a:moveTo>
                  <a:cubicBezTo>
                    <a:pt x="13930" y="0"/>
                    <a:pt x="12749" y="0"/>
                    <a:pt x="11577" y="146"/>
                  </a:cubicBezTo>
                  <a:cubicBezTo>
                    <a:pt x="8477" y="497"/>
                    <a:pt x="5445" y="1354"/>
                    <a:pt x="2845" y="3478"/>
                  </a:cubicBezTo>
                  <a:cubicBezTo>
                    <a:pt x="994" y="4901"/>
                    <a:pt x="0" y="6888"/>
                    <a:pt x="0" y="9373"/>
                  </a:cubicBezTo>
                  <a:cubicBezTo>
                    <a:pt x="0" y="10795"/>
                    <a:pt x="314" y="12218"/>
                    <a:pt x="433" y="13708"/>
                  </a:cubicBezTo>
                  <a:cubicBezTo>
                    <a:pt x="994" y="15413"/>
                    <a:pt x="1486" y="17118"/>
                    <a:pt x="2047" y="18745"/>
                  </a:cubicBezTo>
                  <a:cubicBezTo>
                    <a:pt x="2480" y="19807"/>
                    <a:pt x="3160" y="20665"/>
                    <a:pt x="4213" y="21015"/>
                  </a:cubicBezTo>
                  <a:cubicBezTo>
                    <a:pt x="5011" y="21230"/>
                    <a:pt x="5818" y="21512"/>
                    <a:pt x="6685" y="21590"/>
                  </a:cubicBezTo>
                  <a:cubicBezTo>
                    <a:pt x="6906" y="21590"/>
                    <a:pt x="7135" y="21600"/>
                    <a:pt x="7356" y="21600"/>
                  </a:cubicBezTo>
                  <a:cubicBezTo>
                    <a:pt x="11076" y="21600"/>
                    <a:pt x="14694" y="20499"/>
                    <a:pt x="18134" y="18960"/>
                  </a:cubicBezTo>
                  <a:cubicBezTo>
                    <a:pt x="20241" y="17966"/>
                    <a:pt x="21600" y="16047"/>
                    <a:pt x="21541" y="13348"/>
                  </a:cubicBezTo>
                  <a:cubicBezTo>
                    <a:pt x="21481" y="10649"/>
                    <a:pt x="21235" y="7882"/>
                    <a:pt x="20802" y="5261"/>
                  </a:cubicBezTo>
                  <a:cubicBezTo>
                    <a:pt x="20241" y="1637"/>
                    <a:pt x="18381" y="0"/>
                    <a:pt x="1510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4" name="Google Shape;2503;p38"/>
            <p:cNvSpPr/>
            <p:nvPr/>
          </p:nvSpPr>
          <p:spPr>
            <a:xfrm>
              <a:off x="750423" y="579805"/>
              <a:ext cx="163408" cy="135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6" h="21600" extrusionOk="0">
                  <a:moveTo>
                    <a:pt x="16026" y="0"/>
                  </a:moveTo>
                  <a:cubicBezTo>
                    <a:pt x="15952" y="0"/>
                    <a:pt x="15879" y="0"/>
                    <a:pt x="15805" y="13"/>
                  </a:cubicBezTo>
                  <a:cubicBezTo>
                    <a:pt x="13653" y="195"/>
                    <a:pt x="11575" y="286"/>
                    <a:pt x="9508" y="767"/>
                  </a:cubicBezTo>
                  <a:cubicBezTo>
                    <a:pt x="6893" y="1235"/>
                    <a:pt x="4351" y="2094"/>
                    <a:pt x="2199" y="4174"/>
                  </a:cubicBezTo>
                  <a:cubicBezTo>
                    <a:pt x="438" y="5982"/>
                    <a:pt x="-332" y="8258"/>
                    <a:pt x="132" y="10911"/>
                  </a:cubicBezTo>
                  <a:cubicBezTo>
                    <a:pt x="586" y="13654"/>
                    <a:pt x="1282" y="16398"/>
                    <a:pt x="1893" y="19051"/>
                  </a:cubicBezTo>
                  <a:cubicBezTo>
                    <a:pt x="2199" y="20378"/>
                    <a:pt x="2895" y="21236"/>
                    <a:pt x="3971" y="21418"/>
                  </a:cubicBezTo>
                  <a:cubicBezTo>
                    <a:pt x="4551" y="21483"/>
                    <a:pt x="5142" y="21600"/>
                    <a:pt x="5690" y="21600"/>
                  </a:cubicBezTo>
                  <a:cubicBezTo>
                    <a:pt x="5943" y="21600"/>
                    <a:pt x="6197" y="21574"/>
                    <a:pt x="6429" y="21522"/>
                  </a:cubicBezTo>
                  <a:cubicBezTo>
                    <a:pt x="8654" y="21236"/>
                    <a:pt x="10964" y="20664"/>
                    <a:pt x="13347" y="20196"/>
                  </a:cubicBezTo>
                  <a:cubicBezTo>
                    <a:pt x="14729" y="19623"/>
                    <a:pt x="16269" y="19155"/>
                    <a:pt x="17724" y="18492"/>
                  </a:cubicBezTo>
                  <a:cubicBezTo>
                    <a:pt x="19802" y="17634"/>
                    <a:pt x="20878" y="15930"/>
                    <a:pt x="21036" y="13173"/>
                  </a:cubicBezTo>
                  <a:cubicBezTo>
                    <a:pt x="21268" y="9857"/>
                    <a:pt x="20646" y="6736"/>
                    <a:pt x="19876" y="3602"/>
                  </a:cubicBezTo>
                  <a:cubicBezTo>
                    <a:pt x="19285" y="1235"/>
                    <a:pt x="17977" y="0"/>
                    <a:pt x="16026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5" name="Google Shape;2504;p38"/>
            <p:cNvSpPr/>
            <p:nvPr/>
          </p:nvSpPr>
          <p:spPr>
            <a:xfrm>
              <a:off x="212109" y="682623"/>
              <a:ext cx="211147" cy="179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7" h="21600" extrusionOk="0">
                  <a:moveTo>
                    <a:pt x="14378" y="2580"/>
                  </a:moveTo>
                  <a:cubicBezTo>
                    <a:pt x="15323" y="2580"/>
                    <a:pt x="16107" y="3051"/>
                    <a:pt x="16567" y="4179"/>
                  </a:cubicBezTo>
                  <a:cubicBezTo>
                    <a:pt x="17221" y="5748"/>
                    <a:pt x="17924" y="7328"/>
                    <a:pt x="18457" y="9034"/>
                  </a:cubicBezTo>
                  <a:cubicBezTo>
                    <a:pt x="18926" y="10535"/>
                    <a:pt x="18570" y="12036"/>
                    <a:pt x="17633" y="13252"/>
                  </a:cubicBezTo>
                  <a:cubicBezTo>
                    <a:pt x="16454" y="14753"/>
                    <a:pt x="15040" y="15685"/>
                    <a:pt x="13449" y="16401"/>
                  </a:cubicBezTo>
                  <a:cubicBezTo>
                    <a:pt x="11979" y="17117"/>
                    <a:pt x="10387" y="17686"/>
                    <a:pt x="8449" y="18471"/>
                  </a:cubicBezTo>
                  <a:cubicBezTo>
                    <a:pt x="7803" y="18549"/>
                    <a:pt x="6736" y="18755"/>
                    <a:pt x="5678" y="18755"/>
                  </a:cubicBezTo>
                  <a:cubicBezTo>
                    <a:pt x="5638" y="18765"/>
                    <a:pt x="5589" y="18765"/>
                    <a:pt x="5541" y="18765"/>
                  </a:cubicBezTo>
                  <a:cubicBezTo>
                    <a:pt x="4781" y="18765"/>
                    <a:pt x="4184" y="18206"/>
                    <a:pt x="3739" y="17333"/>
                  </a:cubicBezTo>
                  <a:cubicBezTo>
                    <a:pt x="2439" y="14900"/>
                    <a:pt x="2148" y="12252"/>
                    <a:pt x="2269" y="9466"/>
                  </a:cubicBezTo>
                  <a:cubicBezTo>
                    <a:pt x="2326" y="8034"/>
                    <a:pt x="3029" y="6896"/>
                    <a:pt x="4151" y="6327"/>
                  </a:cubicBezTo>
                  <a:cubicBezTo>
                    <a:pt x="7269" y="4532"/>
                    <a:pt x="10509" y="3031"/>
                    <a:pt x="13982" y="2609"/>
                  </a:cubicBezTo>
                  <a:cubicBezTo>
                    <a:pt x="14119" y="2590"/>
                    <a:pt x="14249" y="2580"/>
                    <a:pt x="14378" y="2580"/>
                  </a:cubicBezTo>
                  <a:close/>
                  <a:moveTo>
                    <a:pt x="14661" y="0"/>
                  </a:moveTo>
                  <a:cubicBezTo>
                    <a:pt x="14499" y="0"/>
                    <a:pt x="14329" y="10"/>
                    <a:pt x="14160" y="29"/>
                  </a:cubicBezTo>
                  <a:cubicBezTo>
                    <a:pt x="12803" y="108"/>
                    <a:pt x="11510" y="461"/>
                    <a:pt x="9975" y="746"/>
                  </a:cubicBezTo>
                  <a:cubicBezTo>
                    <a:pt x="7972" y="1677"/>
                    <a:pt x="5799" y="2531"/>
                    <a:pt x="3683" y="3610"/>
                  </a:cubicBezTo>
                  <a:cubicBezTo>
                    <a:pt x="1736" y="4610"/>
                    <a:pt x="444" y="6396"/>
                    <a:pt x="145" y="8966"/>
                  </a:cubicBezTo>
                  <a:cubicBezTo>
                    <a:pt x="-146" y="11536"/>
                    <a:pt x="-33" y="14116"/>
                    <a:pt x="791" y="16548"/>
                  </a:cubicBezTo>
                  <a:cubicBezTo>
                    <a:pt x="1890" y="19972"/>
                    <a:pt x="3473" y="21600"/>
                    <a:pt x="5912" y="21600"/>
                  </a:cubicBezTo>
                  <a:cubicBezTo>
                    <a:pt x="6623" y="21600"/>
                    <a:pt x="7407" y="21463"/>
                    <a:pt x="8271" y="21188"/>
                  </a:cubicBezTo>
                  <a:cubicBezTo>
                    <a:pt x="10686" y="20403"/>
                    <a:pt x="13037" y="19471"/>
                    <a:pt x="15274" y="18334"/>
                  </a:cubicBezTo>
                  <a:cubicBezTo>
                    <a:pt x="16632" y="17686"/>
                    <a:pt x="17924" y="16548"/>
                    <a:pt x="18926" y="15253"/>
                  </a:cubicBezTo>
                  <a:cubicBezTo>
                    <a:pt x="20630" y="13115"/>
                    <a:pt x="21454" y="10535"/>
                    <a:pt x="20396" y="7534"/>
                  </a:cubicBezTo>
                  <a:cubicBezTo>
                    <a:pt x="19863" y="5964"/>
                    <a:pt x="19281" y="4395"/>
                    <a:pt x="18627" y="2962"/>
                  </a:cubicBezTo>
                  <a:cubicBezTo>
                    <a:pt x="17771" y="1010"/>
                    <a:pt x="16373" y="0"/>
                    <a:pt x="14661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6" name="Google Shape;2505;p38"/>
            <p:cNvSpPr/>
            <p:nvPr/>
          </p:nvSpPr>
          <p:spPr>
            <a:xfrm>
              <a:off x="234819" y="704119"/>
              <a:ext cx="166135" cy="134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8" h="21600" extrusionOk="0">
                  <a:moveTo>
                    <a:pt x="15621" y="0"/>
                  </a:moveTo>
                  <a:cubicBezTo>
                    <a:pt x="15455" y="0"/>
                    <a:pt x="15288" y="13"/>
                    <a:pt x="15111" y="39"/>
                  </a:cubicBezTo>
                  <a:cubicBezTo>
                    <a:pt x="10640" y="602"/>
                    <a:pt x="6469" y="2605"/>
                    <a:pt x="2455" y="5001"/>
                  </a:cubicBezTo>
                  <a:cubicBezTo>
                    <a:pt x="1010" y="5760"/>
                    <a:pt x="105" y="7279"/>
                    <a:pt x="32" y="9190"/>
                  </a:cubicBezTo>
                  <a:cubicBezTo>
                    <a:pt x="-124" y="12908"/>
                    <a:pt x="250" y="16442"/>
                    <a:pt x="1925" y="19689"/>
                  </a:cubicBezTo>
                  <a:cubicBezTo>
                    <a:pt x="2497" y="20854"/>
                    <a:pt x="3266" y="21600"/>
                    <a:pt x="4244" y="21600"/>
                  </a:cubicBezTo>
                  <a:cubicBezTo>
                    <a:pt x="4306" y="21600"/>
                    <a:pt x="4369" y="21600"/>
                    <a:pt x="4421" y="21587"/>
                  </a:cubicBezTo>
                  <a:cubicBezTo>
                    <a:pt x="5783" y="21587"/>
                    <a:pt x="7156" y="21312"/>
                    <a:pt x="7988" y="21207"/>
                  </a:cubicBezTo>
                  <a:cubicBezTo>
                    <a:pt x="10484" y="20160"/>
                    <a:pt x="12532" y="19401"/>
                    <a:pt x="14425" y="18445"/>
                  </a:cubicBezTo>
                  <a:cubicBezTo>
                    <a:pt x="16474" y="17489"/>
                    <a:pt x="18294" y="16246"/>
                    <a:pt x="19812" y="14243"/>
                  </a:cubicBezTo>
                  <a:cubicBezTo>
                    <a:pt x="21018" y="12620"/>
                    <a:pt x="21476" y="10617"/>
                    <a:pt x="20873" y="8614"/>
                  </a:cubicBezTo>
                  <a:cubicBezTo>
                    <a:pt x="20186" y="6336"/>
                    <a:pt x="19282" y="4228"/>
                    <a:pt x="18439" y="2134"/>
                  </a:cubicBezTo>
                  <a:cubicBezTo>
                    <a:pt x="17847" y="628"/>
                    <a:pt x="16838" y="0"/>
                    <a:pt x="15621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7" name="Google Shape;2506;p38"/>
            <p:cNvSpPr/>
            <p:nvPr/>
          </p:nvSpPr>
          <p:spPr>
            <a:xfrm>
              <a:off x="452395" y="413644"/>
              <a:ext cx="107116" cy="86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19" h="21600" extrusionOk="0">
                  <a:moveTo>
                    <a:pt x="17866" y="0"/>
                  </a:moveTo>
                  <a:cubicBezTo>
                    <a:pt x="17805" y="0"/>
                    <a:pt x="17727" y="0"/>
                    <a:pt x="17666" y="0"/>
                  </a:cubicBezTo>
                  <a:cubicBezTo>
                    <a:pt x="16416" y="0"/>
                    <a:pt x="15861" y="1042"/>
                    <a:pt x="15629" y="2534"/>
                  </a:cubicBezTo>
                  <a:cubicBezTo>
                    <a:pt x="15521" y="3576"/>
                    <a:pt x="15521" y="4782"/>
                    <a:pt x="15413" y="5967"/>
                  </a:cubicBezTo>
                  <a:cubicBezTo>
                    <a:pt x="15074" y="7745"/>
                    <a:pt x="14842" y="9829"/>
                    <a:pt x="14287" y="11485"/>
                  </a:cubicBezTo>
                  <a:cubicBezTo>
                    <a:pt x="13284" y="13814"/>
                    <a:pt x="11602" y="15081"/>
                    <a:pt x="9874" y="15081"/>
                  </a:cubicBezTo>
                  <a:cubicBezTo>
                    <a:pt x="8532" y="15081"/>
                    <a:pt x="7159" y="14305"/>
                    <a:pt x="6079" y="12670"/>
                  </a:cubicBezTo>
                  <a:cubicBezTo>
                    <a:pt x="5061" y="11321"/>
                    <a:pt x="4505" y="9237"/>
                    <a:pt x="3826" y="7459"/>
                  </a:cubicBezTo>
                  <a:cubicBezTo>
                    <a:pt x="3410" y="6192"/>
                    <a:pt x="2885" y="5211"/>
                    <a:pt x="1805" y="5211"/>
                  </a:cubicBezTo>
                  <a:cubicBezTo>
                    <a:pt x="1743" y="5211"/>
                    <a:pt x="1666" y="5211"/>
                    <a:pt x="1574" y="5231"/>
                  </a:cubicBezTo>
                  <a:cubicBezTo>
                    <a:pt x="339" y="5518"/>
                    <a:pt x="0" y="6866"/>
                    <a:pt x="0" y="8358"/>
                  </a:cubicBezTo>
                  <a:cubicBezTo>
                    <a:pt x="0" y="14611"/>
                    <a:pt x="4335" y="21600"/>
                    <a:pt x="9519" y="21600"/>
                  </a:cubicBezTo>
                  <a:cubicBezTo>
                    <a:pt x="10121" y="21600"/>
                    <a:pt x="10738" y="21498"/>
                    <a:pt x="11355" y="21314"/>
                  </a:cubicBezTo>
                  <a:cubicBezTo>
                    <a:pt x="17434" y="19822"/>
                    <a:pt x="21600" y="10442"/>
                    <a:pt x="19795" y="2391"/>
                  </a:cubicBezTo>
                  <a:cubicBezTo>
                    <a:pt x="19471" y="1124"/>
                    <a:pt x="18962" y="0"/>
                    <a:pt x="1786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8" name="Google Shape;2507;p38"/>
            <p:cNvSpPr/>
            <p:nvPr/>
          </p:nvSpPr>
          <p:spPr>
            <a:xfrm>
              <a:off x="600256" y="352754"/>
              <a:ext cx="32647" cy="47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95" h="21600" extrusionOk="0">
                  <a:moveTo>
                    <a:pt x="9391" y="0"/>
                  </a:moveTo>
                  <a:cubicBezTo>
                    <a:pt x="6276" y="0"/>
                    <a:pt x="3366" y="1290"/>
                    <a:pt x="1783" y="3833"/>
                  </a:cubicBezTo>
                  <a:cubicBezTo>
                    <a:pt x="1068" y="5455"/>
                    <a:pt x="302" y="7335"/>
                    <a:pt x="302" y="8957"/>
                  </a:cubicBezTo>
                  <a:cubicBezTo>
                    <a:pt x="-464" y="11648"/>
                    <a:pt x="302" y="14597"/>
                    <a:pt x="1783" y="16992"/>
                  </a:cubicBezTo>
                  <a:cubicBezTo>
                    <a:pt x="2140" y="17545"/>
                    <a:pt x="2549" y="18061"/>
                    <a:pt x="2906" y="18356"/>
                  </a:cubicBezTo>
                  <a:cubicBezTo>
                    <a:pt x="5204" y="20531"/>
                    <a:pt x="8370" y="21600"/>
                    <a:pt x="11332" y="21600"/>
                  </a:cubicBezTo>
                  <a:cubicBezTo>
                    <a:pt x="14549" y="21600"/>
                    <a:pt x="17562" y="20347"/>
                    <a:pt x="18889" y="17803"/>
                  </a:cubicBezTo>
                  <a:cubicBezTo>
                    <a:pt x="21136" y="12975"/>
                    <a:pt x="21136" y="7593"/>
                    <a:pt x="17051" y="3023"/>
                  </a:cubicBezTo>
                  <a:cubicBezTo>
                    <a:pt x="14957" y="995"/>
                    <a:pt x="12098" y="0"/>
                    <a:pt x="9391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539" name="Google Shape;2508;p38"/>
            <p:cNvSpPr/>
            <p:nvPr/>
          </p:nvSpPr>
          <p:spPr>
            <a:xfrm>
              <a:off x="359948" y="413481"/>
              <a:ext cx="35892" cy="46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5" h="21600" extrusionOk="0">
                  <a:moveTo>
                    <a:pt x="7748" y="0"/>
                  </a:moveTo>
                  <a:cubicBezTo>
                    <a:pt x="3877" y="0"/>
                    <a:pt x="580" y="2349"/>
                    <a:pt x="102" y="6177"/>
                  </a:cubicBezTo>
                  <a:cubicBezTo>
                    <a:pt x="-615" y="11709"/>
                    <a:pt x="2539" y="16371"/>
                    <a:pt x="7413" y="19971"/>
                  </a:cubicBezTo>
                  <a:cubicBezTo>
                    <a:pt x="8895" y="21069"/>
                    <a:pt x="10615" y="21600"/>
                    <a:pt x="12335" y="21600"/>
                  </a:cubicBezTo>
                  <a:cubicBezTo>
                    <a:pt x="16206" y="21600"/>
                    <a:pt x="20029" y="19023"/>
                    <a:pt x="20985" y="15006"/>
                  </a:cubicBezTo>
                  <a:cubicBezTo>
                    <a:pt x="20985" y="14438"/>
                    <a:pt x="20985" y="13907"/>
                    <a:pt x="20985" y="13339"/>
                  </a:cubicBezTo>
                  <a:cubicBezTo>
                    <a:pt x="20650" y="10573"/>
                    <a:pt x="19599" y="7844"/>
                    <a:pt x="17497" y="5608"/>
                  </a:cubicBezTo>
                  <a:cubicBezTo>
                    <a:pt x="16111" y="3941"/>
                    <a:pt x="14725" y="2577"/>
                    <a:pt x="13004" y="1478"/>
                  </a:cubicBezTo>
                  <a:cubicBezTo>
                    <a:pt x="11284" y="455"/>
                    <a:pt x="9468" y="0"/>
                    <a:pt x="774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577" name="Google Shape;2509;p38"/>
          <p:cNvGrpSpPr/>
          <p:nvPr/>
        </p:nvGrpSpPr>
        <p:grpSpPr>
          <a:xfrm>
            <a:off x="2472984" y="655430"/>
            <a:ext cx="4877342" cy="1445021"/>
            <a:chOff x="0" y="0"/>
            <a:chExt cx="4877341" cy="1445019"/>
          </a:xfrm>
        </p:grpSpPr>
        <p:grpSp>
          <p:nvGrpSpPr>
            <p:cNvPr id="2544" name="Google Shape;2510;p38"/>
            <p:cNvGrpSpPr/>
            <p:nvPr/>
          </p:nvGrpSpPr>
          <p:grpSpPr>
            <a:xfrm>
              <a:off x="1637114" y="76902"/>
              <a:ext cx="430396" cy="697857"/>
              <a:chOff x="0" y="0"/>
              <a:chExt cx="430395" cy="697856"/>
            </a:xfrm>
          </p:grpSpPr>
          <p:sp>
            <p:nvSpPr>
              <p:cNvPr id="2541" name="Google Shape;2511;p38"/>
              <p:cNvSpPr/>
              <p:nvPr/>
            </p:nvSpPr>
            <p:spPr>
              <a:xfrm>
                <a:off x="4017" y="3920"/>
                <a:ext cx="422233" cy="6894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56" h="21600" extrusionOk="0">
                    <a:moveTo>
                      <a:pt x="10258" y="0"/>
                    </a:moveTo>
                    <a:cubicBezTo>
                      <a:pt x="7142" y="0"/>
                      <a:pt x="3713" y="572"/>
                      <a:pt x="1673" y="925"/>
                    </a:cubicBezTo>
                    <a:cubicBezTo>
                      <a:pt x="571" y="1112"/>
                      <a:pt x="-123" y="1791"/>
                      <a:pt x="18" y="2530"/>
                    </a:cubicBezTo>
                    <a:cubicBezTo>
                      <a:pt x="163" y="3271"/>
                      <a:pt x="1098" y="3811"/>
                      <a:pt x="2226" y="3811"/>
                    </a:cubicBezTo>
                    <a:lnTo>
                      <a:pt x="2272" y="3811"/>
                    </a:lnTo>
                    <a:lnTo>
                      <a:pt x="2466" y="3796"/>
                    </a:lnTo>
                    <a:lnTo>
                      <a:pt x="2512" y="3796"/>
                    </a:lnTo>
                    <a:cubicBezTo>
                      <a:pt x="4263" y="3656"/>
                      <a:pt x="6158" y="3534"/>
                      <a:pt x="7981" y="3534"/>
                    </a:cubicBezTo>
                    <a:cubicBezTo>
                      <a:pt x="9034" y="3534"/>
                      <a:pt x="9994" y="3580"/>
                      <a:pt x="10929" y="3656"/>
                    </a:cubicBezTo>
                    <a:cubicBezTo>
                      <a:pt x="11623" y="3718"/>
                      <a:pt x="12488" y="3872"/>
                      <a:pt x="12751" y="4243"/>
                    </a:cubicBezTo>
                    <a:cubicBezTo>
                      <a:pt x="12965" y="4552"/>
                      <a:pt x="12847" y="5077"/>
                      <a:pt x="12488" y="5664"/>
                    </a:cubicBezTo>
                    <a:cubicBezTo>
                      <a:pt x="11889" y="5547"/>
                      <a:pt x="11307" y="5492"/>
                      <a:pt x="10725" y="5492"/>
                    </a:cubicBezTo>
                    <a:cubicBezTo>
                      <a:pt x="10537" y="5492"/>
                      <a:pt x="10350" y="5496"/>
                      <a:pt x="10162" y="5509"/>
                    </a:cubicBezTo>
                    <a:cubicBezTo>
                      <a:pt x="7764" y="5693"/>
                      <a:pt x="5895" y="6481"/>
                      <a:pt x="5174" y="7607"/>
                    </a:cubicBezTo>
                    <a:cubicBezTo>
                      <a:pt x="4766" y="8209"/>
                      <a:pt x="4385" y="9428"/>
                      <a:pt x="6135" y="10878"/>
                    </a:cubicBezTo>
                    <a:cubicBezTo>
                      <a:pt x="7428" y="11941"/>
                      <a:pt x="8938" y="12174"/>
                      <a:pt x="9971" y="12174"/>
                    </a:cubicBezTo>
                    <a:cubicBezTo>
                      <a:pt x="11047" y="12174"/>
                      <a:pt x="12176" y="11926"/>
                      <a:pt x="13255" y="11433"/>
                    </a:cubicBezTo>
                    <a:cubicBezTo>
                      <a:pt x="13804" y="12157"/>
                      <a:pt x="14117" y="13053"/>
                      <a:pt x="14117" y="14025"/>
                    </a:cubicBezTo>
                    <a:cubicBezTo>
                      <a:pt x="14094" y="17126"/>
                      <a:pt x="8076" y="17450"/>
                      <a:pt x="5487" y="17450"/>
                    </a:cubicBezTo>
                    <a:cubicBezTo>
                      <a:pt x="4839" y="17450"/>
                      <a:pt x="4167" y="17435"/>
                      <a:pt x="3546" y="17389"/>
                    </a:cubicBezTo>
                    <a:cubicBezTo>
                      <a:pt x="3437" y="17382"/>
                      <a:pt x="3328" y="17378"/>
                      <a:pt x="3223" y="17378"/>
                    </a:cubicBezTo>
                    <a:cubicBezTo>
                      <a:pt x="1555" y="17378"/>
                      <a:pt x="278" y="18168"/>
                      <a:pt x="186" y="19256"/>
                    </a:cubicBezTo>
                    <a:cubicBezTo>
                      <a:pt x="91" y="20427"/>
                      <a:pt x="1361" y="21399"/>
                      <a:pt x="3138" y="21524"/>
                    </a:cubicBezTo>
                    <a:cubicBezTo>
                      <a:pt x="3950" y="21570"/>
                      <a:pt x="4766" y="21600"/>
                      <a:pt x="5582" y="21600"/>
                    </a:cubicBezTo>
                    <a:cubicBezTo>
                      <a:pt x="11073" y="21600"/>
                      <a:pt x="15890" y="20272"/>
                      <a:pt x="18434" y="18066"/>
                    </a:cubicBezTo>
                    <a:cubicBezTo>
                      <a:pt x="19993" y="16724"/>
                      <a:pt x="21477" y="14395"/>
                      <a:pt x="19848" y="10955"/>
                    </a:cubicBezTo>
                    <a:cubicBezTo>
                      <a:pt x="19440" y="10091"/>
                      <a:pt x="18578" y="9072"/>
                      <a:pt x="17545" y="8177"/>
                    </a:cubicBezTo>
                    <a:cubicBezTo>
                      <a:pt x="18289" y="7298"/>
                      <a:pt x="19440" y="5632"/>
                      <a:pt x="19105" y="4290"/>
                    </a:cubicBezTo>
                    <a:cubicBezTo>
                      <a:pt x="18170" y="557"/>
                      <a:pt x="13159" y="0"/>
                      <a:pt x="1025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42" name="Google Shape;2512;p38"/>
              <p:cNvSpPr/>
              <p:nvPr/>
            </p:nvSpPr>
            <p:spPr>
              <a:xfrm>
                <a:off x="195987" y="260530"/>
                <a:ext cx="30548" cy="187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0"/>
                    </a:moveTo>
                    <a:cubicBezTo>
                      <a:pt x="4874" y="0"/>
                      <a:pt x="0" y="5069"/>
                      <a:pt x="0" y="10761"/>
                    </a:cubicBezTo>
                    <a:cubicBezTo>
                      <a:pt x="0" y="16999"/>
                      <a:pt x="4874" y="21600"/>
                      <a:pt x="10800" y="21600"/>
                    </a:cubicBezTo>
                    <a:cubicBezTo>
                      <a:pt x="16726" y="21600"/>
                      <a:pt x="21600" y="16999"/>
                      <a:pt x="21600" y="10761"/>
                    </a:cubicBezTo>
                    <a:cubicBezTo>
                      <a:pt x="21600" y="5069"/>
                      <a:pt x="16726" y="0"/>
                      <a:pt x="1080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43" name="Google Shape;2513;p38"/>
              <p:cNvSpPr/>
              <p:nvPr/>
            </p:nvSpPr>
            <p:spPr>
              <a:xfrm>
                <a:off x="0" y="0"/>
                <a:ext cx="430396" cy="6978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40" h="21600" extrusionOk="0">
                    <a:moveTo>
                      <a:pt x="10247" y="245"/>
                    </a:moveTo>
                    <a:cubicBezTo>
                      <a:pt x="13021" y="245"/>
                      <a:pt x="17813" y="793"/>
                      <a:pt x="18733" y="4374"/>
                    </a:cubicBezTo>
                    <a:cubicBezTo>
                      <a:pt x="19036" y="5671"/>
                      <a:pt x="17910" y="7300"/>
                      <a:pt x="17204" y="8139"/>
                    </a:cubicBezTo>
                    <a:cubicBezTo>
                      <a:pt x="17181" y="8185"/>
                      <a:pt x="17181" y="8246"/>
                      <a:pt x="17226" y="8277"/>
                    </a:cubicBezTo>
                    <a:cubicBezTo>
                      <a:pt x="18262" y="9160"/>
                      <a:pt x="19062" y="10137"/>
                      <a:pt x="19462" y="10976"/>
                    </a:cubicBezTo>
                    <a:cubicBezTo>
                      <a:pt x="21035" y="14329"/>
                      <a:pt x="19600" y="16584"/>
                      <a:pt x="18120" y="17895"/>
                    </a:cubicBezTo>
                    <a:cubicBezTo>
                      <a:pt x="15652" y="20044"/>
                      <a:pt x="10998" y="21341"/>
                      <a:pt x="5664" y="21341"/>
                    </a:cubicBezTo>
                    <a:cubicBezTo>
                      <a:pt x="4864" y="21341"/>
                      <a:pt x="4064" y="21309"/>
                      <a:pt x="3290" y="21249"/>
                    </a:cubicBezTo>
                    <a:cubicBezTo>
                      <a:pt x="1645" y="21142"/>
                      <a:pt x="493" y="20242"/>
                      <a:pt x="564" y="19161"/>
                    </a:cubicBezTo>
                    <a:cubicBezTo>
                      <a:pt x="658" y="18155"/>
                      <a:pt x="1809" y="17423"/>
                      <a:pt x="3338" y="17423"/>
                    </a:cubicBezTo>
                    <a:cubicBezTo>
                      <a:pt x="3432" y="17423"/>
                      <a:pt x="3525" y="17423"/>
                      <a:pt x="3641" y="17437"/>
                    </a:cubicBezTo>
                    <a:cubicBezTo>
                      <a:pt x="4277" y="17469"/>
                      <a:pt x="4912" y="17500"/>
                      <a:pt x="5570" y="17500"/>
                    </a:cubicBezTo>
                    <a:cubicBezTo>
                      <a:pt x="8154" y="17500"/>
                      <a:pt x="14195" y="17149"/>
                      <a:pt x="14217" y="13977"/>
                    </a:cubicBezTo>
                    <a:cubicBezTo>
                      <a:pt x="14217" y="13003"/>
                      <a:pt x="13937" y="12103"/>
                      <a:pt x="13372" y="11371"/>
                    </a:cubicBezTo>
                    <a:cubicBezTo>
                      <a:pt x="13350" y="11342"/>
                      <a:pt x="13301" y="11310"/>
                      <a:pt x="13256" y="11296"/>
                    </a:cubicBezTo>
                    <a:cubicBezTo>
                      <a:pt x="13185" y="11296"/>
                      <a:pt x="13137" y="11296"/>
                      <a:pt x="13092" y="11325"/>
                    </a:cubicBezTo>
                    <a:cubicBezTo>
                      <a:pt x="12034" y="11783"/>
                      <a:pt x="10998" y="12011"/>
                      <a:pt x="9966" y="12011"/>
                    </a:cubicBezTo>
                    <a:cubicBezTo>
                      <a:pt x="9002" y="12011"/>
                      <a:pt x="7592" y="11798"/>
                      <a:pt x="6344" y="10792"/>
                    </a:cubicBezTo>
                    <a:cubicBezTo>
                      <a:pt x="4699" y="9419"/>
                      <a:pt x="5077" y="8263"/>
                      <a:pt x="5428" y="7683"/>
                    </a:cubicBezTo>
                    <a:cubicBezTo>
                      <a:pt x="6134" y="6616"/>
                      <a:pt x="7896" y="5868"/>
                      <a:pt x="10176" y="5700"/>
                    </a:cubicBezTo>
                    <a:cubicBezTo>
                      <a:pt x="10385" y="5683"/>
                      <a:pt x="10592" y="5675"/>
                      <a:pt x="10802" y="5675"/>
                    </a:cubicBezTo>
                    <a:cubicBezTo>
                      <a:pt x="11324" y="5675"/>
                      <a:pt x="11850" y="5729"/>
                      <a:pt x="12385" y="5838"/>
                    </a:cubicBezTo>
                    <a:cubicBezTo>
                      <a:pt x="12401" y="5840"/>
                      <a:pt x="12417" y="5842"/>
                      <a:pt x="12434" y="5842"/>
                    </a:cubicBezTo>
                    <a:cubicBezTo>
                      <a:pt x="12511" y="5842"/>
                      <a:pt x="12582" y="5813"/>
                      <a:pt x="12621" y="5761"/>
                    </a:cubicBezTo>
                    <a:cubicBezTo>
                      <a:pt x="12998" y="5152"/>
                      <a:pt x="13092" y="4604"/>
                      <a:pt x="12879" y="4253"/>
                    </a:cubicBezTo>
                    <a:cubicBezTo>
                      <a:pt x="12598" y="3841"/>
                      <a:pt x="11656" y="3673"/>
                      <a:pt x="10927" y="3613"/>
                    </a:cubicBezTo>
                    <a:cubicBezTo>
                      <a:pt x="10011" y="3521"/>
                      <a:pt x="9073" y="3491"/>
                      <a:pt x="8015" y="3491"/>
                    </a:cubicBezTo>
                    <a:cubicBezTo>
                      <a:pt x="6228" y="3491"/>
                      <a:pt x="4370" y="3613"/>
                      <a:pt x="2583" y="3751"/>
                    </a:cubicBezTo>
                    <a:lnTo>
                      <a:pt x="2374" y="3751"/>
                    </a:lnTo>
                    <a:cubicBezTo>
                      <a:pt x="1361" y="3751"/>
                      <a:pt x="539" y="3278"/>
                      <a:pt x="400" y="2606"/>
                    </a:cubicBezTo>
                    <a:cubicBezTo>
                      <a:pt x="258" y="1935"/>
                      <a:pt x="893" y="1326"/>
                      <a:pt x="1903" y="1159"/>
                    </a:cubicBezTo>
                    <a:cubicBezTo>
                      <a:pt x="3877" y="807"/>
                      <a:pt x="7215" y="245"/>
                      <a:pt x="10247" y="245"/>
                    </a:cubicBezTo>
                    <a:close/>
                    <a:moveTo>
                      <a:pt x="10247" y="0"/>
                    </a:moveTo>
                    <a:cubicBezTo>
                      <a:pt x="7167" y="0"/>
                      <a:pt x="3806" y="565"/>
                      <a:pt x="1787" y="914"/>
                    </a:cubicBezTo>
                    <a:cubicBezTo>
                      <a:pt x="610" y="1113"/>
                      <a:pt x="-142" y="1845"/>
                      <a:pt x="22" y="2652"/>
                    </a:cubicBezTo>
                    <a:cubicBezTo>
                      <a:pt x="164" y="3431"/>
                      <a:pt x="1174" y="4008"/>
                      <a:pt x="2374" y="4008"/>
                    </a:cubicBezTo>
                    <a:lnTo>
                      <a:pt x="2680" y="3993"/>
                    </a:lnTo>
                    <a:cubicBezTo>
                      <a:pt x="4393" y="3872"/>
                      <a:pt x="6228" y="3734"/>
                      <a:pt x="8015" y="3734"/>
                    </a:cubicBezTo>
                    <a:cubicBezTo>
                      <a:pt x="9047" y="3734"/>
                      <a:pt x="9989" y="3780"/>
                      <a:pt x="10882" y="3857"/>
                    </a:cubicBezTo>
                    <a:cubicBezTo>
                      <a:pt x="11776" y="3947"/>
                      <a:pt x="12340" y="4115"/>
                      <a:pt x="12504" y="4359"/>
                    </a:cubicBezTo>
                    <a:cubicBezTo>
                      <a:pt x="12692" y="4619"/>
                      <a:pt x="12621" y="5060"/>
                      <a:pt x="12314" y="5564"/>
                    </a:cubicBezTo>
                    <a:cubicBezTo>
                      <a:pt x="11798" y="5466"/>
                      <a:pt x="11282" y="5416"/>
                      <a:pt x="10766" y="5416"/>
                    </a:cubicBezTo>
                    <a:cubicBezTo>
                      <a:pt x="10553" y="5416"/>
                      <a:pt x="10340" y="5424"/>
                      <a:pt x="10131" y="5441"/>
                    </a:cubicBezTo>
                    <a:cubicBezTo>
                      <a:pt x="7708" y="5625"/>
                      <a:pt x="5828" y="6432"/>
                      <a:pt x="5077" y="7591"/>
                    </a:cubicBezTo>
                    <a:cubicBezTo>
                      <a:pt x="4677" y="8217"/>
                      <a:pt x="4277" y="9465"/>
                      <a:pt x="6041" y="10944"/>
                    </a:cubicBezTo>
                    <a:cubicBezTo>
                      <a:pt x="7379" y="12043"/>
                      <a:pt x="8908" y="12271"/>
                      <a:pt x="9966" y="12271"/>
                    </a:cubicBezTo>
                    <a:cubicBezTo>
                      <a:pt x="10998" y="12271"/>
                      <a:pt x="12056" y="12043"/>
                      <a:pt x="13114" y="11616"/>
                    </a:cubicBezTo>
                    <a:cubicBezTo>
                      <a:pt x="13585" y="12285"/>
                      <a:pt x="13820" y="13109"/>
                      <a:pt x="13820" y="13977"/>
                    </a:cubicBezTo>
                    <a:cubicBezTo>
                      <a:pt x="13820" y="16921"/>
                      <a:pt x="8037" y="17241"/>
                      <a:pt x="5570" y="17241"/>
                    </a:cubicBezTo>
                    <a:cubicBezTo>
                      <a:pt x="4935" y="17241"/>
                      <a:pt x="4299" y="17224"/>
                      <a:pt x="3690" y="17180"/>
                    </a:cubicBezTo>
                    <a:cubicBezTo>
                      <a:pt x="3570" y="17172"/>
                      <a:pt x="3451" y="17167"/>
                      <a:pt x="3335" y="17167"/>
                    </a:cubicBezTo>
                    <a:cubicBezTo>
                      <a:pt x="1603" y="17167"/>
                      <a:pt x="274" y="18002"/>
                      <a:pt x="187" y="19146"/>
                    </a:cubicBezTo>
                    <a:cubicBezTo>
                      <a:pt x="71" y="20366"/>
                      <a:pt x="1387" y="21370"/>
                      <a:pt x="3241" y="21508"/>
                    </a:cubicBezTo>
                    <a:cubicBezTo>
                      <a:pt x="4041" y="21569"/>
                      <a:pt x="4864" y="21600"/>
                      <a:pt x="5664" y="21600"/>
                    </a:cubicBezTo>
                    <a:cubicBezTo>
                      <a:pt x="11118" y="21600"/>
                      <a:pt x="15888" y="20274"/>
                      <a:pt x="18426" y="18048"/>
                    </a:cubicBezTo>
                    <a:cubicBezTo>
                      <a:pt x="19978" y="16691"/>
                      <a:pt x="21458" y="14358"/>
                      <a:pt x="19836" y="10898"/>
                    </a:cubicBezTo>
                    <a:cubicBezTo>
                      <a:pt x="19436" y="10060"/>
                      <a:pt x="18636" y="9070"/>
                      <a:pt x="17626" y="8200"/>
                    </a:cubicBezTo>
                    <a:cubicBezTo>
                      <a:pt x="18355" y="7300"/>
                      <a:pt x="19436" y="5671"/>
                      <a:pt x="19107" y="4345"/>
                    </a:cubicBezTo>
                    <a:cubicBezTo>
                      <a:pt x="18168" y="565"/>
                      <a:pt x="13162" y="0"/>
                      <a:pt x="1024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547" name="Google Shape;2514;p38"/>
            <p:cNvGrpSpPr/>
            <p:nvPr/>
          </p:nvGrpSpPr>
          <p:grpSpPr>
            <a:xfrm>
              <a:off x="923022" y="76914"/>
              <a:ext cx="517715" cy="470781"/>
              <a:chOff x="0" y="0"/>
              <a:chExt cx="517714" cy="470779"/>
            </a:xfrm>
          </p:grpSpPr>
          <p:sp>
            <p:nvSpPr>
              <p:cNvPr id="2545" name="Google Shape;2515;p38"/>
              <p:cNvSpPr/>
              <p:nvPr/>
            </p:nvSpPr>
            <p:spPr>
              <a:xfrm>
                <a:off x="4082" y="4392"/>
                <a:ext cx="509490" cy="4624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2" h="21600" extrusionOk="0">
                    <a:moveTo>
                      <a:pt x="2316" y="0"/>
                    </a:moveTo>
                    <a:cubicBezTo>
                      <a:pt x="1716" y="0"/>
                      <a:pt x="1181" y="391"/>
                      <a:pt x="932" y="966"/>
                    </a:cubicBezTo>
                    <a:cubicBezTo>
                      <a:pt x="686" y="1588"/>
                      <a:pt x="768" y="2301"/>
                      <a:pt x="1161" y="2806"/>
                    </a:cubicBezTo>
                    <a:cubicBezTo>
                      <a:pt x="3160" y="5338"/>
                      <a:pt x="5328" y="7800"/>
                      <a:pt x="7327" y="10031"/>
                    </a:cubicBezTo>
                    <a:cubicBezTo>
                      <a:pt x="7163" y="10145"/>
                      <a:pt x="7018" y="10284"/>
                      <a:pt x="6874" y="10398"/>
                    </a:cubicBezTo>
                    <a:cubicBezTo>
                      <a:pt x="4646" y="12168"/>
                      <a:pt x="2336" y="13986"/>
                      <a:pt x="479" y="16262"/>
                    </a:cubicBezTo>
                    <a:cubicBezTo>
                      <a:pt x="-16" y="16884"/>
                      <a:pt x="-141" y="17711"/>
                      <a:pt x="170" y="18472"/>
                    </a:cubicBezTo>
                    <a:cubicBezTo>
                      <a:pt x="459" y="19207"/>
                      <a:pt x="1119" y="19690"/>
                      <a:pt x="1841" y="19690"/>
                    </a:cubicBezTo>
                    <a:cubicBezTo>
                      <a:pt x="2149" y="19690"/>
                      <a:pt x="2461" y="19599"/>
                      <a:pt x="2727" y="19416"/>
                    </a:cubicBezTo>
                    <a:cubicBezTo>
                      <a:pt x="5204" y="17828"/>
                      <a:pt x="7701" y="15918"/>
                      <a:pt x="10382" y="13573"/>
                    </a:cubicBezTo>
                    <a:cubicBezTo>
                      <a:pt x="10733" y="14034"/>
                      <a:pt x="11084" y="14517"/>
                      <a:pt x="11454" y="15022"/>
                    </a:cubicBezTo>
                    <a:lnTo>
                      <a:pt x="11474" y="15044"/>
                    </a:lnTo>
                    <a:cubicBezTo>
                      <a:pt x="13456" y="17781"/>
                      <a:pt x="15704" y="20887"/>
                      <a:pt x="18552" y="21553"/>
                    </a:cubicBezTo>
                    <a:cubicBezTo>
                      <a:pt x="18696" y="21578"/>
                      <a:pt x="18840" y="21600"/>
                      <a:pt x="18962" y="21600"/>
                    </a:cubicBezTo>
                    <a:cubicBezTo>
                      <a:pt x="19625" y="21600"/>
                      <a:pt x="20222" y="21231"/>
                      <a:pt x="20573" y="20634"/>
                    </a:cubicBezTo>
                    <a:cubicBezTo>
                      <a:pt x="20924" y="20012"/>
                      <a:pt x="20964" y="19229"/>
                      <a:pt x="20675" y="18541"/>
                    </a:cubicBezTo>
                    <a:cubicBezTo>
                      <a:pt x="20058" y="17067"/>
                      <a:pt x="19067" y="16010"/>
                      <a:pt x="18119" y="14974"/>
                    </a:cubicBezTo>
                    <a:cubicBezTo>
                      <a:pt x="17767" y="14583"/>
                      <a:pt x="17397" y="14170"/>
                      <a:pt x="17046" y="13734"/>
                    </a:cubicBezTo>
                    <a:cubicBezTo>
                      <a:pt x="16055" y="12490"/>
                      <a:pt x="15126" y="11319"/>
                      <a:pt x="14096" y="10167"/>
                    </a:cubicBezTo>
                    <a:cubicBezTo>
                      <a:pt x="16179" y="8166"/>
                      <a:pt x="18365" y="5934"/>
                      <a:pt x="20862" y="3198"/>
                    </a:cubicBezTo>
                    <a:cubicBezTo>
                      <a:pt x="21334" y="2693"/>
                      <a:pt x="21459" y="1957"/>
                      <a:pt x="21233" y="1288"/>
                    </a:cubicBezTo>
                    <a:cubicBezTo>
                      <a:pt x="20986" y="644"/>
                      <a:pt x="20386" y="186"/>
                      <a:pt x="19746" y="186"/>
                    </a:cubicBezTo>
                    <a:cubicBezTo>
                      <a:pt x="19458" y="186"/>
                      <a:pt x="19191" y="278"/>
                      <a:pt x="18962" y="439"/>
                    </a:cubicBezTo>
                    <a:cubicBezTo>
                      <a:pt x="15992" y="2440"/>
                      <a:pt x="13207" y="4924"/>
                      <a:pt x="10917" y="6995"/>
                    </a:cubicBezTo>
                    <a:cubicBezTo>
                      <a:pt x="8544" y="4741"/>
                      <a:pt x="6070" y="2601"/>
                      <a:pt x="3140" y="300"/>
                    </a:cubicBezTo>
                    <a:cubicBezTo>
                      <a:pt x="2914" y="95"/>
                      <a:pt x="2605" y="0"/>
                      <a:pt x="231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46" name="Google Shape;2516;p38"/>
              <p:cNvSpPr/>
              <p:nvPr/>
            </p:nvSpPr>
            <p:spPr>
              <a:xfrm>
                <a:off x="0" y="0"/>
                <a:ext cx="517715" cy="4707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0" h="21600" extrusionOk="0">
                    <a:moveTo>
                      <a:pt x="2445" y="384"/>
                    </a:moveTo>
                    <a:cubicBezTo>
                      <a:pt x="2706" y="384"/>
                      <a:pt x="2951" y="474"/>
                      <a:pt x="3174" y="654"/>
                    </a:cubicBezTo>
                    <a:cubicBezTo>
                      <a:pt x="6032" y="2915"/>
                      <a:pt x="8467" y="4992"/>
                      <a:pt x="10800" y="7206"/>
                    </a:cubicBezTo>
                    <a:cubicBezTo>
                      <a:pt x="10830" y="7240"/>
                      <a:pt x="10869" y="7259"/>
                      <a:pt x="10911" y="7259"/>
                    </a:cubicBezTo>
                    <a:cubicBezTo>
                      <a:pt x="10953" y="7259"/>
                      <a:pt x="10992" y="7240"/>
                      <a:pt x="11022" y="7206"/>
                    </a:cubicBezTo>
                    <a:lnTo>
                      <a:pt x="18893" y="791"/>
                    </a:lnTo>
                    <a:cubicBezTo>
                      <a:pt x="19093" y="654"/>
                      <a:pt x="19338" y="586"/>
                      <a:pt x="19581" y="586"/>
                    </a:cubicBezTo>
                    <a:cubicBezTo>
                      <a:pt x="20148" y="586"/>
                      <a:pt x="20677" y="971"/>
                      <a:pt x="20880" y="1535"/>
                    </a:cubicBezTo>
                    <a:cubicBezTo>
                      <a:pt x="21083" y="2124"/>
                      <a:pt x="20961" y="2778"/>
                      <a:pt x="20574" y="3209"/>
                    </a:cubicBezTo>
                    <a:cubicBezTo>
                      <a:pt x="18080" y="5898"/>
                      <a:pt x="15971" y="8065"/>
                      <a:pt x="13903" y="10056"/>
                    </a:cubicBezTo>
                    <a:cubicBezTo>
                      <a:pt x="13883" y="10099"/>
                      <a:pt x="13861" y="10146"/>
                      <a:pt x="13842" y="10189"/>
                    </a:cubicBezTo>
                    <a:cubicBezTo>
                      <a:pt x="13842" y="10236"/>
                      <a:pt x="13861" y="10304"/>
                      <a:pt x="13903" y="10326"/>
                    </a:cubicBezTo>
                    <a:cubicBezTo>
                      <a:pt x="14916" y="11454"/>
                      <a:pt x="15829" y="12608"/>
                      <a:pt x="16803" y="13805"/>
                    </a:cubicBezTo>
                    <a:cubicBezTo>
                      <a:pt x="17148" y="14257"/>
                      <a:pt x="17513" y="14642"/>
                      <a:pt x="17877" y="15026"/>
                    </a:cubicBezTo>
                    <a:cubicBezTo>
                      <a:pt x="18790" y="16043"/>
                      <a:pt x="19745" y="17082"/>
                      <a:pt x="20332" y="18505"/>
                    </a:cubicBezTo>
                    <a:cubicBezTo>
                      <a:pt x="20596" y="19116"/>
                      <a:pt x="20555" y="19817"/>
                      <a:pt x="20251" y="20360"/>
                    </a:cubicBezTo>
                    <a:cubicBezTo>
                      <a:pt x="19928" y="20905"/>
                      <a:pt x="19380" y="21234"/>
                      <a:pt x="18793" y="21234"/>
                    </a:cubicBezTo>
                    <a:cubicBezTo>
                      <a:pt x="18679" y="21234"/>
                      <a:pt x="18562" y="21219"/>
                      <a:pt x="18445" y="21194"/>
                    </a:cubicBezTo>
                    <a:cubicBezTo>
                      <a:pt x="15687" y="20540"/>
                      <a:pt x="13497" y="17535"/>
                      <a:pt x="11571" y="14868"/>
                    </a:cubicBezTo>
                    <a:lnTo>
                      <a:pt x="11551" y="14843"/>
                    </a:lnTo>
                    <a:cubicBezTo>
                      <a:pt x="11184" y="14347"/>
                      <a:pt x="10841" y="13851"/>
                      <a:pt x="10516" y="13420"/>
                    </a:cubicBezTo>
                    <a:cubicBezTo>
                      <a:pt x="10474" y="13377"/>
                      <a:pt x="10435" y="13355"/>
                      <a:pt x="10374" y="13355"/>
                    </a:cubicBezTo>
                    <a:cubicBezTo>
                      <a:pt x="10354" y="13355"/>
                      <a:pt x="10313" y="13377"/>
                      <a:pt x="10271" y="13398"/>
                    </a:cubicBezTo>
                    <a:cubicBezTo>
                      <a:pt x="7635" y="15702"/>
                      <a:pt x="5181" y="17557"/>
                      <a:pt x="2768" y="19116"/>
                    </a:cubicBezTo>
                    <a:cubicBezTo>
                      <a:pt x="2525" y="19274"/>
                      <a:pt x="2261" y="19343"/>
                      <a:pt x="1977" y="19343"/>
                    </a:cubicBezTo>
                    <a:cubicBezTo>
                      <a:pt x="1329" y="19343"/>
                      <a:pt x="741" y="18933"/>
                      <a:pt x="496" y="18279"/>
                    </a:cubicBezTo>
                    <a:cubicBezTo>
                      <a:pt x="213" y="17600"/>
                      <a:pt x="335" y="16856"/>
                      <a:pt x="780" y="16313"/>
                    </a:cubicBezTo>
                    <a:cubicBezTo>
                      <a:pt x="2564" y="14099"/>
                      <a:pt x="4838" y="12291"/>
                      <a:pt x="7006" y="10574"/>
                    </a:cubicBezTo>
                    <a:lnTo>
                      <a:pt x="7454" y="10214"/>
                    </a:lnTo>
                    <a:cubicBezTo>
                      <a:pt x="7493" y="10189"/>
                      <a:pt x="7535" y="10121"/>
                      <a:pt x="7535" y="10078"/>
                    </a:cubicBezTo>
                    <a:cubicBezTo>
                      <a:pt x="7535" y="10009"/>
                      <a:pt x="7513" y="9963"/>
                      <a:pt x="7493" y="9919"/>
                    </a:cubicBezTo>
                    <a:cubicBezTo>
                      <a:pt x="5487" y="7681"/>
                      <a:pt x="3397" y="5309"/>
                      <a:pt x="1451" y="2825"/>
                    </a:cubicBezTo>
                    <a:cubicBezTo>
                      <a:pt x="1106" y="2394"/>
                      <a:pt x="1025" y="1761"/>
                      <a:pt x="1248" y="1243"/>
                    </a:cubicBezTo>
                    <a:cubicBezTo>
                      <a:pt x="1451" y="722"/>
                      <a:pt x="1916" y="384"/>
                      <a:pt x="2445" y="384"/>
                    </a:cubicBezTo>
                    <a:close/>
                    <a:moveTo>
                      <a:pt x="2445" y="0"/>
                    </a:moveTo>
                    <a:cubicBezTo>
                      <a:pt x="1793" y="0"/>
                      <a:pt x="1187" y="428"/>
                      <a:pt x="922" y="1085"/>
                    </a:cubicBezTo>
                    <a:cubicBezTo>
                      <a:pt x="658" y="1740"/>
                      <a:pt x="761" y="2530"/>
                      <a:pt x="1187" y="3073"/>
                    </a:cubicBezTo>
                    <a:cubicBezTo>
                      <a:pt x="3093" y="5491"/>
                      <a:pt x="5161" y="7839"/>
                      <a:pt x="7109" y="10031"/>
                    </a:cubicBezTo>
                    <a:lnTo>
                      <a:pt x="6825" y="10257"/>
                    </a:lnTo>
                    <a:cubicBezTo>
                      <a:pt x="4613" y="11997"/>
                      <a:pt x="2342" y="13805"/>
                      <a:pt x="516" y="16065"/>
                    </a:cubicBezTo>
                    <a:cubicBezTo>
                      <a:pt x="-10" y="16719"/>
                      <a:pt x="-152" y="17625"/>
                      <a:pt x="174" y="18416"/>
                    </a:cubicBezTo>
                    <a:cubicBezTo>
                      <a:pt x="496" y="19206"/>
                      <a:pt x="1206" y="19724"/>
                      <a:pt x="1977" y="19724"/>
                    </a:cubicBezTo>
                    <a:cubicBezTo>
                      <a:pt x="2322" y="19724"/>
                      <a:pt x="2648" y="19634"/>
                      <a:pt x="2932" y="19433"/>
                    </a:cubicBezTo>
                    <a:cubicBezTo>
                      <a:pt x="5322" y="17895"/>
                      <a:pt x="7758" y="16065"/>
                      <a:pt x="10354" y="13805"/>
                    </a:cubicBezTo>
                    <a:cubicBezTo>
                      <a:pt x="10658" y="14211"/>
                      <a:pt x="10961" y="14620"/>
                      <a:pt x="11287" y="15070"/>
                    </a:cubicBezTo>
                    <a:lnTo>
                      <a:pt x="11306" y="15116"/>
                    </a:lnTo>
                    <a:cubicBezTo>
                      <a:pt x="13274" y="17805"/>
                      <a:pt x="15506" y="20878"/>
                      <a:pt x="18384" y="21557"/>
                    </a:cubicBezTo>
                    <a:cubicBezTo>
                      <a:pt x="18526" y="21600"/>
                      <a:pt x="18668" y="21600"/>
                      <a:pt x="18810" y="21600"/>
                    </a:cubicBezTo>
                    <a:cubicBezTo>
                      <a:pt x="19519" y="21600"/>
                      <a:pt x="20148" y="21216"/>
                      <a:pt x="20535" y="20561"/>
                    </a:cubicBezTo>
                    <a:cubicBezTo>
                      <a:pt x="20900" y="19907"/>
                      <a:pt x="20941" y="19070"/>
                      <a:pt x="20635" y="18347"/>
                    </a:cubicBezTo>
                    <a:cubicBezTo>
                      <a:pt x="20006" y="16856"/>
                      <a:pt x="19054" y="15795"/>
                      <a:pt x="18100" y="14753"/>
                    </a:cubicBezTo>
                    <a:cubicBezTo>
                      <a:pt x="17755" y="14394"/>
                      <a:pt x="17390" y="13988"/>
                      <a:pt x="17067" y="13557"/>
                    </a:cubicBezTo>
                    <a:cubicBezTo>
                      <a:pt x="16113" y="12403"/>
                      <a:pt x="15242" y="11296"/>
                      <a:pt x="14267" y="10214"/>
                    </a:cubicBezTo>
                    <a:cubicBezTo>
                      <a:pt x="16296" y="8248"/>
                      <a:pt x="18364" y="6124"/>
                      <a:pt x="20800" y="3479"/>
                    </a:cubicBezTo>
                    <a:cubicBezTo>
                      <a:pt x="21306" y="2936"/>
                      <a:pt x="21448" y="2124"/>
                      <a:pt x="21203" y="1402"/>
                    </a:cubicBezTo>
                    <a:cubicBezTo>
                      <a:pt x="20941" y="676"/>
                      <a:pt x="20290" y="202"/>
                      <a:pt x="19581" y="202"/>
                    </a:cubicBezTo>
                    <a:cubicBezTo>
                      <a:pt x="19277" y="202"/>
                      <a:pt x="18974" y="295"/>
                      <a:pt x="18709" y="474"/>
                    </a:cubicBezTo>
                    <a:cubicBezTo>
                      <a:pt x="15910" y="2372"/>
                      <a:pt x="13316" y="4654"/>
                      <a:pt x="10922" y="6825"/>
                    </a:cubicBezTo>
                    <a:cubicBezTo>
                      <a:pt x="8609" y="4633"/>
                      <a:pt x="6196" y="2577"/>
                      <a:pt x="3358" y="338"/>
                    </a:cubicBezTo>
                    <a:cubicBezTo>
                      <a:pt x="3093" y="112"/>
                      <a:pt x="2768" y="0"/>
                      <a:pt x="244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550" name="Google Shape;2517;p38"/>
            <p:cNvGrpSpPr/>
            <p:nvPr/>
          </p:nvGrpSpPr>
          <p:grpSpPr>
            <a:xfrm>
              <a:off x="0" y="165168"/>
              <a:ext cx="574271" cy="743480"/>
              <a:chOff x="0" y="0"/>
              <a:chExt cx="574270" cy="743478"/>
            </a:xfrm>
          </p:grpSpPr>
          <p:sp>
            <p:nvSpPr>
              <p:cNvPr id="2548" name="Google Shape;2518;p38"/>
              <p:cNvSpPr/>
              <p:nvPr/>
            </p:nvSpPr>
            <p:spPr>
              <a:xfrm rot="21224903">
                <a:off x="40332" y="29517"/>
                <a:ext cx="493624" cy="6842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85" h="21600" extrusionOk="0">
                    <a:moveTo>
                      <a:pt x="12212" y="0"/>
                    </a:moveTo>
                    <a:cubicBezTo>
                      <a:pt x="12095" y="0"/>
                      <a:pt x="11978" y="6"/>
                      <a:pt x="11858" y="21"/>
                    </a:cubicBezTo>
                    <a:cubicBezTo>
                      <a:pt x="9050" y="380"/>
                      <a:pt x="6142" y="612"/>
                      <a:pt x="3315" y="845"/>
                    </a:cubicBezTo>
                    <a:lnTo>
                      <a:pt x="2888" y="877"/>
                    </a:lnTo>
                    <a:cubicBezTo>
                      <a:pt x="1565" y="986"/>
                      <a:pt x="591" y="1747"/>
                      <a:pt x="510" y="2742"/>
                    </a:cubicBezTo>
                    <a:lnTo>
                      <a:pt x="448" y="3520"/>
                    </a:lnTo>
                    <a:cubicBezTo>
                      <a:pt x="284" y="5788"/>
                      <a:pt x="102" y="8152"/>
                      <a:pt x="691" y="10437"/>
                    </a:cubicBezTo>
                    <a:cubicBezTo>
                      <a:pt x="937" y="11402"/>
                      <a:pt x="2114" y="12116"/>
                      <a:pt x="3457" y="12116"/>
                    </a:cubicBezTo>
                    <a:cubicBezTo>
                      <a:pt x="4007" y="12116"/>
                      <a:pt x="4534" y="11993"/>
                      <a:pt x="4961" y="11760"/>
                    </a:cubicBezTo>
                    <a:cubicBezTo>
                      <a:pt x="6896" y="10717"/>
                      <a:pt x="8500" y="9925"/>
                      <a:pt x="10128" y="9925"/>
                    </a:cubicBezTo>
                    <a:cubicBezTo>
                      <a:pt x="10739" y="9925"/>
                      <a:pt x="11328" y="10049"/>
                      <a:pt x="11939" y="10267"/>
                    </a:cubicBezTo>
                    <a:cubicBezTo>
                      <a:pt x="12894" y="10625"/>
                      <a:pt x="13628" y="11278"/>
                      <a:pt x="13951" y="12069"/>
                    </a:cubicBezTo>
                    <a:cubicBezTo>
                      <a:pt x="14339" y="12972"/>
                      <a:pt x="14216" y="13966"/>
                      <a:pt x="13647" y="14807"/>
                    </a:cubicBezTo>
                    <a:cubicBezTo>
                      <a:pt x="12751" y="16098"/>
                      <a:pt x="10719" y="16859"/>
                      <a:pt x="8216" y="16859"/>
                    </a:cubicBezTo>
                    <a:cubicBezTo>
                      <a:pt x="6873" y="16859"/>
                      <a:pt x="5573" y="16627"/>
                      <a:pt x="4557" y="16206"/>
                    </a:cubicBezTo>
                    <a:cubicBezTo>
                      <a:pt x="4088" y="16004"/>
                      <a:pt x="3580" y="15910"/>
                      <a:pt x="3072" y="15910"/>
                    </a:cubicBezTo>
                    <a:cubicBezTo>
                      <a:pt x="1707" y="15910"/>
                      <a:pt x="468" y="16672"/>
                      <a:pt x="102" y="17715"/>
                    </a:cubicBezTo>
                    <a:cubicBezTo>
                      <a:pt x="-244" y="18741"/>
                      <a:pt x="306" y="19735"/>
                      <a:pt x="1545" y="20264"/>
                    </a:cubicBezTo>
                    <a:cubicBezTo>
                      <a:pt x="3560" y="21150"/>
                      <a:pt x="5877" y="21600"/>
                      <a:pt x="8216" y="21600"/>
                    </a:cubicBezTo>
                    <a:cubicBezTo>
                      <a:pt x="13605" y="21600"/>
                      <a:pt x="18183" y="19253"/>
                      <a:pt x="19910" y="15630"/>
                    </a:cubicBezTo>
                    <a:cubicBezTo>
                      <a:pt x="21356" y="12599"/>
                      <a:pt x="19383" y="8558"/>
                      <a:pt x="15601" y="6800"/>
                    </a:cubicBezTo>
                    <a:cubicBezTo>
                      <a:pt x="13890" y="6006"/>
                      <a:pt x="12101" y="5603"/>
                      <a:pt x="10312" y="5603"/>
                    </a:cubicBezTo>
                    <a:cubicBezTo>
                      <a:pt x="8827" y="5603"/>
                      <a:pt x="7323" y="5867"/>
                      <a:pt x="5757" y="6396"/>
                    </a:cubicBezTo>
                    <a:cubicBezTo>
                      <a:pt x="5734" y="6256"/>
                      <a:pt x="5734" y="6115"/>
                      <a:pt x="5715" y="5961"/>
                    </a:cubicBezTo>
                    <a:lnTo>
                      <a:pt x="5695" y="5697"/>
                    </a:lnTo>
                    <a:cubicBezTo>
                      <a:pt x="5673" y="5276"/>
                      <a:pt x="5654" y="4841"/>
                      <a:pt x="5654" y="4453"/>
                    </a:cubicBezTo>
                    <a:cubicBezTo>
                      <a:pt x="8054" y="4141"/>
                      <a:pt x="10555" y="3738"/>
                      <a:pt x="12955" y="3006"/>
                    </a:cubicBezTo>
                    <a:cubicBezTo>
                      <a:pt x="13890" y="2712"/>
                      <a:pt x="14401" y="1995"/>
                      <a:pt x="14216" y="1250"/>
                    </a:cubicBezTo>
                    <a:cubicBezTo>
                      <a:pt x="14035" y="512"/>
                      <a:pt x="13203" y="0"/>
                      <a:pt x="1221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49" name="Google Shape;2519;p38"/>
              <p:cNvSpPr/>
              <p:nvPr/>
            </p:nvSpPr>
            <p:spPr>
              <a:xfrm rot="21224903">
                <a:off x="36237" y="25261"/>
                <a:ext cx="501796" cy="6929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77" h="21600" extrusionOk="0">
                    <a:moveTo>
                      <a:pt x="12186" y="261"/>
                    </a:moveTo>
                    <a:cubicBezTo>
                      <a:pt x="13086" y="261"/>
                      <a:pt x="13825" y="723"/>
                      <a:pt x="13987" y="1397"/>
                    </a:cubicBezTo>
                    <a:cubicBezTo>
                      <a:pt x="14146" y="2073"/>
                      <a:pt x="13685" y="2718"/>
                      <a:pt x="12845" y="2979"/>
                    </a:cubicBezTo>
                    <a:cubicBezTo>
                      <a:pt x="10507" y="3699"/>
                      <a:pt x="8025" y="4100"/>
                      <a:pt x="5687" y="4405"/>
                    </a:cubicBezTo>
                    <a:cubicBezTo>
                      <a:pt x="5605" y="4422"/>
                      <a:pt x="5547" y="4468"/>
                      <a:pt x="5547" y="4529"/>
                    </a:cubicBezTo>
                    <a:cubicBezTo>
                      <a:pt x="5566" y="4928"/>
                      <a:pt x="5586" y="5343"/>
                      <a:pt x="5605" y="5772"/>
                    </a:cubicBezTo>
                    <a:lnTo>
                      <a:pt x="5646" y="6463"/>
                    </a:lnTo>
                    <a:cubicBezTo>
                      <a:pt x="5646" y="6510"/>
                      <a:pt x="5687" y="6539"/>
                      <a:pt x="5725" y="6571"/>
                    </a:cubicBezTo>
                    <a:cubicBezTo>
                      <a:pt x="5756" y="6579"/>
                      <a:pt x="5786" y="6581"/>
                      <a:pt x="5813" y="6581"/>
                    </a:cubicBezTo>
                    <a:cubicBezTo>
                      <a:pt x="5841" y="6581"/>
                      <a:pt x="5865" y="6579"/>
                      <a:pt x="5885" y="6571"/>
                    </a:cubicBezTo>
                    <a:cubicBezTo>
                      <a:pt x="7427" y="6048"/>
                      <a:pt x="8865" y="5787"/>
                      <a:pt x="10306" y="5787"/>
                    </a:cubicBezTo>
                    <a:cubicBezTo>
                      <a:pt x="12046" y="5787"/>
                      <a:pt x="13767" y="6187"/>
                      <a:pt x="15406" y="6954"/>
                    </a:cubicBezTo>
                    <a:cubicBezTo>
                      <a:pt x="19067" y="8659"/>
                      <a:pt x="20985" y="12590"/>
                      <a:pt x="19586" y="15520"/>
                    </a:cubicBezTo>
                    <a:cubicBezTo>
                      <a:pt x="17906" y="19051"/>
                      <a:pt x="13465" y="21339"/>
                      <a:pt x="8245" y="21339"/>
                    </a:cubicBezTo>
                    <a:cubicBezTo>
                      <a:pt x="5967" y="21339"/>
                      <a:pt x="3725" y="20894"/>
                      <a:pt x="1765" y="20035"/>
                    </a:cubicBezTo>
                    <a:cubicBezTo>
                      <a:pt x="626" y="19544"/>
                      <a:pt x="105" y="18606"/>
                      <a:pt x="426" y="17654"/>
                    </a:cubicBezTo>
                    <a:cubicBezTo>
                      <a:pt x="766" y="16672"/>
                      <a:pt x="1927" y="15967"/>
                      <a:pt x="3187" y="15967"/>
                    </a:cubicBezTo>
                    <a:cubicBezTo>
                      <a:pt x="3667" y="15967"/>
                      <a:pt x="4125" y="16057"/>
                      <a:pt x="4567" y="16243"/>
                    </a:cubicBezTo>
                    <a:cubicBezTo>
                      <a:pt x="5586" y="16672"/>
                      <a:pt x="6906" y="16902"/>
                      <a:pt x="8245" y="16902"/>
                    </a:cubicBezTo>
                    <a:cubicBezTo>
                      <a:pt x="10767" y="16902"/>
                      <a:pt x="12807" y="16120"/>
                      <a:pt x="13726" y="14814"/>
                    </a:cubicBezTo>
                    <a:cubicBezTo>
                      <a:pt x="14327" y="13955"/>
                      <a:pt x="14445" y="12941"/>
                      <a:pt x="14047" y="12021"/>
                    </a:cubicBezTo>
                    <a:cubicBezTo>
                      <a:pt x="13707" y="11191"/>
                      <a:pt x="12966" y="10531"/>
                      <a:pt x="11986" y="10163"/>
                    </a:cubicBezTo>
                    <a:cubicBezTo>
                      <a:pt x="11346" y="9933"/>
                      <a:pt x="10745" y="9811"/>
                      <a:pt x="10125" y="9811"/>
                    </a:cubicBezTo>
                    <a:cubicBezTo>
                      <a:pt x="8467" y="9811"/>
                      <a:pt x="6867" y="10607"/>
                      <a:pt x="4946" y="11637"/>
                    </a:cubicBezTo>
                    <a:cubicBezTo>
                      <a:pt x="4545" y="11867"/>
                      <a:pt x="4065" y="11974"/>
                      <a:pt x="3565" y="11974"/>
                    </a:cubicBezTo>
                    <a:cubicBezTo>
                      <a:pt x="2325" y="11974"/>
                      <a:pt x="1227" y="11298"/>
                      <a:pt x="1005" y="10424"/>
                    </a:cubicBezTo>
                    <a:cubicBezTo>
                      <a:pt x="426" y="8168"/>
                      <a:pt x="607" y="5848"/>
                      <a:pt x="785" y="3624"/>
                    </a:cubicBezTo>
                    <a:lnTo>
                      <a:pt x="846" y="2840"/>
                    </a:lnTo>
                    <a:cubicBezTo>
                      <a:pt x="906" y="1934"/>
                      <a:pt x="1806" y="1213"/>
                      <a:pt x="3025" y="1121"/>
                    </a:cubicBezTo>
                    <a:lnTo>
                      <a:pt x="3445" y="1089"/>
                    </a:lnTo>
                    <a:cubicBezTo>
                      <a:pt x="6225" y="860"/>
                      <a:pt x="9107" y="630"/>
                      <a:pt x="11865" y="276"/>
                    </a:cubicBezTo>
                    <a:cubicBezTo>
                      <a:pt x="11967" y="261"/>
                      <a:pt x="12085" y="261"/>
                      <a:pt x="12186" y="261"/>
                    </a:cubicBezTo>
                    <a:close/>
                    <a:moveTo>
                      <a:pt x="12186" y="0"/>
                    </a:moveTo>
                    <a:cubicBezTo>
                      <a:pt x="12066" y="0"/>
                      <a:pt x="11926" y="15"/>
                      <a:pt x="11805" y="32"/>
                    </a:cubicBezTo>
                    <a:cubicBezTo>
                      <a:pt x="9046" y="383"/>
                      <a:pt x="6187" y="615"/>
                      <a:pt x="3406" y="830"/>
                    </a:cubicBezTo>
                    <a:lnTo>
                      <a:pt x="2986" y="874"/>
                    </a:lnTo>
                    <a:cubicBezTo>
                      <a:pt x="1606" y="982"/>
                      <a:pt x="585" y="1780"/>
                      <a:pt x="505" y="2825"/>
                    </a:cubicBezTo>
                    <a:lnTo>
                      <a:pt x="445" y="3609"/>
                    </a:lnTo>
                    <a:cubicBezTo>
                      <a:pt x="266" y="5848"/>
                      <a:pt x="85" y="8182"/>
                      <a:pt x="667" y="10470"/>
                    </a:cubicBezTo>
                    <a:cubicBezTo>
                      <a:pt x="925" y="11469"/>
                      <a:pt x="2166" y="12236"/>
                      <a:pt x="3565" y="12236"/>
                    </a:cubicBezTo>
                    <a:cubicBezTo>
                      <a:pt x="4145" y="12236"/>
                      <a:pt x="4685" y="12097"/>
                      <a:pt x="5146" y="11852"/>
                    </a:cubicBezTo>
                    <a:cubicBezTo>
                      <a:pt x="7007" y="10839"/>
                      <a:pt x="8566" y="10070"/>
                      <a:pt x="10125" y="10070"/>
                    </a:cubicBezTo>
                    <a:cubicBezTo>
                      <a:pt x="10685" y="10070"/>
                      <a:pt x="11245" y="10177"/>
                      <a:pt x="11827" y="10392"/>
                    </a:cubicBezTo>
                    <a:cubicBezTo>
                      <a:pt x="12746" y="10732"/>
                      <a:pt x="13405" y="11330"/>
                      <a:pt x="13726" y="12097"/>
                    </a:cubicBezTo>
                    <a:cubicBezTo>
                      <a:pt x="14105" y="12956"/>
                      <a:pt x="13987" y="13894"/>
                      <a:pt x="13427" y="14692"/>
                    </a:cubicBezTo>
                    <a:cubicBezTo>
                      <a:pt x="12587" y="15920"/>
                      <a:pt x="10647" y="16658"/>
                      <a:pt x="8245" y="16658"/>
                    </a:cubicBezTo>
                    <a:cubicBezTo>
                      <a:pt x="6947" y="16658"/>
                      <a:pt x="5706" y="16426"/>
                      <a:pt x="4726" y="16013"/>
                    </a:cubicBezTo>
                    <a:cubicBezTo>
                      <a:pt x="4246" y="15813"/>
                      <a:pt x="3725" y="15705"/>
                      <a:pt x="3187" y="15705"/>
                    </a:cubicBezTo>
                    <a:cubicBezTo>
                      <a:pt x="1787" y="15705"/>
                      <a:pt x="486" y="16504"/>
                      <a:pt x="105" y="17593"/>
                    </a:cubicBezTo>
                    <a:cubicBezTo>
                      <a:pt x="-255" y="18667"/>
                      <a:pt x="327" y="19712"/>
                      <a:pt x="1587" y="20264"/>
                    </a:cubicBezTo>
                    <a:cubicBezTo>
                      <a:pt x="3607" y="21124"/>
                      <a:pt x="5907" y="21600"/>
                      <a:pt x="8245" y="21600"/>
                    </a:cubicBezTo>
                    <a:cubicBezTo>
                      <a:pt x="13605" y="21600"/>
                      <a:pt x="18186" y="19236"/>
                      <a:pt x="19907" y="15613"/>
                    </a:cubicBezTo>
                    <a:cubicBezTo>
                      <a:pt x="21345" y="12558"/>
                      <a:pt x="19366" y="8505"/>
                      <a:pt x="15587" y="6739"/>
                    </a:cubicBezTo>
                    <a:cubicBezTo>
                      <a:pt x="13885" y="5941"/>
                      <a:pt x="12107" y="5526"/>
                      <a:pt x="10306" y="5526"/>
                    </a:cubicBezTo>
                    <a:cubicBezTo>
                      <a:pt x="8887" y="5526"/>
                      <a:pt x="7466" y="5772"/>
                      <a:pt x="5967" y="6263"/>
                    </a:cubicBezTo>
                    <a:lnTo>
                      <a:pt x="5945" y="5758"/>
                    </a:lnTo>
                    <a:cubicBezTo>
                      <a:pt x="5926" y="5374"/>
                      <a:pt x="5907" y="4989"/>
                      <a:pt x="5885" y="4637"/>
                    </a:cubicBezTo>
                    <a:cubicBezTo>
                      <a:pt x="8207" y="4329"/>
                      <a:pt x="10647" y="3931"/>
                      <a:pt x="12966" y="3223"/>
                    </a:cubicBezTo>
                    <a:cubicBezTo>
                      <a:pt x="13965" y="2918"/>
                      <a:pt x="14505" y="2149"/>
                      <a:pt x="14305" y="1350"/>
                    </a:cubicBezTo>
                    <a:cubicBezTo>
                      <a:pt x="14105" y="552"/>
                      <a:pt x="13246" y="0"/>
                      <a:pt x="1218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557" name="Google Shape;2520;p38"/>
            <p:cNvGrpSpPr/>
            <p:nvPr/>
          </p:nvGrpSpPr>
          <p:grpSpPr>
            <a:xfrm>
              <a:off x="2277999" y="346303"/>
              <a:ext cx="607812" cy="536133"/>
              <a:chOff x="0" y="0"/>
              <a:chExt cx="607811" cy="536132"/>
            </a:xfrm>
          </p:grpSpPr>
          <p:sp>
            <p:nvSpPr>
              <p:cNvPr id="2551" name="Google Shape;2521;p38"/>
              <p:cNvSpPr/>
              <p:nvPr/>
            </p:nvSpPr>
            <p:spPr>
              <a:xfrm>
                <a:off x="188685" y="4054"/>
                <a:ext cx="192932" cy="1671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85" h="21600" extrusionOk="0">
                    <a:moveTo>
                      <a:pt x="9738" y="0"/>
                    </a:moveTo>
                    <a:cubicBezTo>
                      <a:pt x="7991" y="0"/>
                      <a:pt x="6405" y="480"/>
                      <a:pt x="4912" y="1424"/>
                    </a:cubicBezTo>
                    <a:cubicBezTo>
                      <a:pt x="1369" y="3651"/>
                      <a:pt x="-479" y="8298"/>
                      <a:pt x="108" y="13320"/>
                    </a:cubicBezTo>
                    <a:cubicBezTo>
                      <a:pt x="528" y="17207"/>
                      <a:pt x="3325" y="19626"/>
                      <a:pt x="5810" y="20325"/>
                    </a:cubicBezTo>
                    <a:cubicBezTo>
                      <a:pt x="7180" y="21093"/>
                      <a:pt x="8767" y="21539"/>
                      <a:pt x="10296" y="21600"/>
                    </a:cubicBezTo>
                    <a:lnTo>
                      <a:pt x="10556" y="21600"/>
                    </a:lnTo>
                    <a:cubicBezTo>
                      <a:pt x="14469" y="21600"/>
                      <a:pt x="17476" y="19879"/>
                      <a:pt x="19324" y="16569"/>
                    </a:cubicBezTo>
                    <a:cubicBezTo>
                      <a:pt x="20802" y="13896"/>
                      <a:pt x="21121" y="10778"/>
                      <a:pt x="20063" y="7791"/>
                    </a:cubicBezTo>
                    <a:cubicBezTo>
                      <a:pt x="18853" y="4158"/>
                      <a:pt x="15788" y="1170"/>
                      <a:pt x="12404" y="341"/>
                    </a:cubicBezTo>
                    <a:cubicBezTo>
                      <a:pt x="11477" y="114"/>
                      <a:pt x="10593" y="0"/>
                      <a:pt x="97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52" name="Google Shape;2522;p38"/>
              <p:cNvSpPr/>
              <p:nvPr/>
            </p:nvSpPr>
            <p:spPr>
              <a:xfrm>
                <a:off x="3922" y="207681"/>
                <a:ext cx="599808" cy="1186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58" h="21600" extrusionOk="0">
                    <a:moveTo>
                      <a:pt x="15499" y="0"/>
                    </a:moveTo>
                    <a:cubicBezTo>
                      <a:pt x="14914" y="0"/>
                      <a:pt x="14339" y="135"/>
                      <a:pt x="13814" y="258"/>
                    </a:cubicBezTo>
                    <a:cubicBezTo>
                      <a:pt x="13287" y="345"/>
                      <a:pt x="12758" y="529"/>
                      <a:pt x="12231" y="529"/>
                    </a:cubicBezTo>
                    <a:lnTo>
                      <a:pt x="11895" y="529"/>
                    </a:lnTo>
                    <a:cubicBezTo>
                      <a:pt x="10891" y="529"/>
                      <a:pt x="9886" y="431"/>
                      <a:pt x="8918" y="345"/>
                    </a:cubicBezTo>
                    <a:cubicBezTo>
                      <a:pt x="7949" y="258"/>
                      <a:pt x="6926" y="172"/>
                      <a:pt x="5923" y="172"/>
                    </a:cubicBezTo>
                    <a:cubicBezTo>
                      <a:pt x="4090" y="172"/>
                      <a:pt x="2611" y="431"/>
                      <a:pt x="1254" y="1058"/>
                    </a:cubicBezTo>
                    <a:cubicBezTo>
                      <a:pt x="568" y="1428"/>
                      <a:pt x="38" y="4295"/>
                      <a:pt x="2" y="7791"/>
                    </a:cubicBezTo>
                    <a:cubicBezTo>
                      <a:pt x="-32" y="11114"/>
                      <a:pt x="425" y="13982"/>
                      <a:pt x="1061" y="14609"/>
                    </a:cubicBezTo>
                    <a:cubicBezTo>
                      <a:pt x="4143" y="17662"/>
                      <a:pt x="7226" y="19631"/>
                      <a:pt x="10222" y="20529"/>
                    </a:cubicBezTo>
                    <a:cubicBezTo>
                      <a:pt x="10891" y="20702"/>
                      <a:pt x="11631" y="20800"/>
                      <a:pt x="12547" y="20800"/>
                    </a:cubicBezTo>
                    <a:cubicBezTo>
                      <a:pt x="12971" y="20800"/>
                      <a:pt x="13411" y="20702"/>
                      <a:pt x="13834" y="20702"/>
                    </a:cubicBezTo>
                    <a:lnTo>
                      <a:pt x="15084" y="20702"/>
                    </a:lnTo>
                    <a:cubicBezTo>
                      <a:pt x="15647" y="20702"/>
                      <a:pt x="16230" y="20886"/>
                      <a:pt x="16793" y="21157"/>
                    </a:cubicBezTo>
                    <a:lnTo>
                      <a:pt x="16829" y="21157"/>
                    </a:lnTo>
                    <a:cubicBezTo>
                      <a:pt x="17303" y="21329"/>
                      <a:pt x="17833" y="21514"/>
                      <a:pt x="18379" y="21600"/>
                    </a:cubicBezTo>
                    <a:lnTo>
                      <a:pt x="18732" y="21600"/>
                    </a:lnTo>
                    <a:cubicBezTo>
                      <a:pt x="19206" y="21600"/>
                      <a:pt x="19629" y="21514"/>
                      <a:pt x="20035" y="21243"/>
                    </a:cubicBezTo>
                    <a:cubicBezTo>
                      <a:pt x="20739" y="20800"/>
                      <a:pt x="21285" y="18105"/>
                      <a:pt x="21425" y="14425"/>
                    </a:cubicBezTo>
                    <a:cubicBezTo>
                      <a:pt x="21568" y="10572"/>
                      <a:pt x="21232" y="6806"/>
                      <a:pt x="20598" y="5009"/>
                    </a:cubicBezTo>
                    <a:cubicBezTo>
                      <a:pt x="19452" y="1871"/>
                      <a:pt x="18062" y="258"/>
                      <a:pt x="16230" y="74"/>
                    </a:cubicBezTo>
                    <a:cubicBezTo>
                      <a:pt x="15985" y="25"/>
                      <a:pt x="15744" y="0"/>
                      <a:pt x="154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53" name="Google Shape;2523;p38"/>
              <p:cNvSpPr/>
              <p:nvPr/>
            </p:nvSpPr>
            <p:spPr>
              <a:xfrm>
                <a:off x="184299" y="353794"/>
                <a:ext cx="206974" cy="1778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07" h="21600" extrusionOk="0">
                    <a:moveTo>
                      <a:pt x="10109" y="0"/>
                    </a:moveTo>
                    <a:cubicBezTo>
                      <a:pt x="8882" y="0"/>
                      <a:pt x="7683" y="172"/>
                      <a:pt x="6676" y="492"/>
                    </a:cubicBezTo>
                    <a:cubicBezTo>
                      <a:pt x="2755" y="1682"/>
                      <a:pt x="142" y="5392"/>
                      <a:pt x="46" y="9758"/>
                    </a:cubicBezTo>
                    <a:lnTo>
                      <a:pt x="46" y="9815"/>
                    </a:lnTo>
                    <a:cubicBezTo>
                      <a:pt x="-209" y="12507"/>
                      <a:pt x="597" y="15264"/>
                      <a:pt x="2203" y="17357"/>
                    </a:cubicBezTo>
                    <a:cubicBezTo>
                      <a:pt x="4216" y="19983"/>
                      <a:pt x="7276" y="21543"/>
                      <a:pt x="10591" y="21600"/>
                    </a:cubicBezTo>
                    <a:lnTo>
                      <a:pt x="10942" y="21600"/>
                    </a:lnTo>
                    <a:cubicBezTo>
                      <a:pt x="12197" y="21600"/>
                      <a:pt x="13506" y="21419"/>
                      <a:pt x="14657" y="20943"/>
                    </a:cubicBezTo>
                    <a:cubicBezTo>
                      <a:pt x="17173" y="19983"/>
                      <a:pt x="19179" y="17948"/>
                      <a:pt x="20281" y="15141"/>
                    </a:cubicBezTo>
                    <a:cubicBezTo>
                      <a:pt x="21336" y="12450"/>
                      <a:pt x="21391" y="9339"/>
                      <a:pt x="20385" y="6467"/>
                    </a:cubicBezTo>
                    <a:cubicBezTo>
                      <a:pt x="19027" y="2585"/>
                      <a:pt x="15416" y="131"/>
                      <a:pt x="10639" y="8"/>
                    </a:cubicBezTo>
                    <a:cubicBezTo>
                      <a:pt x="10460" y="0"/>
                      <a:pt x="10281" y="0"/>
                      <a:pt x="101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54" name="Google Shape;2524;p38"/>
              <p:cNvSpPr/>
              <p:nvPr/>
            </p:nvSpPr>
            <p:spPr>
              <a:xfrm>
                <a:off x="184608" y="0"/>
                <a:ext cx="201025" cy="1755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99" h="21600" extrusionOk="0">
                    <a:moveTo>
                      <a:pt x="9750" y="1006"/>
                    </a:moveTo>
                    <a:cubicBezTo>
                      <a:pt x="10509" y="1006"/>
                      <a:pt x="11372" y="1122"/>
                      <a:pt x="12283" y="1305"/>
                    </a:cubicBezTo>
                    <a:cubicBezTo>
                      <a:pt x="15380" y="2095"/>
                      <a:pt x="18163" y="4764"/>
                      <a:pt x="19333" y="8090"/>
                    </a:cubicBezTo>
                    <a:cubicBezTo>
                      <a:pt x="20244" y="10758"/>
                      <a:pt x="19994" y="13602"/>
                      <a:pt x="18623" y="16030"/>
                    </a:cubicBezTo>
                    <a:cubicBezTo>
                      <a:pt x="16897" y="18998"/>
                      <a:pt x="14162" y="20577"/>
                      <a:pt x="10558" y="20577"/>
                    </a:cubicBezTo>
                    <a:lnTo>
                      <a:pt x="10307" y="20577"/>
                    </a:lnTo>
                    <a:cubicBezTo>
                      <a:pt x="8936" y="20511"/>
                      <a:pt x="7468" y="20087"/>
                      <a:pt x="6201" y="19364"/>
                    </a:cubicBezTo>
                    <a:lnTo>
                      <a:pt x="6097" y="19364"/>
                    </a:lnTo>
                    <a:cubicBezTo>
                      <a:pt x="3814" y="18698"/>
                      <a:pt x="1330" y="16578"/>
                      <a:pt x="927" y="13120"/>
                    </a:cubicBezTo>
                    <a:cubicBezTo>
                      <a:pt x="419" y="8580"/>
                      <a:pt x="2089" y="4340"/>
                      <a:pt x="5338" y="2278"/>
                    </a:cubicBezTo>
                    <a:cubicBezTo>
                      <a:pt x="6709" y="1430"/>
                      <a:pt x="8129" y="1006"/>
                      <a:pt x="9750" y="1006"/>
                    </a:cubicBezTo>
                    <a:close/>
                    <a:moveTo>
                      <a:pt x="9716" y="0"/>
                    </a:moveTo>
                    <a:cubicBezTo>
                      <a:pt x="7997" y="0"/>
                      <a:pt x="6452" y="457"/>
                      <a:pt x="4935" y="1430"/>
                    </a:cubicBezTo>
                    <a:cubicBezTo>
                      <a:pt x="1379" y="3608"/>
                      <a:pt x="-493" y="8273"/>
                      <a:pt x="112" y="13244"/>
                    </a:cubicBezTo>
                    <a:cubicBezTo>
                      <a:pt x="572" y="17119"/>
                      <a:pt x="3306" y="19605"/>
                      <a:pt x="5846" y="20328"/>
                    </a:cubicBezTo>
                    <a:cubicBezTo>
                      <a:pt x="7210" y="21060"/>
                      <a:pt x="8783" y="21542"/>
                      <a:pt x="10307" y="21542"/>
                    </a:cubicBezTo>
                    <a:lnTo>
                      <a:pt x="10558" y="21600"/>
                    </a:lnTo>
                    <a:cubicBezTo>
                      <a:pt x="14413" y="21542"/>
                      <a:pt x="17454" y="19846"/>
                      <a:pt x="19284" y="16578"/>
                    </a:cubicBezTo>
                    <a:cubicBezTo>
                      <a:pt x="20856" y="13851"/>
                      <a:pt x="21107" y="10700"/>
                      <a:pt x="20091" y="7666"/>
                    </a:cubicBezTo>
                    <a:cubicBezTo>
                      <a:pt x="18880" y="4091"/>
                      <a:pt x="15784" y="1122"/>
                      <a:pt x="12436" y="341"/>
                    </a:cubicBezTo>
                    <a:cubicBezTo>
                      <a:pt x="11476" y="116"/>
                      <a:pt x="10571" y="0"/>
                      <a:pt x="971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55" name="Google Shape;2525;p38"/>
              <p:cNvSpPr/>
              <p:nvPr/>
            </p:nvSpPr>
            <p:spPr>
              <a:xfrm>
                <a:off x="0" y="203558"/>
                <a:ext cx="607812" cy="1267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6" h="21600" extrusionOk="0">
                    <a:moveTo>
                      <a:pt x="15674" y="1428"/>
                    </a:moveTo>
                    <a:cubicBezTo>
                      <a:pt x="15831" y="1428"/>
                      <a:pt x="15988" y="1428"/>
                      <a:pt x="16146" y="1452"/>
                    </a:cubicBezTo>
                    <a:cubicBezTo>
                      <a:pt x="17918" y="1613"/>
                      <a:pt x="19272" y="3122"/>
                      <a:pt x="20386" y="6060"/>
                    </a:cubicBezTo>
                    <a:cubicBezTo>
                      <a:pt x="20958" y="7580"/>
                      <a:pt x="21254" y="10771"/>
                      <a:pt x="21132" y="14043"/>
                    </a:cubicBezTo>
                    <a:cubicBezTo>
                      <a:pt x="21010" y="17234"/>
                      <a:pt x="20507" y="19492"/>
                      <a:pt x="19882" y="19837"/>
                    </a:cubicBezTo>
                    <a:cubicBezTo>
                      <a:pt x="19482" y="20079"/>
                      <a:pt x="19065" y="20252"/>
                      <a:pt x="18614" y="20252"/>
                    </a:cubicBezTo>
                    <a:cubicBezTo>
                      <a:pt x="18492" y="20252"/>
                      <a:pt x="18387" y="20252"/>
                      <a:pt x="18266" y="20172"/>
                    </a:cubicBezTo>
                    <a:cubicBezTo>
                      <a:pt x="17743" y="20172"/>
                      <a:pt x="17224" y="19918"/>
                      <a:pt x="16737" y="19745"/>
                    </a:cubicBezTo>
                    <a:lnTo>
                      <a:pt x="16701" y="19745"/>
                    </a:lnTo>
                    <a:cubicBezTo>
                      <a:pt x="16146" y="19584"/>
                      <a:pt x="15571" y="19331"/>
                      <a:pt x="15015" y="19331"/>
                    </a:cubicBezTo>
                    <a:lnTo>
                      <a:pt x="14930" y="19331"/>
                    </a:lnTo>
                    <a:cubicBezTo>
                      <a:pt x="14546" y="19331"/>
                      <a:pt x="14164" y="19411"/>
                      <a:pt x="13783" y="19411"/>
                    </a:cubicBezTo>
                    <a:lnTo>
                      <a:pt x="12514" y="19411"/>
                    </a:lnTo>
                    <a:cubicBezTo>
                      <a:pt x="11610" y="19411"/>
                      <a:pt x="10880" y="19331"/>
                      <a:pt x="10220" y="19158"/>
                    </a:cubicBezTo>
                    <a:cubicBezTo>
                      <a:pt x="7282" y="18409"/>
                      <a:pt x="4242" y="16554"/>
                      <a:pt x="1218" y="13709"/>
                    </a:cubicBezTo>
                    <a:cubicBezTo>
                      <a:pt x="646" y="13202"/>
                      <a:pt x="262" y="10771"/>
                      <a:pt x="281" y="7995"/>
                    </a:cubicBezTo>
                    <a:cubicBezTo>
                      <a:pt x="314" y="5138"/>
                      <a:pt x="784" y="2707"/>
                      <a:pt x="1375" y="2454"/>
                    </a:cubicBezTo>
                    <a:cubicBezTo>
                      <a:pt x="2713" y="1786"/>
                      <a:pt x="4172" y="1532"/>
                      <a:pt x="5980" y="1532"/>
                    </a:cubicBezTo>
                    <a:cubicBezTo>
                      <a:pt x="6970" y="1532"/>
                      <a:pt x="7962" y="1613"/>
                      <a:pt x="8935" y="1693"/>
                    </a:cubicBezTo>
                    <a:cubicBezTo>
                      <a:pt x="9888" y="1786"/>
                      <a:pt x="10880" y="1866"/>
                      <a:pt x="11870" y="1866"/>
                    </a:cubicBezTo>
                    <a:lnTo>
                      <a:pt x="12202" y="1866"/>
                    </a:lnTo>
                    <a:cubicBezTo>
                      <a:pt x="12721" y="1866"/>
                      <a:pt x="13244" y="1786"/>
                      <a:pt x="13763" y="1613"/>
                    </a:cubicBezTo>
                    <a:cubicBezTo>
                      <a:pt x="14326" y="1544"/>
                      <a:pt x="15003" y="1428"/>
                      <a:pt x="15674" y="1428"/>
                    </a:cubicBezTo>
                    <a:close/>
                    <a:moveTo>
                      <a:pt x="15700" y="0"/>
                    </a:moveTo>
                    <a:cubicBezTo>
                      <a:pt x="15011" y="0"/>
                      <a:pt x="14314" y="138"/>
                      <a:pt x="13747" y="276"/>
                    </a:cubicBezTo>
                    <a:cubicBezTo>
                      <a:pt x="13244" y="357"/>
                      <a:pt x="12705" y="438"/>
                      <a:pt x="12202" y="438"/>
                    </a:cubicBezTo>
                    <a:lnTo>
                      <a:pt x="11870" y="438"/>
                    </a:lnTo>
                    <a:cubicBezTo>
                      <a:pt x="10880" y="438"/>
                      <a:pt x="9888" y="357"/>
                      <a:pt x="8935" y="276"/>
                    </a:cubicBezTo>
                    <a:cubicBezTo>
                      <a:pt x="7978" y="184"/>
                      <a:pt x="6970" y="104"/>
                      <a:pt x="5980" y="104"/>
                    </a:cubicBezTo>
                    <a:cubicBezTo>
                      <a:pt x="4172" y="104"/>
                      <a:pt x="2696" y="438"/>
                      <a:pt x="1356" y="1025"/>
                    </a:cubicBezTo>
                    <a:cubicBezTo>
                      <a:pt x="610" y="1359"/>
                      <a:pt x="38" y="4389"/>
                      <a:pt x="2" y="7995"/>
                    </a:cubicBezTo>
                    <a:cubicBezTo>
                      <a:pt x="-34" y="11439"/>
                      <a:pt x="452" y="14377"/>
                      <a:pt x="1165" y="15045"/>
                    </a:cubicBezTo>
                    <a:cubicBezTo>
                      <a:pt x="4208" y="17902"/>
                      <a:pt x="7249" y="19745"/>
                      <a:pt x="10203" y="20586"/>
                    </a:cubicBezTo>
                    <a:cubicBezTo>
                      <a:pt x="10880" y="20759"/>
                      <a:pt x="11610" y="20840"/>
                      <a:pt x="12514" y="20840"/>
                    </a:cubicBezTo>
                    <a:cubicBezTo>
                      <a:pt x="12931" y="20840"/>
                      <a:pt x="13365" y="20840"/>
                      <a:pt x="13783" y="20759"/>
                    </a:cubicBezTo>
                    <a:lnTo>
                      <a:pt x="15015" y="20759"/>
                    </a:lnTo>
                    <a:cubicBezTo>
                      <a:pt x="15554" y="20759"/>
                      <a:pt x="16127" y="20920"/>
                      <a:pt x="16685" y="21174"/>
                    </a:cubicBezTo>
                    <a:lnTo>
                      <a:pt x="16737" y="21174"/>
                    </a:lnTo>
                    <a:cubicBezTo>
                      <a:pt x="17205" y="21347"/>
                      <a:pt x="17727" y="21508"/>
                      <a:pt x="18249" y="21600"/>
                    </a:cubicBezTo>
                    <a:lnTo>
                      <a:pt x="18614" y="21600"/>
                    </a:lnTo>
                    <a:cubicBezTo>
                      <a:pt x="19081" y="21600"/>
                      <a:pt x="19515" y="21508"/>
                      <a:pt x="19916" y="21254"/>
                    </a:cubicBezTo>
                    <a:cubicBezTo>
                      <a:pt x="20681" y="20840"/>
                      <a:pt x="21270" y="18063"/>
                      <a:pt x="21411" y="14296"/>
                    </a:cubicBezTo>
                    <a:cubicBezTo>
                      <a:pt x="21566" y="10426"/>
                      <a:pt x="21201" y="6647"/>
                      <a:pt x="20524" y="4804"/>
                    </a:cubicBezTo>
                    <a:cubicBezTo>
                      <a:pt x="19360" y="1786"/>
                      <a:pt x="17987" y="276"/>
                      <a:pt x="16162" y="23"/>
                    </a:cubicBezTo>
                    <a:cubicBezTo>
                      <a:pt x="16010" y="0"/>
                      <a:pt x="15855" y="0"/>
                      <a:pt x="1570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56" name="Google Shape;2526;p38"/>
              <p:cNvSpPr/>
              <p:nvPr/>
            </p:nvSpPr>
            <p:spPr>
              <a:xfrm>
                <a:off x="180199" y="349874"/>
                <a:ext cx="215320" cy="1862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4" h="21600" extrusionOk="0">
                    <a:moveTo>
                      <a:pt x="10571" y="925"/>
                    </a:moveTo>
                    <a:cubicBezTo>
                      <a:pt x="15005" y="1035"/>
                      <a:pt x="18386" y="3260"/>
                      <a:pt x="19637" y="6803"/>
                    </a:cubicBezTo>
                    <a:cubicBezTo>
                      <a:pt x="20550" y="9428"/>
                      <a:pt x="20504" y="12226"/>
                      <a:pt x="19492" y="14742"/>
                    </a:cubicBezTo>
                    <a:cubicBezTo>
                      <a:pt x="18525" y="17258"/>
                      <a:pt x="16692" y="19139"/>
                      <a:pt x="14330" y="20001"/>
                    </a:cubicBezTo>
                    <a:cubicBezTo>
                      <a:pt x="13271" y="20401"/>
                      <a:pt x="12067" y="20628"/>
                      <a:pt x="10909" y="20628"/>
                    </a:cubicBezTo>
                    <a:lnTo>
                      <a:pt x="10617" y="20628"/>
                    </a:lnTo>
                    <a:cubicBezTo>
                      <a:pt x="7487" y="20511"/>
                      <a:pt x="4642" y="19084"/>
                      <a:pt x="2808" y="16741"/>
                    </a:cubicBezTo>
                    <a:cubicBezTo>
                      <a:pt x="1313" y="14797"/>
                      <a:pt x="638" y="12344"/>
                      <a:pt x="830" y="9773"/>
                    </a:cubicBezTo>
                    <a:cubicBezTo>
                      <a:pt x="929" y="5831"/>
                      <a:pt x="3338" y="2461"/>
                      <a:pt x="6905" y="1379"/>
                    </a:cubicBezTo>
                    <a:cubicBezTo>
                      <a:pt x="7871" y="1089"/>
                      <a:pt x="9029" y="925"/>
                      <a:pt x="10233" y="925"/>
                    </a:cubicBezTo>
                    <a:close/>
                    <a:moveTo>
                      <a:pt x="10088" y="0"/>
                    </a:moveTo>
                    <a:cubicBezTo>
                      <a:pt x="8883" y="0"/>
                      <a:pt x="7725" y="165"/>
                      <a:pt x="6713" y="462"/>
                    </a:cubicBezTo>
                    <a:cubicBezTo>
                      <a:pt x="2808" y="1662"/>
                      <a:pt x="108" y="5376"/>
                      <a:pt x="56" y="9773"/>
                    </a:cubicBezTo>
                    <a:cubicBezTo>
                      <a:pt x="-229" y="12516"/>
                      <a:pt x="592" y="15260"/>
                      <a:pt x="2226" y="17368"/>
                    </a:cubicBezTo>
                    <a:cubicBezTo>
                      <a:pt x="4205" y="19938"/>
                      <a:pt x="7242" y="21482"/>
                      <a:pt x="10571" y="21600"/>
                    </a:cubicBezTo>
                    <a:lnTo>
                      <a:pt x="10909" y="21600"/>
                    </a:lnTo>
                    <a:cubicBezTo>
                      <a:pt x="12159" y="21600"/>
                      <a:pt x="13417" y="21365"/>
                      <a:pt x="14575" y="20910"/>
                    </a:cubicBezTo>
                    <a:cubicBezTo>
                      <a:pt x="17129" y="20001"/>
                      <a:pt x="19154" y="17940"/>
                      <a:pt x="20213" y="15142"/>
                    </a:cubicBezTo>
                    <a:cubicBezTo>
                      <a:pt x="21325" y="12399"/>
                      <a:pt x="21371" y="9319"/>
                      <a:pt x="20359" y="6458"/>
                    </a:cubicBezTo>
                    <a:cubicBezTo>
                      <a:pt x="19009" y="2524"/>
                      <a:pt x="15342" y="125"/>
                      <a:pt x="10617" y="8"/>
                    </a:cubicBezTo>
                    <a:cubicBezTo>
                      <a:pt x="10439" y="0"/>
                      <a:pt x="10267" y="0"/>
                      <a:pt x="1008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561" name="Google Shape;2527;p38"/>
            <p:cNvGrpSpPr/>
            <p:nvPr/>
          </p:nvGrpSpPr>
          <p:grpSpPr>
            <a:xfrm>
              <a:off x="3000612" y="-1"/>
              <a:ext cx="655900" cy="855291"/>
              <a:chOff x="0" y="0"/>
              <a:chExt cx="655898" cy="855289"/>
            </a:xfrm>
          </p:grpSpPr>
          <p:sp>
            <p:nvSpPr>
              <p:cNvPr id="2558" name="Google Shape;2528;p38"/>
              <p:cNvSpPr/>
              <p:nvPr/>
            </p:nvSpPr>
            <p:spPr>
              <a:xfrm rot="793565">
                <a:off x="84574" y="50834"/>
                <a:ext cx="486458" cy="754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5" h="21600" extrusionOk="0">
                    <a:moveTo>
                      <a:pt x="9692" y="0"/>
                    </a:moveTo>
                    <a:cubicBezTo>
                      <a:pt x="6611" y="0"/>
                      <a:pt x="3731" y="931"/>
                      <a:pt x="1996" y="2511"/>
                    </a:cubicBezTo>
                    <a:cubicBezTo>
                      <a:pt x="-1046" y="5278"/>
                      <a:pt x="16" y="8296"/>
                      <a:pt x="1097" y="10327"/>
                    </a:cubicBezTo>
                    <a:cubicBezTo>
                      <a:pt x="1405" y="10919"/>
                      <a:pt x="2181" y="11300"/>
                      <a:pt x="3058" y="11300"/>
                    </a:cubicBezTo>
                    <a:cubicBezTo>
                      <a:pt x="3691" y="11300"/>
                      <a:pt x="4283" y="11103"/>
                      <a:pt x="4692" y="10764"/>
                    </a:cubicBezTo>
                    <a:cubicBezTo>
                      <a:pt x="5078" y="10441"/>
                      <a:pt x="5243" y="9990"/>
                      <a:pt x="5120" y="9566"/>
                    </a:cubicBezTo>
                    <a:cubicBezTo>
                      <a:pt x="4568" y="7576"/>
                      <a:pt x="5039" y="5616"/>
                      <a:pt x="6305" y="4528"/>
                    </a:cubicBezTo>
                    <a:cubicBezTo>
                      <a:pt x="7042" y="3917"/>
                      <a:pt x="8059" y="3615"/>
                      <a:pt x="9351" y="3615"/>
                    </a:cubicBezTo>
                    <a:cubicBezTo>
                      <a:pt x="9664" y="3615"/>
                      <a:pt x="9998" y="3632"/>
                      <a:pt x="10348" y="3669"/>
                    </a:cubicBezTo>
                    <a:cubicBezTo>
                      <a:pt x="11326" y="3767"/>
                      <a:pt x="12062" y="4093"/>
                      <a:pt x="12673" y="4670"/>
                    </a:cubicBezTo>
                    <a:cubicBezTo>
                      <a:pt x="14144" y="6067"/>
                      <a:pt x="14368" y="8578"/>
                      <a:pt x="13940" y="10441"/>
                    </a:cubicBezTo>
                    <a:cubicBezTo>
                      <a:pt x="13673" y="11527"/>
                      <a:pt x="12939" y="13192"/>
                      <a:pt x="11634" y="14518"/>
                    </a:cubicBezTo>
                    <a:cubicBezTo>
                      <a:pt x="10835" y="14363"/>
                      <a:pt x="10040" y="14264"/>
                      <a:pt x="9244" y="14222"/>
                    </a:cubicBezTo>
                    <a:cubicBezTo>
                      <a:pt x="9160" y="14218"/>
                      <a:pt x="9073" y="14216"/>
                      <a:pt x="8984" y="14216"/>
                    </a:cubicBezTo>
                    <a:cubicBezTo>
                      <a:pt x="7205" y="14216"/>
                      <a:pt x="4588" y="14884"/>
                      <a:pt x="3344" y="15999"/>
                    </a:cubicBezTo>
                    <a:cubicBezTo>
                      <a:pt x="2610" y="16677"/>
                      <a:pt x="2363" y="17438"/>
                      <a:pt x="2691" y="18227"/>
                    </a:cubicBezTo>
                    <a:cubicBezTo>
                      <a:pt x="2977" y="18961"/>
                      <a:pt x="4016" y="20202"/>
                      <a:pt x="7692" y="20202"/>
                    </a:cubicBezTo>
                    <a:cubicBezTo>
                      <a:pt x="8754" y="20202"/>
                      <a:pt x="9715" y="20103"/>
                      <a:pt x="10183" y="20034"/>
                    </a:cubicBezTo>
                    <a:cubicBezTo>
                      <a:pt x="11144" y="19906"/>
                      <a:pt x="12082" y="19625"/>
                      <a:pt x="13021" y="19172"/>
                    </a:cubicBezTo>
                    <a:cubicBezTo>
                      <a:pt x="13898" y="19709"/>
                      <a:pt x="14696" y="20344"/>
                      <a:pt x="15368" y="20922"/>
                    </a:cubicBezTo>
                    <a:cubicBezTo>
                      <a:pt x="15878" y="21360"/>
                      <a:pt x="16593" y="21600"/>
                      <a:pt x="17369" y="21600"/>
                    </a:cubicBezTo>
                    <a:cubicBezTo>
                      <a:pt x="18411" y="21600"/>
                      <a:pt x="19431" y="21133"/>
                      <a:pt x="19901" y="20429"/>
                    </a:cubicBezTo>
                    <a:cubicBezTo>
                      <a:pt x="20369" y="19738"/>
                      <a:pt x="20207" y="18961"/>
                      <a:pt x="19473" y="18369"/>
                    </a:cubicBezTo>
                    <a:cubicBezTo>
                      <a:pt x="18534" y="17622"/>
                      <a:pt x="17635" y="16987"/>
                      <a:pt x="16716" y="16450"/>
                    </a:cubicBezTo>
                    <a:cubicBezTo>
                      <a:pt x="17287" y="15829"/>
                      <a:pt x="17797" y="15180"/>
                      <a:pt x="18164" y="14574"/>
                    </a:cubicBezTo>
                    <a:cubicBezTo>
                      <a:pt x="19940" y="11554"/>
                      <a:pt x="20554" y="6857"/>
                      <a:pt x="18307" y="3696"/>
                    </a:cubicBezTo>
                    <a:cubicBezTo>
                      <a:pt x="17044" y="1905"/>
                      <a:pt x="15043" y="747"/>
                      <a:pt x="12368" y="240"/>
                    </a:cubicBezTo>
                    <a:cubicBezTo>
                      <a:pt x="11511" y="72"/>
                      <a:pt x="10611" y="0"/>
                      <a:pt x="969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59" name="Google Shape;2529;p38"/>
              <p:cNvSpPr/>
              <p:nvPr/>
            </p:nvSpPr>
            <p:spPr>
              <a:xfrm rot="793565">
                <a:off x="206893" y="627709"/>
                <a:ext cx="54172" cy="19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1" h="21600" extrusionOk="0">
                    <a:moveTo>
                      <a:pt x="12432" y="0"/>
                    </a:moveTo>
                    <a:cubicBezTo>
                      <a:pt x="11719" y="0"/>
                      <a:pt x="10978" y="74"/>
                      <a:pt x="10212" y="223"/>
                    </a:cubicBezTo>
                    <a:cubicBezTo>
                      <a:pt x="4422" y="1862"/>
                      <a:pt x="-205" y="7821"/>
                      <a:pt x="7" y="13779"/>
                    </a:cubicBezTo>
                    <a:cubicBezTo>
                      <a:pt x="165" y="18546"/>
                      <a:pt x="3999" y="21600"/>
                      <a:pt x="8784" y="21600"/>
                    </a:cubicBezTo>
                    <a:cubicBezTo>
                      <a:pt x="9498" y="21600"/>
                      <a:pt x="10238" y="21526"/>
                      <a:pt x="10978" y="21377"/>
                    </a:cubicBezTo>
                    <a:cubicBezTo>
                      <a:pt x="16768" y="19738"/>
                      <a:pt x="21395" y="13779"/>
                      <a:pt x="21183" y="8342"/>
                    </a:cubicBezTo>
                    <a:cubicBezTo>
                      <a:pt x="21025" y="3128"/>
                      <a:pt x="17350" y="0"/>
                      <a:pt x="124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60" name="Google Shape;2530;p38"/>
              <p:cNvSpPr/>
              <p:nvPr/>
            </p:nvSpPr>
            <p:spPr>
              <a:xfrm rot="793565">
                <a:off x="80650" y="46469"/>
                <a:ext cx="494598" cy="7623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0" h="21600" extrusionOk="0">
                    <a:moveTo>
                      <a:pt x="9693" y="237"/>
                    </a:moveTo>
                    <a:cubicBezTo>
                      <a:pt x="10577" y="237"/>
                      <a:pt x="11440" y="320"/>
                      <a:pt x="12282" y="473"/>
                    </a:cubicBezTo>
                    <a:cubicBezTo>
                      <a:pt x="14853" y="961"/>
                      <a:pt x="16800" y="2093"/>
                      <a:pt x="18023" y="3837"/>
                    </a:cubicBezTo>
                    <a:cubicBezTo>
                      <a:pt x="20213" y="6920"/>
                      <a:pt x="19591" y="11539"/>
                      <a:pt x="17864" y="14498"/>
                    </a:cubicBezTo>
                    <a:cubicBezTo>
                      <a:pt x="17503" y="15084"/>
                      <a:pt x="17021" y="15725"/>
                      <a:pt x="16459" y="16340"/>
                    </a:cubicBezTo>
                    <a:cubicBezTo>
                      <a:pt x="16398" y="16382"/>
                      <a:pt x="16420" y="16451"/>
                      <a:pt x="16478" y="16493"/>
                    </a:cubicBezTo>
                    <a:cubicBezTo>
                      <a:pt x="17382" y="17010"/>
                      <a:pt x="18266" y="17623"/>
                      <a:pt x="19189" y="18377"/>
                    </a:cubicBezTo>
                    <a:cubicBezTo>
                      <a:pt x="19853" y="18921"/>
                      <a:pt x="20012" y="19633"/>
                      <a:pt x="19572" y="20288"/>
                    </a:cubicBezTo>
                    <a:cubicBezTo>
                      <a:pt x="19150" y="20930"/>
                      <a:pt x="18205" y="21363"/>
                      <a:pt x="17241" y="21363"/>
                    </a:cubicBezTo>
                    <a:cubicBezTo>
                      <a:pt x="16539" y="21363"/>
                      <a:pt x="15877" y="21140"/>
                      <a:pt x="15395" y="20734"/>
                    </a:cubicBezTo>
                    <a:cubicBezTo>
                      <a:pt x="14753" y="20191"/>
                      <a:pt x="13968" y="19549"/>
                      <a:pt x="13068" y="19005"/>
                    </a:cubicBezTo>
                    <a:cubicBezTo>
                      <a:pt x="13046" y="18990"/>
                      <a:pt x="13007" y="18977"/>
                      <a:pt x="12966" y="18977"/>
                    </a:cubicBezTo>
                    <a:cubicBezTo>
                      <a:pt x="12927" y="18977"/>
                      <a:pt x="12886" y="18990"/>
                      <a:pt x="12866" y="19005"/>
                    </a:cubicBezTo>
                    <a:cubicBezTo>
                      <a:pt x="11963" y="19423"/>
                      <a:pt x="11059" y="19702"/>
                      <a:pt x="10137" y="19829"/>
                    </a:cubicBezTo>
                    <a:cubicBezTo>
                      <a:pt x="9693" y="19898"/>
                      <a:pt x="8770" y="19995"/>
                      <a:pt x="7726" y="19995"/>
                    </a:cubicBezTo>
                    <a:cubicBezTo>
                      <a:pt x="4233" y="19995"/>
                      <a:pt x="3250" y="18823"/>
                      <a:pt x="2969" y="18111"/>
                    </a:cubicBezTo>
                    <a:cubicBezTo>
                      <a:pt x="2668" y="17385"/>
                      <a:pt x="2889" y="16660"/>
                      <a:pt x="3591" y="16018"/>
                    </a:cubicBezTo>
                    <a:cubicBezTo>
                      <a:pt x="4765" y="14953"/>
                      <a:pt x="7222" y="14310"/>
                      <a:pt x="8946" y="14310"/>
                    </a:cubicBezTo>
                    <a:cubicBezTo>
                      <a:pt x="9051" y="14310"/>
                      <a:pt x="9153" y="14312"/>
                      <a:pt x="9252" y="14316"/>
                    </a:cubicBezTo>
                    <a:cubicBezTo>
                      <a:pt x="10015" y="14344"/>
                      <a:pt x="10798" y="14442"/>
                      <a:pt x="11561" y="14595"/>
                    </a:cubicBezTo>
                    <a:cubicBezTo>
                      <a:pt x="11572" y="14597"/>
                      <a:pt x="11583" y="14599"/>
                      <a:pt x="11594" y="14599"/>
                    </a:cubicBezTo>
                    <a:cubicBezTo>
                      <a:pt x="11649" y="14599"/>
                      <a:pt x="11709" y="14574"/>
                      <a:pt x="11743" y="14540"/>
                    </a:cubicBezTo>
                    <a:cubicBezTo>
                      <a:pt x="13046" y="13228"/>
                      <a:pt x="13789" y="11526"/>
                      <a:pt x="14029" y="10465"/>
                    </a:cubicBezTo>
                    <a:cubicBezTo>
                      <a:pt x="14473" y="8609"/>
                      <a:pt x="14249" y="6084"/>
                      <a:pt x="12765" y="4674"/>
                    </a:cubicBezTo>
                    <a:cubicBezTo>
                      <a:pt x="12142" y="4075"/>
                      <a:pt x="11379" y="3753"/>
                      <a:pt x="10376" y="3642"/>
                    </a:cubicBezTo>
                    <a:cubicBezTo>
                      <a:pt x="10018" y="3604"/>
                      <a:pt x="9679" y="3585"/>
                      <a:pt x="9357" y="3585"/>
                    </a:cubicBezTo>
                    <a:cubicBezTo>
                      <a:pt x="8026" y="3585"/>
                      <a:pt x="6985" y="3906"/>
                      <a:pt x="6241" y="4534"/>
                    </a:cubicBezTo>
                    <a:cubicBezTo>
                      <a:pt x="4958" y="5622"/>
                      <a:pt x="4476" y="7617"/>
                      <a:pt x="5037" y="9599"/>
                    </a:cubicBezTo>
                    <a:cubicBezTo>
                      <a:pt x="5137" y="10005"/>
                      <a:pt x="4996" y="10396"/>
                      <a:pt x="4635" y="10702"/>
                    </a:cubicBezTo>
                    <a:cubicBezTo>
                      <a:pt x="4274" y="11009"/>
                      <a:pt x="3751" y="11177"/>
                      <a:pt x="3170" y="11177"/>
                    </a:cubicBezTo>
                    <a:cubicBezTo>
                      <a:pt x="2368" y="11177"/>
                      <a:pt x="1663" y="10842"/>
                      <a:pt x="1404" y="10298"/>
                    </a:cubicBezTo>
                    <a:cubicBezTo>
                      <a:pt x="360" y="8316"/>
                      <a:pt x="-684" y="5371"/>
                      <a:pt x="2266" y="2679"/>
                    </a:cubicBezTo>
                    <a:cubicBezTo>
                      <a:pt x="3933" y="1143"/>
                      <a:pt x="6723" y="237"/>
                      <a:pt x="9693" y="237"/>
                    </a:cubicBezTo>
                    <a:close/>
                    <a:moveTo>
                      <a:pt x="9693" y="0"/>
                    </a:moveTo>
                    <a:cubicBezTo>
                      <a:pt x="6621" y="0"/>
                      <a:pt x="3732" y="948"/>
                      <a:pt x="2005" y="2539"/>
                    </a:cubicBezTo>
                    <a:cubicBezTo>
                      <a:pt x="-1045" y="5316"/>
                      <a:pt x="18" y="8343"/>
                      <a:pt x="1082" y="10381"/>
                    </a:cubicBezTo>
                    <a:cubicBezTo>
                      <a:pt x="1404" y="11009"/>
                      <a:pt x="2228" y="11415"/>
                      <a:pt x="3170" y="11415"/>
                    </a:cubicBezTo>
                    <a:cubicBezTo>
                      <a:pt x="3853" y="11415"/>
                      <a:pt x="4476" y="11204"/>
                      <a:pt x="4897" y="10856"/>
                    </a:cubicBezTo>
                    <a:cubicBezTo>
                      <a:pt x="5318" y="10494"/>
                      <a:pt x="5498" y="10019"/>
                      <a:pt x="5357" y="9557"/>
                    </a:cubicBezTo>
                    <a:cubicBezTo>
                      <a:pt x="4817" y="7633"/>
                      <a:pt x="5258" y="5720"/>
                      <a:pt x="6503" y="4688"/>
                    </a:cubicBezTo>
                    <a:cubicBezTo>
                      <a:pt x="7192" y="4098"/>
                      <a:pt x="8123" y="3809"/>
                      <a:pt x="9338" y="3809"/>
                    </a:cubicBezTo>
                    <a:cubicBezTo>
                      <a:pt x="9646" y="3809"/>
                      <a:pt x="9971" y="3828"/>
                      <a:pt x="10316" y="3864"/>
                    </a:cubicBezTo>
                    <a:cubicBezTo>
                      <a:pt x="11238" y="3962"/>
                      <a:pt x="11922" y="4270"/>
                      <a:pt x="12484" y="4814"/>
                    </a:cubicBezTo>
                    <a:cubicBezTo>
                      <a:pt x="13911" y="6168"/>
                      <a:pt x="14131" y="8609"/>
                      <a:pt x="13709" y="10436"/>
                    </a:cubicBezTo>
                    <a:cubicBezTo>
                      <a:pt x="13467" y="11441"/>
                      <a:pt x="12765" y="13060"/>
                      <a:pt x="11519" y="14344"/>
                    </a:cubicBezTo>
                    <a:cubicBezTo>
                      <a:pt x="10778" y="14205"/>
                      <a:pt x="10035" y="14107"/>
                      <a:pt x="9272" y="14078"/>
                    </a:cubicBezTo>
                    <a:cubicBezTo>
                      <a:pt x="9189" y="14076"/>
                      <a:pt x="9101" y="14074"/>
                      <a:pt x="9013" y="14074"/>
                    </a:cubicBezTo>
                    <a:cubicBezTo>
                      <a:pt x="7205" y="14074"/>
                      <a:pt x="4575" y="14749"/>
                      <a:pt x="3330" y="15878"/>
                    </a:cubicBezTo>
                    <a:cubicBezTo>
                      <a:pt x="2547" y="16577"/>
                      <a:pt x="2327" y="17372"/>
                      <a:pt x="2649" y="18182"/>
                    </a:cubicBezTo>
                    <a:cubicBezTo>
                      <a:pt x="2949" y="18950"/>
                      <a:pt x="4013" y="20233"/>
                      <a:pt x="7726" y="20233"/>
                    </a:cubicBezTo>
                    <a:cubicBezTo>
                      <a:pt x="8789" y="20233"/>
                      <a:pt x="9734" y="20122"/>
                      <a:pt x="10194" y="20066"/>
                    </a:cubicBezTo>
                    <a:cubicBezTo>
                      <a:pt x="11120" y="19940"/>
                      <a:pt x="12043" y="19660"/>
                      <a:pt x="12946" y="19243"/>
                    </a:cubicBezTo>
                    <a:cubicBezTo>
                      <a:pt x="13789" y="19758"/>
                      <a:pt x="14533" y="20359"/>
                      <a:pt x="15134" y="20888"/>
                    </a:cubicBezTo>
                    <a:cubicBezTo>
                      <a:pt x="15676" y="21349"/>
                      <a:pt x="16439" y="21600"/>
                      <a:pt x="17241" y="21600"/>
                    </a:cubicBezTo>
                    <a:cubicBezTo>
                      <a:pt x="18346" y="21600"/>
                      <a:pt x="19390" y="21112"/>
                      <a:pt x="19872" y="20386"/>
                    </a:cubicBezTo>
                    <a:cubicBezTo>
                      <a:pt x="20373" y="19647"/>
                      <a:pt x="20213" y="18837"/>
                      <a:pt x="19450" y="18224"/>
                    </a:cubicBezTo>
                    <a:cubicBezTo>
                      <a:pt x="18547" y="17498"/>
                      <a:pt x="17685" y="16897"/>
                      <a:pt x="16820" y="16382"/>
                    </a:cubicBezTo>
                    <a:cubicBezTo>
                      <a:pt x="17362" y="15781"/>
                      <a:pt x="17825" y="15168"/>
                      <a:pt x="18164" y="14582"/>
                    </a:cubicBezTo>
                    <a:cubicBezTo>
                      <a:pt x="19932" y="11581"/>
                      <a:pt x="20555" y="6878"/>
                      <a:pt x="18326" y="3724"/>
                    </a:cubicBezTo>
                    <a:cubicBezTo>
                      <a:pt x="17040" y="1924"/>
                      <a:pt x="15054" y="766"/>
                      <a:pt x="12365" y="251"/>
                    </a:cubicBezTo>
                    <a:cubicBezTo>
                      <a:pt x="11500" y="82"/>
                      <a:pt x="10619" y="0"/>
                      <a:pt x="96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576" name="Google Shape;2531;p38"/>
            <p:cNvGrpSpPr/>
            <p:nvPr/>
          </p:nvGrpSpPr>
          <p:grpSpPr>
            <a:xfrm>
              <a:off x="3723601" y="221837"/>
              <a:ext cx="1153741" cy="1223183"/>
              <a:chOff x="0" y="0"/>
              <a:chExt cx="1153739" cy="1223182"/>
            </a:xfrm>
          </p:grpSpPr>
          <p:sp>
            <p:nvSpPr>
              <p:cNvPr id="2562" name="Google Shape;2532;p38"/>
              <p:cNvSpPr/>
              <p:nvPr/>
            </p:nvSpPr>
            <p:spPr>
              <a:xfrm rot="3014733">
                <a:off x="356092" y="473700"/>
                <a:ext cx="496022" cy="3617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1600" extrusionOk="0">
                    <a:moveTo>
                      <a:pt x="17006" y="0"/>
                    </a:moveTo>
                    <a:cubicBezTo>
                      <a:pt x="16764" y="0"/>
                      <a:pt x="16502" y="66"/>
                      <a:pt x="16223" y="215"/>
                    </a:cubicBezTo>
                    <a:cubicBezTo>
                      <a:pt x="13656" y="1582"/>
                      <a:pt x="3331" y="6802"/>
                      <a:pt x="716" y="8099"/>
                    </a:cubicBezTo>
                    <a:cubicBezTo>
                      <a:pt x="-19" y="8436"/>
                      <a:pt x="-167" y="8913"/>
                      <a:pt x="175" y="9939"/>
                    </a:cubicBezTo>
                    <a:cubicBezTo>
                      <a:pt x="300" y="10346"/>
                      <a:pt x="471" y="10758"/>
                      <a:pt x="642" y="11165"/>
                    </a:cubicBezTo>
                    <a:cubicBezTo>
                      <a:pt x="1572" y="13726"/>
                      <a:pt x="2572" y="16216"/>
                      <a:pt x="3062" y="19049"/>
                    </a:cubicBezTo>
                    <a:cubicBezTo>
                      <a:pt x="3159" y="19592"/>
                      <a:pt x="3307" y="20107"/>
                      <a:pt x="3431" y="20617"/>
                    </a:cubicBezTo>
                    <a:cubicBezTo>
                      <a:pt x="3619" y="21258"/>
                      <a:pt x="3968" y="21600"/>
                      <a:pt x="4432" y="21600"/>
                    </a:cubicBezTo>
                    <a:cubicBezTo>
                      <a:pt x="4512" y="21600"/>
                      <a:pt x="4593" y="21591"/>
                      <a:pt x="4677" y="21572"/>
                    </a:cubicBezTo>
                    <a:cubicBezTo>
                      <a:pt x="5143" y="21436"/>
                      <a:pt x="5606" y="21300"/>
                      <a:pt x="6073" y="21094"/>
                    </a:cubicBezTo>
                    <a:cubicBezTo>
                      <a:pt x="10719" y="18843"/>
                      <a:pt x="15368" y="16591"/>
                      <a:pt x="20013" y="14372"/>
                    </a:cubicBezTo>
                    <a:cubicBezTo>
                      <a:pt x="20943" y="13932"/>
                      <a:pt x="21433" y="12907"/>
                      <a:pt x="21164" y="11474"/>
                    </a:cubicBezTo>
                    <a:cubicBezTo>
                      <a:pt x="20896" y="9939"/>
                      <a:pt x="20651" y="8370"/>
                      <a:pt x="20332" y="6835"/>
                    </a:cubicBezTo>
                    <a:cubicBezTo>
                      <a:pt x="19966" y="4925"/>
                      <a:pt x="19352" y="3118"/>
                      <a:pt x="18644" y="1409"/>
                    </a:cubicBezTo>
                    <a:cubicBezTo>
                      <a:pt x="18311" y="637"/>
                      <a:pt x="17754" y="0"/>
                      <a:pt x="1700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63" name="Google Shape;2533;p38"/>
              <p:cNvSpPr/>
              <p:nvPr/>
            </p:nvSpPr>
            <p:spPr>
              <a:xfrm rot="3014733">
                <a:off x="78845" y="295287"/>
                <a:ext cx="197150" cy="1703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7" h="21600" extrusionOk="0">
                    <a:moveTo>
                      <a:pt x="14468" y="0"/>
                    </a:moveTo>
                    <a:cubicBezTo>
                      <a:pt x="14034" y="0"/>
                      <a:pt x="13533" y="239"/>
                      <a:pt x="12906" y="686"/>
                    </a:cubicBezTo>
                    <a:cubicBezTo>
                      <a:pt x="8648" y="3877"/>
                      <a:pt x="4816" y="7853"/>
                      <a:pt x="1167" y="12057"/>
                    </a:cubicBezTo>
                    <a:cubicBezTo>
                      <a:pt x="-603" y="14085"/>
                      <a:pt x="-294" y="18360"/>
                      <a:pt x="1651" y="20238"/>
                    </a:cubicBezTo>
                    <a:cubicBezTo>
                      <a:pt x="1960" y="20536"/>
                      <a:pt x="2386" y="20676"/>
                      <a:pt x="2812" y="20745"/>
                    </a:cubicBezTo>
                    <a:cubicBezTo>
                      <a:pt x="5576" y="21332"/>
                      <a:pt x="8364" y="21600"/>
                      <a:pt x="11153" y="21600"/>
                    </a:cubicBezTo>
                    <a:cubicBezTo>
                      <a:pt x="13942" y="21600"/>
                      <a:pt x="16739" y="21332"/>
                      <a:pt x="19544" y="20825"/>
                    </a:cubicBezTo>
                    <a:cubicBezTo>
                      <a:pt x="20454" y="20676"/>
                      <a:pt x="20997" y="19880"/>
                      <a:pt x="20997" y="18797"/>
                    </a:cubicBezTo>
                    <a:cubicBezTo>
                      <a:pt x="20997" y="18210"/>
                      <a:pt x="20997" y="17564"/>
                      <a:pt x="20822" y="16988"/>
                    </a:cubicBezTo>
                    <a:cubicBezTo>
                      <a:pt x="20454" y="15099"/>
                      <a:pt x="19970" y="13220"/>
                      <a:pt x="19477" y="11044"/>
                    </a:cubicBezTo>
                    <a:cubicBezTo>
                      <a:pt x="19235" y="10030"/>
                      <a:pt x="18935" y="9016"/>
                      <a:pt x="18567" y="8002"/>
                    </a:cubicBezTo>
                    <a:cubicBezTo>
                      <a:pt x="17774" y="6044"/>
                      <a:pt x="16922" y="3728"/>
                      <a:pt x="16012" y="1551"/>
                    </a:cubicBezTo>
                    <a:cubicBezTo>
                      <a:pt x="15545" y="487"/>
                      <a:pt x="15077" y="0"/>
                      <a:pt x="1446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64" name="Google Shape;2534;p38"/>
              <p:cNvSpPr/>
              <p:nvPr/>
            </p:nvSpPr>
            <p:spPr>
              <a:xfrm rot="3014733">
                <a:off x="916093" y="759493"/>
                <a:ext cx="129078" cy="2472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81" h="21600" extrusionOk="0">
                    <a:moveTo>
                      <a:pt x="5669" y="0"/>
                    </a:moveTo>
                    <a:cubicBezTo>
                      <a:pt x="4974" y="0"/>
                      <a:pt x="4218" y="96"/>
                      <a:pt x="3376" y="301"/>
                    </a:cubicBezTo>
                    <a:cubicBezTo>
                      <a:pt x="-2" y="1096"/>
                      <a:pt x="-807" y="2000"/>
                      <a:pt x="791" y="3842"/>
                    </a:cubicBezTo>
                    <a:cubicBezTo>
                      <a:pt x="1949" y="5191"/>
                      <a:pt x="3193" y="6540"/>
                      <a:pt x="4352" y="7937"/>
                    </a:cubicBezTo>
                    <a:cubicBezTo>
                      <a:pt x="7645" y="11677"/>
                      <a:pt x="10219" y="15573"/>
                      <a:pt x="11194" y="19717"/>
                    </a:cubicBezTo>
                    <a:cubicBezTo>
                      <a:pt x="11548" y="21080"/>
                      <a:pt x="11829" y="21600"/>
                      <a:pt x="13012" y="21600"/>
                    </a:cubicBezTo>
                    <a:cubicBezTo>
                      <a:pt x="13597" y="21600"/>
                      <a:pt x="14402" y="21477"/>
                      <a:pt x="15549" y="21258"/>
                    </a:cubicBezTo>
                    <a:cubicBezTo>
                      <a:pt x="17329" y="20908"/>
                      <a:pt x="18659" y="20312"/>
                      <a:pt x="19195" y="19162"/>
                    </a:cubicBezTo>
                    <a:cubicBezTo>
                      <a:pt x="20793" y="16121"/>
                      <a:pt x="20086" y="13128"/>
                      <a:pt x="18220" y="9985"/>
                    </a:cubicBezTo>
                    <a:cubicBezTo>
                      <a:pt x="17683" y="9286"/>
                      <a:pt x="16793" y="8382"/>
                      <a:pt x="16256" y="7437"/>
                    </a:cubicBezTo>
                    <a:cubicBezTo>
                      <a:pt x="14926" y="4993"/>
                      <a:pt x="12170" y="3048"/>
                      <a:pt x="9243" y="1096"/>
                    </a:cubicBezTo>
                    <a:cubicBezTo>
                      <a:pt x="8121" y="377"/>
                      <a:pt x="7011" y="0"/>
                      <a:pt x="566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65" name="Google Shape;2535;p38"/>
              <p:cNvSpPr/>
              <p:nvPr/>
            </p:nvSpPr>
            <p:spPr>
              <a:xfrm rot="3014733">
                <a:off x="837572" y="717204"/>
                <a:ext cx="135627" cy="2450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84" h="21600" extrusionOk="0">
                    <a:moveTo>
                      <a:pt x="6060" y="0"/>
                    </a:moveTo>
                    <a:cubicBezTo>
                      <a:pt x="5901" y="0"/>
                      <a:pt x="5729" y="7"/>
                      <a:pt x="5558" y="21"/>
                    </a:cubicBezTo>
                    <a:cubicBezTo>
                      <a:pt x="4137" y="117"/>
                      <a:pt x="2705" y="325"/>
                      <a:pt x="1541" y="677"/>
                    </a:cubicBezTo>
                    <a:cubicBezTo>
                      <a:pt x="23" y="1078"/>
                      <a:pt x="-332" y="1935"/>
                      <a:pt x="292" y="2840"/>
                    </a:cubicBezTo>
                    <a:cubicBezTo>
                      <a:pt x="746" y="3441"/>
                      <a:pt x="1370" y="4001"/>
                      <a:pt x="1995" y="4554"/>
                    </a:cubicBezTo>
                    <a:cubicBezTo>
                      <a:pt x="6807" y="8630"/>
                      <a:pt x="10199" y="13011"/>
                      <a:pt x="11448" y="17896"/>
                    </a:cubicBezTo>
                    <a:cubicBezTo>
                      <a:pt x="11631" y="18698"/>
                      <a:pt x="11717" y="19555"/>
                      <a:pt x="12158" y="20363"/>
                    </a:cubicBezTo>
                    <a:cubicBezTo>
                      <a:pt x="12550" y="21185"/>
                      <a:pt x="13395" y="21600"/>
                      <a:pt x="14717" y="21600"/>
                    </a:cubicBezTo>
                    <a:cubicBezTo>
                      <a:pt x="14925" y="21600"/>
                      <a:pt x="15146" y="21593"/>
                      <a:pt x="15378" y="21572"/>
                    </a:cubicBezTo>
                    <a:cubicBezTo>
                      <a:pt x="16627" y="21420"/>
                      <a:pt x="17778" y="21116"/>
                      <a:pt x="19027" y="20964"/>
                    </a:cubicBezTo>
                    <a:cubicBezTo>
                      <a:pt x="20190" y="20812"/>
                      <a:pt x="20815" y="20363"/>
                      <a:pt x="20999" y="19755"/>
                    </a:cubicBezTo>
                    <a:cubicBezTo>
                      <a:pt x="21170" y="19258"/>
                      <a:pt x="21268" y="18753"/>
                      <a:pt x="21084" y="18297"/>
                    </a:cubicBezTo>
                    <a:cubicBezTo>
                      <a:pt x="20190" y="15879"/>
                      <a:pt x="19211" y="13516"/>
                      <a:pt x="18501" y="11705"/>
                    </a:cubicBezTo>
                    <a:cubicBezTo>
                      <a:pt x="16713" y="9439"/>
                      <a:pt x="15550" y="7725"/>
                      <a:pt x="14129" y="6060"/>
                    </a:cubicBezTo>
                    <a:cubicBezTo>
                      <a:pt x="12611" y="4353"/>
                      <a:pt x="10909" y="2688"/>
                      <a:pt x="9219" y="1030"/>
                    </a:cubicBezTo>
                    <a:cubicBezTo>
                      <a:pt x="8509" y="359"/>
                      <a:pt x="7370" y="0"/>
                      <a:pt x="606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66" name="Google Shape;2536;p38"/>
              <p:cNvSpPr/>
              <p:nvPr/>
            </p:nvSpPr>
            <p:spPr>
              <a:xfrm rot="3014733">
                <a:off x="775005" y="680071"/>
                <a:ext cx="121631" cy="23911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7" h="21600" extrusionOk="0">
                    <a:moveTo>
                      <a:pt x="3723" y="0"/>
                    </a:moveTo>
                    <a:cubicBezTo>
                      <a:pt x="2329" y="0"/>
                      <a:pt x="1373" y="503"/>
                      <a:pt x="485" y="1006"/>
                    </a:cubicBezTo>
                    <a:cubicBezTo>
                      <a:pt x="-403" y="1523"/>
                      <a:pt x="89" y="2040"/>
                      <a:pt x="690" y="2606"/>
                    </a:cubicBezTo>
                    <a:cubicBezTo>
                      <a:pt x="5076" y="6579"/>
                      <a:pt x="8450" y="10708"/>
                      <a:pt x="10445" y="15148"/>
                    </a:cubicBezTo>
                    <a:cubicBezTo>
                      <a:pt x="11142" y="16798"/>
                      <a:pt x="11743" y="18498"/>
                      <a:pt x="12440" y="20148"/>
                    </a:cubicBezTo>
                    <a:cubicBezTo>
                      <a:pt x="12808" y="21133"/>
                      <a:pt x="13464" y="21600"/>
                      <a:pt x="15063" y="21600"/>
                    </a:cubicBezTo>
                    <a:cubicBezTo>
                      <a:pt x="15145" y="21600"/>
                      <a:pt x="15240" y="21600"/>
                      <a:pt x="15322" y="21593"/>
                    </a:cubicBezTo>
                    <a:cubicBezTo>
                      <a:pt x="19011" y="21388"/>
                      <a:pt x="20992" y="20771"/>
                      <a:pt x="21197" y="18604"/>
                    </a:cubicBezTo>
                    <a:cubicBezTo>
                      <a:pt x="21197" y="18293"/>
                      <a:pt x="21197" y="18038"/>
                      <a:pt x="21101" y="17776"/>
                    </a:cubicBezTo>
                    <a:cubicBezTo>
                      <a:pt x="20104" y="15403"/>
                      <a:pt x="19202" y="12974"/>
                      <a:pt x="18205" y="10602"/>
                    </a:cubicBezTo>
                    <a:cubicBezTo>
                      <a:pt x="15623" y="7195"/>
                      <a:pt x="11934" y="4207"/>
                      <a:pt x="8054" y="1261"/>
                    </a:cubicBezTo>
                    <a:cubicBezTo>
                      <a:pt x="7057" y="538"/>
                      <a:pt x="5868" y="177"/>
                      <a:pt x="4269" y="21"/>
                    </a:cubicBezTo>
                    <a:cubicBezTo>
                      <a:pt x="4078" y="7"/>
                      <a:pt x="3901" y="0"/>
                      <a:pt x="3723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67" name="Google Shape;2537;p38"/>
              <p:cNvSpPr/>
              <p:nvPr/>
            </p:nvSpPr>
            <p:spPr>
              <a:xfrm rot="3014733">
                <a:off x="208864" y="339851"/>
                <a:ext cx="113302" cy="2354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07" h="21600" extrusionOk="0">
                    <a:moveTo>
                      <a:pt x="4364" y="0"/>
                    </a:moveTo>
                    <a:cubicBezTo>
                      <a:pt x="3797" y="0"/>
                      <a:pt x="3215" y="79"/>
                      <a:pt x="2692" y="245"/>
                    </a:cubicBezTo>
                    <a:cubicBezTo>
                      <a:pt x="148" y="1029"/>
                      <a:pt x="-593" y="1086"/>
                      <a:pt x="468" y="2553"/>
                    </a:cubicBezTo>
                    <a:cubicBezTo>
                      <a:pt x="1093" y="3388"/>
                      <a:pt x="1951" y="4172"/>
                      <a:pt x="2692" y="4963"/>
                    </a:cubicBezTo>
                    <a:cubicBezTo>
                      <a:pt x="5556" y="7948"/>
                      <a:pt x="8623" y="10940"/>
                      <a:pt x="10105" y="14184"/>
                    </a:cubicBezTo>
                    <a:cubicBezTo>
                      <a:pt x="11050" y="16177"/>
                      <a:pt x="11908" y="18169"/>
                      <a:pt x="12852" y="20161"/>
                    </a:cubicBezTo>
                    <a:cubicBezTo>
                      <a:pt x="13172" y="20845"/>
                      <a:pt x="13710" y="21471"/>
                      <a:pt x="15294" y="21578"/>
                    </a:cubicBezTo>
                    <a:cubicBezTo>
                      <a:pt x="15527" y="21593"/>
                      <a:pt x="15774" y="21600"/>
                      <a:pt x="16021" y="21600"/>
                    </a:cubicBezTo>
                    <a:cubicBezTo>
                      <a:pt x="18332" y="21600"/>
                      <a:pt x="21007" y="20924"/>
                      <a:pt x="21007" y="19270"/>
                    </a:cubicBezTo>
                    <a:cubicBezTo>
                      <a:pt x="21007" y="18744"/>
                      <a:pt x="20803" y="18277"/>
                      <a:pt x="20585" y="17853"/>
                    </a:cubicBezTo>
                    <a:cubicBezTo>
                      <a:pt x="19219" y="15551"/>
                      <a:pt x="17940" y="13292"/>
                      <a:pt x="16559" y="11041"/>
                    </a:cubicBezTo>
                    <a:cubicBezTo>
                      <a:pt x="14655" y="8790"/>
                      <a:pt x="12852" y="6531"/>
                      <a:pt x="10847" y="4280"/>
                    </a:cubicBezTo>
                    <a:cubicBezTo>
                      <a:pt x="9887" y="3129"/>
                      <a:pt x="8724" y="2028"/>
                      <a:pt x="7460" y="978"/>
                    </a:cubicBezTo>
                    <a:cubicBezTo>
                      <a:pt x="6806" y="367"/>
                      <a:pt x="5599" y="0"/>
                      <a:pt x="436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68" name="Google Shape;2538;p38"/>
              <p:cNvSpPr/>
              <p:nvPr/>
            </p:nvSpPr>
            <p:spPr>
              <a:xfrm rot="3014733">
                <a:off x="262470" y="374833"/>
                <a:ext cx="117934" cy="2340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29" h="21600" extrusionOk="0">
                    <a:moveTo>
                      <a:pt x="3850" y="0"/>
                    </a:moveTo>
                    <a:cubicBezTo>
                      <a:pt x="3670" y="0"/>
                      <a:pt x="3490" y="7"/>
                      <a:pt x="3296" y="14"/>
                    </a:cubicBezTo>
                    <a:cubicBezTo>
                      <a:pt x="70" y="282"/>
                      <a:pt x="-747" y="1071"/>
                      <a:pt x="665" y="2604"/>
                    </a:cubicBezTo>
                    <a:cubicBezTo>
                      <a:pt x="776" y="2756"/>
                      <a:pt x="970" y="2915"/>
                      <a:pt x="1081" y="3024"/>
                    </a:cubicBezTo>
                    <a:cubicBezTo>
                      <a:pt x="2798" y="4919"/>
                      <a:pt x="4611" y="6821"/>
                      <a:pt x="6121" y="8717"/>
                    </a:cubicBezTo>
                    <a:cubicBezTo>
                      <a:pt x="9153" y="12616"/>
                      <a:pt x="11673" y="16573"/>
                      <a:pt x="13085" y="20732"/>
                    </a:cubicBezTo>
                    <a:cubicBezTo>
                      <a:pt x="13182" y="21000"/>
                      <a:pt x="13584" y="21311"/>
                      <a:pt x="13985" y="21470"/>
                    </a:cubicBezTo>
                    <a:cubicBezTo>
                      <a:pt x="14318" y="21564"/>
                      <a:pt x="14719" y="21600"/>
                      <a:pt x="15162" y="21600"/>
                    </a:cubicBezTo>
                    <a:cubicBezTo>
                      <a:pt x="17308" y="21600"/>
                      <a:pt x="20410" y="20652"/>
                      <a:pt x="20756" y="19734"/>
                    </a:cubicBezTo>
                    <a:cubicBezTo>
                      <a:pt x="20853" y="19466"/>
                      <a:pt x="20853" y="19206"/>
                      <a:pt x="20756" y="18996"/>
                    </a:cubicBezTo>
                    <a:cubicBezTo>
                      <a:pt x="19745" y="16992"/>
                      <a:pt x="18735" y="15039"/>
                      <a:pt x="18125" y="13722"/>
                    </a:cubicBezTo>
                    <a:cubicBezTo>
                      <a:pt x="16007" y="11089"/>
                      <a:pt x="14498" y="9136"/>
                      <a:pt x="12781" y="7190"/>
                    </a:cubicBezTo>
                    <a:cubicBezTo>
                      <a:pt x="10856" y="5078"/>
                      <a:pt x="8641" y="3024"/>
                      <a:pt x="6522" y="911"/>
                    </a:cubicBezTo>
                    <a:cubicBezTo>
                      <a:pt x="5913" y="318"/>
                      <a:pt x="5055" y="0"/>
                      <a:pt x="385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69" name="Google Shape;2539;p38"/>
              <p:cNvSpPr/>
              <p:nvPr/>
            </p:nvSpPr>
            <p:spPr>
              <a:xfrm rot="3014733">
                <a:off x="316440" y="409222"/>
                <a:ext cx="120181" cy="2268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47" h="21600" extrusionOk="0">
                    <a:moveTo>
                      <a:pt x="3471" y="0"/>
                    </a:moveTo>
                    <a:cubicBezTo>
                      <a:pt x="2971" y="0"/>
                      <a:pt x="2456" y="52"/>
                      <a:pt x="1928" y="149"/>
                    </a:cubicBezTo>
                    <a:cubicBezTo>
                      <a:pt x="358" y="366"/>
                      <a:pt x="-440" y="1396"/>
                      <a:pt x="250" y="2210"/>
                    </a:cubicBezTo>
                    <a:cubicBezTo>
                      <a:pt x="846" y="2867"/>
                      <a:pt x="1536" y="3464"/>
                      <a:pt x="2131" y="4121"/>
                    </a:cubicBezTo>
                    <a:cubicBezTo>
                      <a:pt x="6178" y="8250"/>
                      <a:pt x="9724" y="12551"/>
                      <a:pt x="12390" y="17016"/>
                    </a:cubicBezTo>
                    <a:cubicBezTo>
                      <a:pt x="13080" y="18098"/>
                      <a:pt x="13378" y="19241"/>
                      <a:pt x="14068" y="20331"/>
                    </a:cubicBezTo>
                    <a:cubicBezTo>
                      <a:pt x="14488" y="21189"/>
                      <a:pt x="15368" y="21600"/>
                      <a:pt x="16613" y="21600"/>
                    </a:cubicBezTo>
                    <a:cubicBezTo>
                      <a:pt x="17086" y="21600"/>
                      <a:pt x="17628" y="21540"/>
                      <a:pt x="18210" y="21421"/>
                    </a:cubicBezTo>
                    <a:cubicBezTo>
                      <a:pt x="20280" y="21040"/>
                      <a:pt x="21160" y="20002"/>
                      <a:pt x="20565" y="18755"/>
                    </a:cubicBezTo>
                    <a:cubicBezTo>
                      <a:pt x="19780" y="17068"/>
                      <a:pt x="18900" y="15433"/>
                      <a:pt x="18304" y="14238"/>
                    </a:cubicBezTo>
                    <a:cubicBezTo>
                      <a:pt x="15043" y="9452"/>
                      <a:pt x="11199" y="5264"/>
                      <a:pt x="6963" y="1180"/>
                    </a:cubicBezTo>
                    <a:cubicBezTo>
                      <a:pt x="6151" y="411"/>
                      <a:pt x="4906" y="0"/>
                      <a:pt x="347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70" name="Google Shape;2540;p38"/>
              <p:cNvSpPr/>
              <p:nvPr/>
            </p:nvSpPr>
            <p:spPr>
              <a:xfrm rot="3014733">
                <a:off x="20643" y="323914"/>
                <a:ext cx="1112454" cy="5753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15" h="21600" extrusionOk="0">
                    <a:moveTo>
                      <a:pt x="19246" y="1024"/>
                    </a:moveTo>
                    <a:cubicBezTo>
                      <a:pt x="19412" y="1024"/>
                      <a:pt x="19550" y="1186"/>
                      <a:pt x="19690" y="1495"/>
                    </a:cubicBezTo>
                    <a:cubicBezTo>
                      <a:pt x="20054" y="2334"/>
                      <a:pt x="20396" y="3170"/>
                      <a:pt x="20562" y="4221"/>
                    </a:cubicBezTo>
                    <a:cubicBezTo>
                      <a:pt x="20628" y="4627"/>
                      <a:pt x="20739" y="5015"/>
                      <a:pt x="20806" y="5315"/>
                    </a:cubicBezTo>
                    <a:cubicBezTo>
                      <a:pt x="21038" y="6666"/>
                      <a:pt x="21126" y="7952"/>
                      <a:pt x="20927" y="9259"/>
                    </a:cubicBezTo>
                    <a:cubicBezTo>
                      <a:pt x="20860" y="9754"/>
                      <a:pt x="20695" y="10010"/>
                      <a:pt x="20474" y="10160"/>
                    </a:cubicBezTo>
                    <a:cubicBezTo>
                      <a:pt x="20331" y="10254"/>
                      <a:pt x="20231" y="10307"/>
                      <a:pt x="20158" y="10307"/>
                    </a:cubicBezTo>
                    <a:cubicBezTo>
                      <a:pt x="20011" y="10307"/>
                      <a:pt x="19976" y="10083"/>
                      <a:pt x="19933" y="9498"/>
                    </a:cubicBezTo>
                    <a:cubicBezTo>
                      <a:pt x="19811" y="7717"/>
                      <a:pt x="19491" y="6042"/>
                      <a:pt x="19082" y="4435"/>
                    </a:cubicBezTo>
                    <a:cubicBezTo>
                      <a:pt x="18938" y="3835"/>
                      <a:pt x="18783" y="3255"/>
                      <a:pt x="18639" y="2675"/>
                    </a:cubicBezTo>
                    <a:cubicBezTo>
                      <a:pt x="18441" y="1884"/>
                      <a:pt x="18541" y="1495"/>
                      <a:pt x="18961" y="1154"/>
                    </a:cubicBezTo>
                    <a:cubicBezTo>
                      <a:pt x="19065" y="1065"/>
                      <a:pt x="19159" y="1024"/>
                      <a:pt x="19246" y="1024"/>
                    </a:cubicBezTo>
                    <a:close/>
                    <a:moveTo>
                      <a:pt x="17652" y="2196"/>
                    </a:moveTo>
                    <a:cubicBezTo>
                      <a:pt x="17814" y="2196"/>
                      <a:pt x="17955" y="2349"/>
                      <a:pt x="18043" y="2634"/>
                    </a:cubicBezTo>
                    <a:cubicBezTo>
                      <a:pt x="18253" y="3341"/>
                      <a:pt x="18463" y="4050"/>
                      <a:pt x="18651" y="4777"/>
                    </a:cubicBezTo>
                    <a:cubicBezTo>
                      <a:pt x="18827" y="5486"/>
                      <a:pt x="18971" y="6216"/>
                      <a:pt x="19193" y="7181"/>
                    </a:cubicBezTo>
                    <a:cubicBezTo>
                      <a:pt x="19281" y="7952"/>
                      <a:pt x="19402" y="8959"/>
                      <a:pt x="19513" y="9989"/>
                    </a:cubicBezTo>
                    <a:cubicBezTo>
                      <a:pt x="19535" y="10183"/>
                      <a:pt x="19523" y="10398"/>
                      <a:pt x="19502" y="10610"/>
                    </a:cubicBezTo>
                    <a:cubicBezTo>
                      <a:pt x="19479" y="10869"/>
                      <a:pt x="19402" y="11060"/>
                      <a:pt x="19258" y="11125"/>
                    </a:cubicBezTo>
                    <a:cubicBezTo>
                      <a:pt x="19103" y="11190"/>
                      <a:pt x="18961" y="11319"/>
                      <a:pt x="18806" y="11384"/>
                    </a:cubicBezTo>
                    <a:cubicBezTo>
                      <a:pt x="18777" y="11393"/>
                      <a:pt x="18750" y="11396"/>
                      <a:pt x="18724" y="11396"/>
                    </a:cubicBezTo>
                    <a:cubicBezTo>
                      <a:pt x="18560" y="11396"/>
                      <a:pt x="18456" y="11219"/>
                      <a:pt x="18407" y="10869"/>
                    </a:cubicBezTo>
                    <a:cubicBezTo>
                      <a:pt x="18353" y="10525"/>
                      <a:pt x="18342" y="10160"/>
                      <a:pt x="18319" y="9818"/>
                    </a:cubicBezTo>
                    <a:cubicBezTo>
                      <a:pt x="18165" y="7738"/>
                      <a:pt x="17745" y="5872"/>
                      <a:pt x="17149" y="4135"/>
                    </a:cubicBezTo>
                    <a:cubicBezTo>
                      <a:pt x="17071" y="3900"/>
                      <a:pt x="16994" y="3661"/>
                      <a:pt x="16938" y="3405"/>
                    </a:cubicBezTo>
                    <a:cubicBezTo>
                      <a:pt x="16861" y="3020"/>
                      <a:pt x="16905" y="2655"/>
                      <a:pt x="17093" y="2484"/>
                    </a:cubicBezTo>
                    <a:cubicBezTo>
                      <a:pt x="17237" y="2334"/>
                      <a:pt x="17414" y="2246"/>
                      <a:pt x="17590" y="2204"/>
                    </a:cubicBezTo>
                    <a:cubicBezTo>
                      <a:pt x="17611" y="2199"/>
                      <a:pt x="17632" y="2196"/>
                      <a:pt x="17652" y="2196"/>
                    </a:cubicBezTo>
                    <a:close/>
                    <a:moveTo>
                      <a:pt x="15993" y="3352"/>
                    </a:moveTo>
                    <a:cubicBezTo>
                      <a:pt x="16013" y="3352"/>
                      <a:pt x="16033" y="3355"/>
                      <a:pt x="16054" y="3361"/>
                    </a:cubicBezTo>
                    <a:cubicBezTo>
                      <a:pt x="16231" y="3426"/>
                      <a:pt x="16363" y="3576"/>
                      <a:pt x="16474" y="3876"/>
                    </a:cubicBezTo>
                    <a:cubicBezTo>
                      <a:pt x="16905" y="5101"/>
                      <a:pt x="17314" y="6343"/>
                      <a:pt x="17601" y="7758"/>
                    </a:cubicBezTo>
                    <a:cubicBezTo>
                      <a:pt x="17711" y="8744"/>
                      <a:pt x="17811" y="9754"/>
                      <a:pt x="17922" y="10740"/>
                    </a:cubicBezTo>
                    <a:cubicBezTo>
                      <a:pt x="17933" y="10849"/>
                      <a:pt x="17933" y="10955"/>
                      <a:pt x="17933" y="11084"/>
                    </a:cubicBezTo>
                    <a:cubicBezTo>
                      <a:pt x="17910" y="11985"/>
                      <a:pt x="17690" y="12241"/>
                      <a:pt x="17281" y="12326"/>
                    </a:cubicBezTo>
                    <a:cubicBezTo>
                      <a:pt x="17272" y="12329"/>
                      <a:pt x="17261" y="12329"/>
                      <a:pt x="17252" y="12329"/>
                    </a:cubicBezTo>
                    <a:cubicBezTo>
                      <a:pt x="17074" y="12329"/>
                      <a:pt x="17002" y="12135"/>
                      <a:pt x="16961" y="11726"/>
                    </a:cubicBezTo>
                    <a:cubicBezTo>
                      <a:pt x="16883" y="11040"/>
                      <a:pt x="16817" y="10334"/>
                      <a:pt x="16739" y="9648"/>
                    </a:cubicBezTo>
                    <a:cubicBezTo>
                      <a:pt x="16518" y="7802"/>
                      <a:pt x="16143" y="6086"/>
                      <a:pt x="15657" y="4435"/>
                    </a:cubicBezTo>
                    <a:cubicBezTo>
                      <a:pt x="15590" y="4200"/>
                      <a:pt x="15535" y="3985"/>
                      <a:pt x="15634" y="3770"/>
                    </a:cubicBezTo>
                    <a:cubicBezTo>
                      <a:pt x="15733" y="3561"/>
                      <a:pt x="15839" y="3352"/>
                      <a:pt x="15993" y="3352"/>
                    </a:cubicBezTo>
                    <a:close/>
                    <a:moveTo>
                      <a:pt x="14618" y="4256"/>
                    </a:moveTo>
                    <a:cubicBezTo>
                      <a:pt x="14956" y="4256"/>
                      <a:pt x="15208" y="4656"/>
                      <a:pt x="15358" y="5142"/>
                    </a:cubicBezTo>
                    <a:cubicBezTo>
                      <a:pt x="15678" y="6216"/>
                      <a:pt x="15955" y="7352"/>
                      <a:pt x="16121" y="8553"/>
                    </a:cubicBezTo>
                    <a:cubicBezTo>
                      <a:pt x="16265" y="9518"/>
                      <a:pt x="16375" y="10504"/>
                      <a:pt x="16497" y="11470"/>
                    </a:cubicBezTo>
                    <a:cubicBezTo>
                      <a:pt x="16618" y="12370"/>
                      <a:pt x="16397" y="13015"/>
                      <a:pt x="15977" y="13291"/>
                    </a:cubicBezTo>
                    <a:cubicBezTo>
                      <a:pt x="13878" y="14686"/>
                      <a:pt x="11778" y="16102"/>
                      <a:pt x="9680" y="17518"/>
                    </a:cubicBezTo>
                    <a:cubicBezTo>
                      <a:pt x="9469" y="17647"/>
                      <a:pt x="9260" y="17733"/>
                      <a:pt x="9049" y="17818"/>
                    </a:cubicBezTo>
                    <a:cubicBezTo>
                      <a:pt x="9011" y="17830"/>
                      <a:pt x="8975" y="17836"/>
                      <a:pt x="8938" y="17836"/>
                    </a:cubicBezTo>
                    <a:cubicBezTo>
                      <a:pt x="8729" y="17836"/>
                      <a:pt x="8572" y="17621"/>
                      <a:pt x="8487" y="17218"/>
                    </a:cubicBezTo>
                    <a:cubicBezTo>
                      <a:pt x="8431" y="16897"/>
                      <a:pt x="8364" y="16573"/>
                      <a:pt x="8320" y="16232"/>
                    </a:cubicBezTo>
                    <a:cubicBezTo>
                      <a:pt x="8098" y="14451"/>
                      <a:pt x="7647" y="12885"/>
                      <a:pt x="7227" y="11275"/>
                    </a:cubicBezTo>
                    <a:cubicBezTo>
                      <a:pt x="7149" y="11019"/>
                      <a:pt x="7072" y="10760"/>
                      <a:pt x="7016" y="10504"/>
                    </a:cubicBezTo>
                    <a:cubicBezTo>
                      <a:pt x="6861" y="9860"/>
                      <a:pt x="6928" y="9559"/>
                      <a:pt x="7260" y="9348"/>
                    </a:cubicBezTo>
                    <a:cubicBezTo>
                      <a:pt x="8441" y="8532"/>
                      <a:pt x="13105" y="5251"/>
                      <a:pt x="14265" y="4391"/>
                    </a:cubicBezTo>
                    <a:cubicBezTo>
                      <a:pt x="14391" y="4297"/>
                      <a:pt x="14509" y="4256"/>
                      <a:pt x="14618" y="4256"/>
                    </a:cubicBezTo>
                    <a:close/>
                    <a:moveTo>
                      <a:pt x="6183" y="10189"/>
                    </a:moveTo>
                    <a:cubicBezTo>
                      <a:pt x="6344" y="10189"/>
                      <a:pt x="6484" y="10351"/>
                      <a:pt x="6575" y="10654"/>
                    </a:cubicBezTo>
                    <a:cubicBezTo>
                      <a:pt x="7049" y="12264"/>
                      <a:pt x="7480" y="13915"/>
                      <a:pt x="7845" y="15802"/>
                    </a:cubicBezTo>
                    <a:cubicBezTo>
                      <a:pt x="7912" y="16273"/>
                      <a:pt x="8011" y="16917"/>
                      <a:pt x="8098" y="17583"/>
                    </a:cubicBezTo>
                    <a:cubicBezTo>
                      <a:pt x="8165" y="18074"/>
                      <a:pt x="8067" y="18483"/>
                      <a:pt x="7835" y="18633"/>
                    </a:cubicBezTo>
                    <a:cubicBezTo>
                      <a:pt x="7769" y="18680"/>
                      <a:pt x="7709" y="18704"/>
                      <a:pt x="7656" y="18704"/>
                    </a:cubicBezTo>
                    <a:cubicBezTo>
                      <a:pt x="7516" y="18704"/>
                      <a:pt x="7418" y="18542"/>
                      <a:pt x="7371" y="18204"/>
                    </a:cubicBezTo>
                    <a:cubicBezTo>
                      <a:pt x="7293" y="17774"/>
                      <a:pt x="7260" y="17324"/>
                      <a:pt x="7183" y="16897"/>
                    </a:cubicBezTo>
                    <a:cubicBezTo>
                      <a:pt x="6884" y="15137"/>
                      <a:pt x="6487" y="13442"/>
                      <a:pt x="6033" y="11814"/>
                    </a:cubicBezTo>
                    <a:cubicBezTo>
                      <a:pt x="5967" y="11555"/>
                      <a:pt x="5889" y="11319"/>
                      <a:pt x="5823" y="11060"/>
                    </a:cubicBezTo>
                    <a:cubicBezTo>
                      <a:pt x="5745" y="10740"/>
                      <a:pt x="5835" y="10334"/>
                      <a:pt x="6011" y="10248"/>
                    </a:cubicBezTo>
                    <a:cubicBezTo>
                      <a:pt x="6070" y="10210"/>
                      <a:pt x="6127" y="10189"/>
                      <a:pt x="6183" y="10189"/>
                    </a:cubicBezTo>
                    <a:close/>
                    <a:moveTo>
                      <a:pt x="5099" y="10904"/>
                    </a:moveTo>
                    <a:cubicBezTo>
                      <a:pt x="5231" y="10904"/>
                      <a:pt x="5325" y="11034"/>
                      <a:pt x="5392" y="11275"/>
                    </a:cubicBezTo>
                    <a:cubicBezTo>
                      <a:pt x="5624" y="12135"/>
                      <a:pt x="5867" y="12971"/>
                      <a:pt x="6077" y="13830"/>
                    </a:cubicBezTo>
                    <a:cubicBezTo>
                      <a:pt x="6265" y="14622"/>
                      <a:pt x="6431" y="15416"/>
                      <a:pt x="6663" y="16488"/>
                    </a:cubicBezTo>
                    <a:cubicBezTo>
                      <a:pt x="6729" y="17023"/>
                      <a:pt x="6840" y="17818"/>
                      <a:pt x="6951" y="18633"/>
                    </a:cubicBezTo>
                    <a:cubicBezTo>
                      <a:pt x="6961" y="18719"/>
                      <a:pt x="6961" y="18825"/>
                      <a:pt x="6951" y="18933"/>
                    </a:cubicBezTo>
                    <a:cubicBezTo>
                      <a:pt x="6913" y="19307"/>
                      <a:pt x="6573" y="19693"/>
                      <a:pt x="6338" y="19693"/>
                    </a:cubicBezTo>
                    <a:cubicBezTo>
                      <a:pt x="6290" y="19693"/>
                      <a:pt x="6246" y="19678"/>
                      <a:pt x="6209" y="19640"/>
                    </a:cubicBezTo>
                    <a:cubicBezTo>
                      <a:pt x="6165" y="19575"/>
                      <a:pt x="6121" y="19449"/>
                      <a:pt x="6111" y="19340"/>
                    </a:cubicBezTo>
                    <a:cubicBezTo>
                      <a:pt x="5956" y="17647"/>
                      <a:pt x="5680" y="16037"/>
                      <a:pt x="5348" y="14451"/>
                    </a:cubicBezTo>
                    <a:cubicBezTo>
                      <a:pt x="5183" y="13680"/>
                      <a:pt x="4984" y="12906"/>
                      <a:pt x="4796" y="12135"/>
                    </a:cubicBezTo>
                    <a:cubicBezTo>
                      <a:pt x="4784" y="12091"/>
                      <a:pt x="4763" y="12026"/>
                      <a:pt x="4751" y="11964"/>
                    </a:cubicBezTo>
                    <a:cubicBezTo>
                      <a:pt x="4596" y="11340"/>
                      <a:pt x="4685" y="11019"/>
                      <a:pt x="5039" y="10910"/>
                    </a:cubicBezTo>
                    <a:cubicBezTo>
                      <a:pt x="5060" y="10907"/>
                      <a:pt x="5080" y="10904"/>
                      <a:pt x="5099" y="10904"/>
                    </a:cubicBezTo>
                    <a:close/>
                    <a:moveTo>
                      <a:pt x="3101" y="13583"/>
                    </a:moveTo>
                    <a:cubicBezTo>
                      <a:pt x="3212" y="13583"/>
                      <a:pt x="3297" y="13727"/>
                      <a:pt x="3382" y="14042"/>
                    </a:cubicBezTo>
                    <a:cubicBezTo>
                      <a:pt x="3547" y="14686"/>
                      <a:pt x="3701" y="15372"/>
                      <a:pt x="3845" y="15952"/>
                    </a:cubicBezTo>
                    <a:cubicBezTo>
                      <a:pt x="3912" y="16252"/>
                      <a:pt x="3967" y="16552"/>
                      <a:pt x="4011" y="16853"/>
                    </a:cubicBezTo>
                    <a:cubicBezTo>
                      <a:pt x="4100" y="17497"/>
                      <a:pt x="4188" y="18053"/>
                      <a:pt x="4255" y="18613"/>
                    </a:cubicBezTo>
                    <a:cubicBezTo>
                      <a:pt x="4287" y="18783"/>
                      <a:pt x="4287" y="18975"/>
                      <a:pt x="4287" y="19148"/>
                    </a:cubicBezTo>
                    <a:cubicBezTo>
                      <a:pt x="4287" y="19469"/>
                      <a:pt x="4188" y="19705"/>
                      <a:pt x="4023" y="19749"/>
                    </a:cubicBezTo>
                    <a:cubicBezTo>
                      <a:pt x="3513" y="19899"/>
                      <a:pt x="3005" y="19978"/>
                      <a:pt x="2499" y="19978"/>
                    </a:cubicBezTo>
                    <a:cubicBezTo>
                      <a:pt x="1993" y="19978"/>
                      <a:pt x="1486" y="19899"/>
                      <a:pt x="984" y="19725"/>
                    </a:cubicBezTo>
                    <a:cubicBezTo>
                      <a:pt x="907" y="19705"/>
                      <a:pt x="830" y="19663"/>
                      <a:pt x="774" y="19575"/>
                    </a:cubicBezTo>
                    <a:cubicBezTo>
                      <a:pt x="420" y="19019"/>
                      <a:pt x="364" y="17753"/>
                      <a:pt x="686" y="17153"/>
                    </a:cubicBezTo>
                    <a:cubicBezTo>
                      <a:pt x="1348" y="15908"/>
                      <a:pt x="2044" y="14731"/>
                      <a:pt x="2817" y="13786"/>
                    </a:cubicBezTo>
                    <a:cubicBezTo>
                      <a:pt x="2931" y="13653"/>
                      <a:pt x="3022" y="13583"/>
                      <a:pt x="3101" y="13583"/>
                    </a:cubicBezTo>
                    <a:close/>
                    <a:moveTo>
                      <a:pt x="3976" y="11670"/>
                    </a:moveTo>
                    <a:cubicBezTo>
                      <a:pt x="4105" y="11670"/>
                      <a:pt x="4231" y="11820"/>
                      <a:pt x="4299" y="12070"/>
                    </a:cubicBezTo>
                    <a:cubicBezTo>
                      <a:pt x="4431" y="12500"/>
                      <a:pt x="4552" y="12950"/>
                      <a:pt x="4652" y="13421"/>
                    </a:cubicBezTo>
                    <a:cubicBezTo>
                      <a:pt x="4861" y="14342"/>
                      <a:pt x="5049" y="15266"/>
                      <a:pt x="5248" y="16187"/>
                    </a:cubicBezTo>
                    <a:cubicBezTo>
                      <a:pt x="5392" y="17109"/>
                      <a:pt x="5525" y="18033"/>
                      <a:pt x="5668" y="18975"/>
                    </a:cubicBezTo>
                    <a:cubicBezTo>
                      <a:pt x="5691" y="19148"/>
                      <a:pt x="5712" y="19340"/>
                      <a:pt x="5712" y="19554"/>
                    </a:cubicBezTo>
                    <a:cubicBezTo>
                      <a:pt x="5712" y="20231"/>
                      <a:pt x="5433" y="20508"/>
                      <a:pt x="5192" y="20508"/>
                    </a:cubicBezTo>
                    <a:cubicBezTo>
                      <a:pt x="5166" y="20508"/>
                      <a:pt x="5140" y="20505"/>
                      <a:pt x="5116" y="20499"/>
                    </a:cubicBezTo>
                    <a:cubicBezTo>
                      <a:pt x="4951" y="20455"/>
                      <a:pt x="4895" y="20199"/>
                      <a:pt x="4861" y="19919"/>
                    </a:cubicBezTo>
                    <a:cubicBezTo>
                      <a:pt x="4763" y="19104"/>
                      <a:pt x="4673" y="18289"/>
                      <a:pt x="4575" y="17474"/>
                    </a:cubicBezTo>
                    <a:cubicBezTo>
                      <a:pt x="4420" y="16146"/>
                      <a:pt x="4100" y="14922"/>
                      <a:pt x="3802" y="13701"/>
                    </a:cubicBezTo>
                    <a:cubicBezTo>
                      <a:pt x="3724" y="13377"/>
                      <a:pt x="3635" y="13056"/>
                      <a:pt x="3570" y="12715"/>
                    </a:cubicBezTo>
                    <a:cubicBezTo>
                      <a:pt x="3459" y="12114"/>
                      <a:pt x="3536" y="12091"/>
                      <a:pt x="3802" y="11770"/>
                    </a:cubicBezTo>
                    <a:cubicBezTo>
                      <a:pt x="3856" y="11702"/>
                      <a:pt x="3917" y="11670"/>
                      <a:pt x="3976" y="11670"/>
                    </a:cubicBezTo>
                    <a:close/>
                    <a:moveTo>
                      <a:pt x="19317" y="0"/>
                    </a:moveTo>
                    <a:cubicBezTo>
                      <a:pt x="19238" y="0"/>
                      <a:pt x="19155" y="44"/>
                      <a:pt x="19071" y="144"/>
                    </a:cubicBezTo>
                    <a:cubicBezTo>
                      <a:pt x="18948" y="294"/>
                      <a:pt x="18794" y="380"/>
                      <a:pt x="18651" y="468"/>
                    </a:cubicBezTo>
                    <a:cubicBezTo>
                      <a:pt x="16165" y="2184"/>
                      <a:pt x="6111" y="9133"/>
                      <a:pt x="3570" y="10869"/>
                    </a:cubicBezTo>
                    <a:cubicBezTo>
                      <a:pt x="3371" y="11019"/>
                      <a:pt x="3194" y="11234"/>
                      <a:pt x="2995" y="11384"/>
                    </a:cubicBezTo>
                    <a:cubicBezTo>
                      <a:pt x="2830" y="11514"/>
                      <a:pt x="2796" y="11726"/>
                      <a:pt x="2851" y="12049"/>
                    </a:cubicBezTo>
                    <a:cubicBezTo>
                      <a:pt x="2918" y="12350"/>
                      <a:pt x="2861" y="12585"/>
                      <a:pt x="2740" y="12776"/>
                    </a:cubicBezTo>
                    <a:cubicBezTo>
                      <a:pt x="2663" y="12906"/>
                      <a:pt x="2575" y="13015"/>
                      <a:pt x="2498" y="13121"/>
                    </a:cubicBezTo>
                    <a:cubicBezTo>
                      <a:pt x="1647" y="14216"/>
                      <a:pt x="884" y="15502"/>
                      <a:pt x="199" y="16959"/>
                    </a:cubicBezTo>
                    <a:cubicBezTo>
                      <a:pt x="55" y="17259"/>
                      <a:pt x="-33" y="17603"/>
                      <a:pt x="11" y="18033"/>
                    </a:cubicBezTo>
                    <a:cubicBezTo>
                      <a:pt x="67" y="18463"/>
                      <a:pt x="111" y="18889"/>
                      <a:pt x="178" y="19319"/>
                    </a:cubicBezTo>
                    <a:cubicBezTo>
                      <a:pt x="287" y="20114"/>
                      <a:pt x="564" y="20540"/>
                      <a:pt x="995" y="20564"/>
                    </a:cubicBezTo>
                    <a:cubicBezTo>
                      <a:pt x="1062" y="20585"/>
                      <a:pt x="1127" y="20605"/>
                      <a:pt x="1194" y="20629"/>
                    </a:cubicBezTo>
                    <a:cubicBezTo>
                      <a:pt x="1658" y="20749"/>
                      <a:pt x="2119" y="20808"/>
                      <a:pt x="2578" y="20808"/>
                    </a:cubicBezTo>
                    <a:cubicBezTo>
                      <a:pt x="3016" y="20808"/>
                      <a:pt x="3453" y="20752"/>
                      <a:pt x="3889" y="20649"/>
                    </a:cubicBezTo>
                    <a:cubicBezTo>
                      <a:pt x="3935" y="20641"/>
                      <a:pt x="3979" y="20638"/>
                      <a:pt x="4023" y="20638"/>
                    </a:cubicBezTo>
                    <a:cubicBezTo>
                      <a:pt x="4220" y="20638"/>
                      <a:pt x="4393" y="20741"/>
                      <a:pt x="4519" y="21164"/>
                    </a:cubicBezTo>
                    <a:cubicBezTo>
                      <a:pt x="4604" y="21426"/>
                      <a:pt x="4728" y="21600"/>
                      <a:pt x="4886" y="21600"/>
                    </a:cubicBezTo>
                    <a:cubicBezTo>
                      <a:pt x="4933" y="21600"/>
                      <a:pt x="4984" y="21585"/>
                      <a:pt x="5039" y="21550"/>
                    </a:cubicBezTo>
                    <a:cubicBezTo>
                      <a:pt x="5216" y="21420"/>
                      <a:pt x="5403" y="21379"/>
                      <a:pt x="5580" y="21250"/>
                    </a:cubicBezTo>
                    <a:cubicBezTo>
                      <a:pt x="7227" y="20155"/>
                      <a:pt x="8884" y="19063"/>
                      <a:pt x="10530" y="17948"/>
                    </a:cubicBezTo>
                    <a:cubicBezTo>
                      <a:pt x="13956" y="15652"/>
                      <a:pt x="17369" y="13336"/>
                      <a:pt x="20794" y="11040"/>
                    </a:cubicBezTo>
                    <a:cubicBezTo>
                      <a:pt x="21026" y="10869"/>
                      <a:pt x="21180" y="10569"/>
                      <a:pt x="21270" y="10139"/>
                    </a:cubicBezTo>
                    <a:cubicBezTo>
                      <a:pt x="21458" y="9218"/>
                      <a:pt x="21567" y="8253"/>
                      <a:pt x="21490" y="7267"/>
                    </a:cubicBezTo>
                    <a:cubicBezTo>
                      <a:pt x="21303" y="5015"/>
                      <a:pt x="20904" y="2934"/>
                      <a:pt x="20131" y="1174"/>
                    </a:cubicBezTo>
                    <a:cubicBezTo>
                      <a:pt x="19976" y="833"/>
                      <a:pt x="19801" y="509"/>
                      <a:pt x="19613" y="230"/>
                    </a:cubicBezTo>
                    <a:cubicBezTo>
                      <a:pt x="19523" y="82"/>
                      <a:pt x="19423" y="0"/>
                      <a:pt x="1931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71" name="Google Shape;2541;p38"/>
              <p:cNvSpPr/>
              <p:nvPr/>
            </p:nvSpPr>
            <p:spPr>
              <a:xfrm rot="3014733">
                <a:off x="438923" y="561567"/>
                <a:ext cx="344982" cy="2025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03" h="21600" extrusionOk="0">
                    <a:moveTo>
                      <a:pt x="14881" y="2031"/>
                    </a:moveTo>
                    <a:cubicBezTo>
                      <a:pt x="15423" y="2031"/>
                      <a:pt x="15964" y="2090"/>
                      <a:pt x="16514" y="2232"/>
                    </a:cubicBezTo>
                    <a:cubicBezTo>
                      <a:pt x="17784" y="2533"/>
                      <a:pt x="18848" y="3444"/>
                      <a:pt x="19426" y="5701"/>
                    </a:cubicBezTo>
                    <a:cubicBezTo>
                      <a:pt x="19737" y="6921"/>
                      <a:pt x="19737" y="8142"/>
                      <a:pt x="19426" y="9354"/>
                    </a:cubicBezTo>
                    <a:cubicBezTo>
                      <a:pt x="19017" y="11126"/>
                      <a:pt x="18264" y="12405"/>
                      <a:pt x="17408" y="13500"/>
                    </a:cubicBezTo>
                    <a:cubicBezTo>
                      <a:pt x="15281" y="16058"/>
                      <a:pt x="12915" y="17705"/>
                      <a:pt x="10412" y="18616"/>
                    </a:cubicBezTo>
                    <a:cubicBezTo>
                      <a:pt x="8963" y="19176"/>
                      <a:pt x="7514" y="19577"/>
                      <a:pt x="6050" y="19577"/>
                    </a:cubicBezTo>
                    <a:cubicBezTo>
                      <a:pt x="5439" y="19577"/>
                      <a:pt x="4822" y="19510"/>
                      <a:pt x="4206" y="19343"/>
                    </a:cubicBezTo>
                    <a:cubicBezTo>
                      <a:pt x="3486" y="19167"/>
                      <a:pt x="2799" y="18858"/>
                      <a:pt x="2150" y="18373"/>
                    </a:cubicBezTo>
                    <a:cubicBezTo>
                      <a:pt x="1223" y="17763"/>
                      <a:pt x="950" y="16668"/>
                      <a:pt x="1360" y="15080"/>
                    </a:cubicBezTo>
                    <a:cubicBezTo>
                      <a:pt x="1633" y="13985"/>
                      <a:pt x="2047" y="12948"/>
                      <a:pt x="2456" y="12037"/>
                    </a:cubicBezTo>
                    <a:cubicBezTo>
                      <a:pt x="3590" y="9596"/>
                      <a:pt x="5029" y="7958"/>
                      <a:pt x="6573" y="6495"/>
                    </a:cubicBezTo>
                    <a:cubicBezTo>
                      <a:pt x="7702" y="5400"/>
                      <a:pt x="8939" y="4547"/>
                      <a:pt x="10101" y="3569"/>
                    </a:cubicBezTo>
                    <a:cubicBezTo>
                      <a:pt x="11673" y="2608"/>
                      <a:pt x="13258" y="2031"/>
                      <a:pt x="14881" y="2031"/>
                    </a:cubicBezTo>
                    <a:close/>
                    <a:moveTo>
                      <a:pt x="15677" y="0"/>
                    </a:moveTo>
                    <a:cubicBezTo>
                      <a:pt x="15366" y="0"/>
                      <a:pt x="15051" y="33"/>
                      <a:pt x="14731" y="100"/>
                    </a:cubicBezTo>
                    <a:cubicBezTo>
                      <a:pt x="12811" y="460"/>
                      <a:pt x="10925" y="1070"/>
                      <a:pt x="9005" y="2416"/>
                    </a:cubicBezTo>
                    <a:cubicBezTo>
                      <a:pt x="7500" y="3202"/>
                      <a:pt x="6060" y="4547"/>
                      <a:pt x="4653" y="6127"/>
                    </a:cubicBezTo>
                    <a:cubicBezTo>
                      <a:pt x="3039" y="8016"/>
                      <a:pt x="1463" y="10089"/>
                      <a:pt x="574" y="13258"/>
                    </a:cubicBezTo>
                    <a:cubicBezTo>
                      <a:pt x="263" y="14227"/>
                      <a:pt x="94" y="15389"/>
                      <a:pt x="24" y="16543"/>
                    </a:cubicBezTo>
                    <a:cubicBezTo>
                      <a:pt x="-80" y="17705"/>
                      <a:pt x="160" y="18741"/>
                      <a:pt x="776" y="19343"/>
                    </a:cubicBezTo>
                    <a:cubicBezTo>
                      <a:pt x="1327" y="19895"/>
                      <a:pt x="1873" y="20563"/>
                      <a:pt x="2456" y="20806"/>
                    </a:cubicBezTo>
                    <a:cubicBezTo>
                      <a:pt x="3590" y="21232"/>
                      <a:pt x="4719" y="21600"/>
                      <a:pt x="5853" y="21600"/>
                    </a:cubicBezTo>
                    <a:cubicBezTo>
                      <a:pt x="9556" y="21600"/>
                      <a:pt x="13051" y="19836"/>
                      <a:pt x="16345" y="16852"/>
                    </a:cubicBezTo>
                    <a:cubicBezTo>
                      <a:pt x="17681" y="15632"/>
                      <a:pt x="18914" y="14043"/>
                      <a:pt x="19840" y="11853"/>
                    </a:cubicBezTo>
                    <a:cubicBezTo>
                      <a:pt x="21520" y="7715"/>
                      <a:pt x="20593" y="3143"/>
                      <a:pt x="18401" y="1137"/>
                    </a:cubicBezTo>
                    <a:cubicBezTo>
                      <a:pt x="17526" y="309"/>
                      <a:pt x="16613" y="0"/>
                      <a:pt x="1567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72" name="Google Shape;2542;p38"/>
              <p:cNvSpPr/>
              <p:nvPr/>
            </p:nvSpPr>
            <p:spPr>
              <a:xfrm rot="3014733">
                <a:off x="458073" y="581435"/>
                <a:ext cx="308007" cy="1645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53" h="21600" extrusionOk="0">
                    <a:moveTo>
                      <a:pt x="15759" y="0"/>
                    </a:moveTo>
                    <a:cubicBezTo>
                      <a:pt x="13893" y="0"/>
                      <a:pt x="12070" y="710"/>
                      <a:pt x="10263" y="1893"/>
                    </a:cubicBezTo>
                    <a:cubicBezTo>
                      <a:pt x="8927" y="3097"/>
                      <a:pt x="7505" y="4147"/>
                      <a:pt x="6206" y="5495"/>
                    </a:cubicBezTo>
                    <a:cubicBezTo>
                      <a:pt x="4432" y="7296"/>
                      <a:pt x="2777" y="9313"/>
                      <a:pt x="1473" y="12318"/>
                    </a:cubicBezTo>
                    <a:cubicBezTo>
                      <a:pt x="1002" y="13440"/>
                      <a:pt x="526" y="14716"/>
                      <a:pt x="213" y="16064"/>
                    </a:cubicBezTo>
                    <a:cubicBezTo>
                      <a:pt x="-258" y="18019"/>
                      <a:pt x="56" y="19367"/>
                      <a:pt x="1121" y="20118"/>
                    </a:cubicBezTo>
                    <a:cubicBezTo>
                      <a:pt x="1868" y="20715"/>
                      <a:pt x="2658" y="21096"/>
                      <a:pt x="3485" y="21312"/>
                    </a:cubicBezTo>
                    <a:cubicBezTo>
                      <a:pt x="4194" y="21518"/>
                      <a:pt x="4903" y="21600"/>
                      <a:pt x="5606" y="21600"/>
                    </a:cubicBezTo>
                    <a:cubicBezTo>
                      <a:pt x="7288" y="21600"/>
                      <a:pt x="8954" y="21106"/>
                      <a:pt x="10620" y="20417"/>
                    </a:cubicBezTo>
                    <a:cubicBezTo>
                      <a:pt x="13498" y="19295"/>
                      <a:pt x="16219" y="17268"/>
                      <a:pt x="18664" y="14119"/>
                    </a:cubicBezTo>
                    <a:cubicBezTo>
                      <a:pt x="19649" y="12771"/>
                      <a:pt x="20514" y="11196"/>
                      <a:pt x="20985" y="9015"/>
                    </a:cubicBezTo>
                    <a:cubicBezTo>
                      <a:pt x="21342" y="7522"/>
                      <a:pt x="21342" y="6020"/>
                      <a:pt x="20985" y="4518"/>
                    </a:cubicBezTo>
                    <a:cubicBezTo>
                      <a:pt x="20320" y="1739"/>
                      <a:pt x="19097" y="617"/>
                      <a:pt x="17637" y="247"/>
                    </a:cubicBezTo>
                    <a:cubicBezTo>
                      <a:pt x="17004" y="72"/>
                      <a:pt x="16382" y="0"/>
                      <a:pt x="1575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73" name="Google Shape;2543;p38"/>
              <p:cNvSpPr/>
              <p:nvPr/>
            </p:nvSpPr>
            <p:spPr>
              <a:xfrm rot="3014733">
                <a:off x="571819" y="645652"/>
                <a:ext cx="53879" cy="499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5" h="21600" extrusionOk="0">
                    <a:moveTo>
                      <a:pt x="14975" y="0"/>
                    </a:moveTo>
                    <a:cubicBezTo>
                      <a:pt x="14833" y="0"/>
                      <a:pt x="14692" y="0"/>
                      <a:pt x="14523" y="68"/>
                    </a:cubicBezTo>
                    <a:cubicBezTo>
                      <a:pt x="12462" y="1051"/>
                      <a:pt x="12688" y="2781"/>
                      <a:pt x="12885" y="5019"/>
                    </a:cubicBezTo>
                    <a:cubicBezTo>
                      <a:pt x="12885" y="6239"/>
                      <a:pt x="13506" y="10953"/>
                      <a:pt x="10400" y="12682"/>
                    </a:cubicBezTo>
                    <a:cubicBezTo>
                      <a:pt x="10118" y="12851"/>
                      <a:pt x="9836" y="12919"/>
                      <a:pt x="9525" y="12919"/>
                    </a:cubicBezTo>
                    <a:cubicBezTo>
                      <a:pt x="7379" y="12919"/>
                      <a:pt x="5375" y="8579"/>
                      <a:pt x="4640" y="7494"/>
                    </a:cubicBezTo>
                    <a:cubicBezTo>
                      <a:pt x="3511" y="6104"/>
                      <a:pt x="2890" y="5358"/>
                      <a:pt x="2353" y="5358"/>
                    </a:cubicBezTo>
                    <a:cubicBezTo>
                      <a:pt x="2240" y="5358"/>
                      <a:pt x="2099" y="5392"/>
                      <a:pt x="1986" y="5493"/>
                    </a:cubicBezTo>
                    <a:cubicBezTo>
                      <a:pt x="942" y="6002"/>
                      <a:pt x="-696" y="7494"/>
                      <a:pt x="320" y="11936"/>
                    </a:cubicBezTo>
                    <a:cubicBezTo>
                      <a:pt x="1958" y="18006"/>
                      <a:pt x="6165" y="21600"/>
                      <a:pt x="10513" y="21600"/>
                    </a:cubicBezTo>
                    <a:cubicBezTo>
                      <a:pt x="11643" y="21600"/>
                      <a:pt x="12800" y="21329"/>
                      <a:pt x="13902" y="20820"/>
                    </a:cubicBezTo>
                    <a:cubicBezTo>
                      <a:pt x="18843" y="18345"/>
                      <a:pt x="20904" y="9969"/>
                      <a:pt x="18222" y="3764"/>
                    </a:cubicBezTo>
                    <a:cubicBezTo>
                      <a:pt x="17488" y="1797"/>
                      <a:pt x="16273" y="0"/>
                      <a:pt x="1497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74" name="Google Shape;2544;p38"/>
              <p:cNvSpPr/>
              <p:nvPr/>
            </p:nvSpPr>
            <p:spPr>
              <a:xfrm rot="3014733">
                <a:off x="543482" y="615580"/>
                <a:ext cx="20645" cy="223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23" h="21600" extrusionOk="0">
                    <a:moveTo>
                      <a:pt x="9270" y="0"/>
                    </a:moveTo>
                    <a:cubicBezTo>
                      <a:pt x="8475" y="0"/>
                      <a:pt x="7608" y="152"/>
                      <a:pt x="6813" y="379"/>
                    </a:cubicBezTo>
                    <a:cubicBezTo>
                      <a:pt x="1540" y="1516"/>
                      <a:pt x="-1133" y="7579"/>
                      <a:pt x="456" y="13112"/>
                    </a:cubicBezTo>
                    <a:cubicBezTo>
                      <a:pt x="1829" y="18796"/>
                      <a:pt x="5513" y="21600"/>
                      <a:pt x="9848" y="21600"/>
                    </a:cubicBezTo>
                    <a:cubicBezTo>
                      <a:pt x="10570" y="21600"/>
                      <a:pt x="11292" y="21524"/>
                      <a:pt x="12015" y="21373"/>
                    </a:cubicBezTo>
                    <a:cubicBezTo>
                      <a:pt x="17288" y="20312"/>
                      <a:pt x="20467" y="13642"/>
                      <a:pt x="18372" y="7579"/>
                    </a:cubicBezTo>
                    <a:cubicBezTo>
                      <a:pt x="17072" y="3032"/>
                      <a:pt x="13243" y="0"/>
                      <a:pt x="9270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75" name="Google Shape;2545;p38"/>
              <p:cNvSpPr/>
              <p:nvPr/>
            </p:nvSpPr>
            <p:spPr>
              <a:xfrm rot="3014733">
                <a:off x="652173" y="680100"/>
                <a:ext cx="20434" cy="229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79" h="21600" extrusionOk="0">
                    <a:moveTo>
                      <a:pt x="9052" y="0"/>
                    </a:moveTo>
                    <a:cubicBezTo>
                      <a:pt x="8165" y="0"/>
                      <a:pt x="7277" y="147"/>
                      <a:pt x="6389" y="442"/>
                    </a:cubicBezTo>
                    <a:cubicBezTo>
                      <a:pt x="1581" y="2064"/>
                      <a:pt x="-1156" y="7446"/>
                      <a:pt x="471" y="13343"/>
                    </a:cubicBezTo>
                    <a:cubicBezTo>
                      <a:pt x="1877" y="18504"/>
                      <a:pt x="5354" y="21600"/>
                      <a:pt x="9792" y="21600"/>
                    </a:cubicBezTo>
                    <a:cubicBezTo>
                      <a:pt x="10458" y="21600"/>
                      <a:pt x="11123" y="21526"/>
                      <a:pt x="11789" y="21379"/>
                    </a:cubicBezTo>
                    <a:cubicBezTo>
                      <a:pt x="17707" y="19757"/>
                      <a:pt x="20444" y="13859"/>
                      <a:pt x="18817" y="7446"/>
                    </a:cubicBezTo>
                    <a:cubicBezTo>
                      <a:pt x="17485" y="3023"/>
                      <a:pt x="13195" y="0"/>
                      <a:pt x="905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9" name="Google Shape;2450;p37"/>
          <p:cNvSpPr/>
          <p:nvPr/>
        </p:nvSpPr>
        <p:spPr>
          <a:xfrm>
            <a:off x="1572150" y="1255225"/>
            <a:ext cx="601200" cy="601200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defRPr>
            </a:pPr>
            <a:endParaRPr/>
          </a:p>
        </p:txBody>
      </p:sp>
      <p:sp>
        <p:nvSpPr>
          <p:cNvPr id="2580" name="Google Shape;2451;p37"/>
          <p:cNvSpPr/>
          <p:nvPr/>
        </p:nvSpPr>
        <p:spPr>
          <a:xfrm>
            <a:off x="4271421" y="1255225"/>
            <a:ext cx="601201" cy="601200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defRPr>
            </a:pPr>
            <a:endParaRPr/>
          </a:p>
        </p:txBody>
      </p:sp>
      <p:sp>
        <p:nvSpPr>
          <p:cNvPr id="2581" name="Google Shape;2452;p37"/>
          <p:cNvSpPr/>
          <p:nvPr/>
        </p:nvSpPr>
        <p:spPr>
          <a:xfrm>
            <a:off x="6970699" y="1255225"/>
            <a:ext cx="601201" cy="601200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defRPr>
            </a:pPr>
            <a:endParaRPr/>
          </a:p>
        </p:txBody>
      </p:sp>
      <p:sp>
        <p:nvSpPr>
          <p:cNvPr id="2582" name="Google Shape;2453;p37"/>
          <p:cNvSpPr/>
          <p:nvPr/>
        </p:nvSpPr>
        <p:spPr>
          <a:xfrm>
            <a:off x="2766025" y="3064025"/>
            <a:ext cx="601201" cy="601200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defRPr>
            </a:pPr>
            <a:endParaRPr/>
          </a:p>
        </p:txBody>
      </p:sp>
      <p:sp>
        <p:nvSpPr>
          <p:cNvPr id="2583" name="Google Shape;2454;p37"/>
          <p:cNvSpPr/>
          <p:nvPr/>
        </p:nvSpPr>
        <p:spPr>
          <a:xfrm>
            <a:off x="5750198" y="3064025"/>
            <a:ext cx="601201" cy="601200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defRPr>
            </a:pPr>
            <a:endParaRPr/>
          </a:p>
        </p:txBody>
      </p:sp>
      <p:sp>
        <p:nvSpPr>
          <p:cNvPr id="2584" name="Google Shape;2456;p37"/>
          <p:cNvSpPr txBox="1">
            <a:spLocks noGrp="1"/>
          </p:cNvSpPr>
          <p:nvPr>
            <p:ph type="title"/>
          </p:nvPr>
        </p:nvSpPr>
        <p:spPr>
          <a:xfrm>
            <a:off x="699353" y="274290"/>
            <a:ext cx="8016630" cy="73196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786384">
              <a:defRPr sz="4300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t>ЗАДАЧИ</a:t>
            </a:r>
          </a:p>
        </p:txBody>
      </p:sp>
      <p:sp>
        <p:nvSpPr>
          <p:cNvPr id="2585" name="Google Shape;2457;p37"/>
          <p:cNvSpPr txBox="1">
            <a:spLocks noGrp="1"/>
          </p:cNvSpPr>
          <p:nvPr>
            <p:ph type="body" sz="quarter" idx="1"/>
          </p:nvPr>
        </p:nvSpPr>
        <p:spPr>
          <a:xfrm>
            <a:off x="1973945" y="3832436"/>
            <a:ext cx="2185361" cy="79257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defTabSz="768095">
              <a:defRPr sz="1175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Провести анкетирование среди респондентов разных возрастов;</a:t>
            </a:r>
          </a:p>
        </p:txBody>
      </p:sp>
      <p:sp>
        <p:nvSpPr>
          <p:cNvPr id="2586" name="Google Shape;2458;p37"/>
          <p:cNvSpPr txBox="1"/>
          <p:nvPr/>
        </p:nvSpPr>
        <p:spPr>
          <a:xfrm>
            <a:off x="637195" y="1873052"/>
            <a:ext cx="2471110" cy="832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 lnSpcReduction="10000"/>
          </a:bodyPr>
          <a:lstStyle>
            <a:lvl1pPr algn="ctr" defTabSz="822959">
              <a:lnSpc>
                <a:spcPct val="115000"/>
              </a:lnSpc>
              <a:defRPr sz="126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В полной мере охарактеризовать понятие «тригонометрия»;</a:t>
            </a:r>
          </a:p>
        </p:txBody>
      </p:sp>
      <p:sp>
        <p:nvSpPr>
          <p:cNvPr id="2587" name="Google Shape;2459;p37"/>
          <p:cNvSpPr txBox="1"/>
          <p:nvPr/>
        </p:nvSpPr>
        <p:spPr>
          <a:xfrm>
            <a:off x="3336445" y="1954196"/>
            <a:ext cx="2471110" cy="8277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 fontScale="92500"/>
          </a:bodyPr>
          <a:lstStyle>
            <a:lvl1pPr algn="ctr" defTabSz="877823">
              <a:lnSpc>
                <a:spcPct val="115000"/>
              </a:lnSpc>
              <a:defRPr sz="1344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Понять, как применяется тригонометрия в нашей реальной жизни;</a:t>
            </a:r>
          </a:p>
        </p:txBody>
      </p:sp>
      <p:sp>
        <p:nvSpPr>
          <p:cNvPr id="2588" name="Google Shape;2460;p37"/>
          <p:cNvSpPr txBox="1"/>
          <p:nvPr/>
        </p:nvSpPr>
        <p:spPr>
          <a:xfrm>
            <a:off x="4815243" y="3832436"/>
            <a:ext cx="2471111" cy="10046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 lnSpcReduction="10000"/>
          </a:bodyPr>
          <a:lstStyle>
            <a:lvl1pPr algn="ctr" defTabSz="813816">
              <a:lnSpc>
                <a:spcPct val="115000"/>
              </a:lnSpc>
              <a:defRPr sz="1246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Сделать выводы, на основе собранной и проанализированной информации.</a:t>
            </a:r>
          </a:p>
        </p:txBody>
      </p:sp>
      <p:sp>
        <p:nvSpPr>
          <p:cNvPr id="2589" name="Google Shape;2461;p37"/>
          <p:cNvSpPr txBox="1"/>
          <p:nvPr/>
        </p:nvSpPr>
        <p:spPr>
          <a:xfrm>
            <a:off x="6118549" y="2002732"/>
            <a:ext cx="2305501" cy="833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 fontScale="92500" lnSpcReduction="10000"/>
          </a:bodyPr>
          <a:lstStyle>
            <a:lvl1pPr algn="ctr" defTabSz="905255">
              <a:lnSpc>
                <a:spcPct val="115000"/>
              </a:lnSpc>
              <a:defRPr sz="1386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Выяснить, какова связь тригонометрии и других наук;</a:t>
            </a:r>
          </a:p>
        </p:txBody>
      </p:sp>
      <p:sp>
        <p:nvSpPr>
          <p:cNvPr id="2590" name="Google Shape;2463;p37"/>
          <p:cNvSpPr txBox="1"/>
          <p:nvPr/>
        </p:nvSpPr>
        <p:spPr>
          <a:xfrm>
            <a:off x="1505399" y="1332024"/>
            <a:ext cx="734701" cy="44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 anchor="ctr">
            <a:normAutofit fontScale="92500" lnSpcReduction="20000"/>
          </a:bodyPr>
          <a:lstStyle>
            <a:lvl1pPr algn="ctr" defTabSz="649223">
              <a:defRPr sz="213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01</a:t>
            </a:r>
          </a:p>
        </p:txBody>
      </p:sp>
      <p:sp>
        <p:nvSpPr>
          <p:cNvPr id="2591" name="Google Shape;2464;p37"/>
          <p:cNvSpPr txBox="1"/>
          <p:nvPr/>
        </p:nvSpPr>
        <p:spPr>
          <a:xfrm>
            <a:off x="2699275" y="3140824"/>
            <a:ext cx="734701" cy="44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 anchor="ctr">
            <a:normAutofit fontScale="92500" lnSpcReduction="20000"/>
          </a:bodyPr>
          <a:lstStyle>
            <a:lvl1pPr algn="ctr" defTabSz="649223">
              <a:defRPr sz="213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04</a:t>
            </a:r>
          </a:p>
        </p:txBody>
      </p:sp>
      <p:sp>
        <p:nvSpPr>
          <p:cNvPr id="2592" name="Google Shape;2465;p37"/>
          <p:cNvSpPr txBox="1"/>
          <p:nvPr/>
        </p:nvSpPr>
        <p:spPr>
          <a:xfrm>
            <a:off x="4204670" y="1332024"/>
            <a:ext cx="734701" cy="44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 anchor="ctr">
            <a:normAutofit fontScale="92500" lnSpcReduction="20000"/>
          </a:bodyPr>
          <a:lstStyle>
            <a:lvl1pPr algn="ctr" defTabSz="649223">
              <a:defRPr sz="213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02</a:t>
            </a:r>
          </a:p>
        </p:txBody>
      </p:sp>
      <p:sp>
        <p:nvSpPr>
          <p:cNvPr id="2593" name="Google Shape;2466;p37"/>
          <p:cNvSpPr txBox="1"/>
          <p:nvPr/>
        </p:nvSpPr>
        <p:spPr>
          <a:xfrm>
            <a:off x="5683448" y="3140824"/>
            <a:ext cx="734701" cy="44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 anchor="ctr">
            <a:normAutofit fontScale="92500" lnSpcReduction="20000"/>
          </a:bodyPr>
          <a:lstStyle>
            <a:lvl1pPr algn="ctr" defTabSz="649223">
              <a:defRPr sz="213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05</a:t>
            </a:r>
          </a:p>
        </p:txBody>
      </p:sp>
      <p:sp>
        <p:nvSpPr>
          <p:cNvPr id="2594" name="Google Shape;2467;p37"/>
          <p:cNvSpPr txBox="1"/>
          <p:nvPr/>
        </p:nvSpPr>
        <p:spPr>
          <a:xfrm>
            <a:off x="6903949" y="1332024"/>
            <a:ext cx="734701" cy="44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 anchor="ctr">
            <a:normAutofit fontScale="92500" lnSpcReduction="20000"/>
          </a:bodyPr>
          <a:lstStyle>
            <a:lvl1pPr algn="ctr" defTabSz="649223">
              <a:defRPr sz="213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03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6" name="Google Shape;2389;p36"/>
          <p:cNvSpPr txBox="1">
            <a:spLocks noGrp="1"/>
          </p:cNvSpPr>
          <p:nvPr>
            <p:ph type="title"/>
          </p:nvPr>
        </p:nvSpPr>
        <p:spPr>
          <a:xfrm>
            <a:off x="580882" y="1381131"/>
            <a:ext cx="7710901" cy="5727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786384">
              <a:defRPr sz="3010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t>ТРИГОНОМЕТРИЯ</a:t>
            </a:r>
          </a:p>
        </p:txBody>
      </p:sp>
      <p:sp>
        <p:nvSpPr>
          <p:cNvPr id="2597" name="Google Shape;2390;p36"/>
          <p:cNvSpPr txBox="1">
            <a:spLocks noGrp="1"/>
          </p:cNvSpPr>
          <p:nvPr>
            <p:ph type="body" sz="half" idx="1"/>
          </p:nvPr>
        </p:nvSpPr>
        <p:spPr>
          <a:xfrm>
            <a:off x="570765" y="1942816"/>
            <a:ext cx="4984692" cy="1892485"/>
          </a:xfrm>
          <a:prstGeom prst="rect">
            <a:avLst/>
          </a:prstGeom>
        </p:spPr>
        <p:txBody>
          <a:bodyPr/>
          <a:lstStyle>
            <a:lvl1pPr marL="0" indent="0" defTabSz="822959">
              <a:buSzTx/>
              <a:buNone/>
              <a:defRPr sz="171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 - это раздел математики, который изучает зависимость между величинами углов, а также длины сторон треугольников и алгебраические тождества тригонометрических функций</a:t>
            </a:r>
          </a:p>
        </p:txBody>
      </p:sp>
      <p:grpSp>
        <p:nvGrpSpPr>
          <p:cNvPr id="2652" name="Google Shape;2391;p36"/>
          <p:cNvGrpSpPr/>
          <p:nvPr/>
        </p:nvGrpSpPr>
        <p:grpSpPr>
          <a:xfrm>
            <a:off x="4493435" y="1443339"/>
            <a:ext cx="3779230" cy="3028047"/>
            <a:chOff x="0" y="0"/>
            <a:chExt cx="3779228" cy="3028046"/>
          </a:xfrm>
        </p:grpSpPr>
        <p:grpSp>
          <p:nvGrpSpPr>
            <p:cNvPr id="2612" name="Google Shape;2392;p36"/>
            <p:cNvGrpSpPr/>
            <p:nvPr/>
          </p:nvGrpSpPr>
          <p:grpSpPr>
            <a:xfrm>
              <a:off x="0" y="2055750"/>
              <a:ext cx="1223479" cy="882120"/>
              <a:chOff x="0" y="0"/>
              <a:chExt cx="1223478" cy="882119"/>
            </a:xfrm>
          </p:grpSpPr>
          <p:sp>
            <p:nvSpPr>
              <p:cNvPr id="2598" name="Google Shape;2393;p36"/>
              <p:cNvSpPr/>
              <p:nvPr/>
            </p:nvSpPr>
            <p:spPr>
              <a:xfrm rot="20281450">
                <a:off x="321899" y="300887"/>
                <a:ext cx="483423" cy="3300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06" h="21600" extrusionOk="0">
                    <a:moveTo>
                      <a:pt x="3668" y="0"/>
                    </a:moveTo>
                    <a:cubicBezTo>
                      <a:pt x="2819" y="0"/>
                      <a:pt x="2246" y="790"/>
                      <a:pt x="1946" y="1768"/>
                    </a:cubicBezTo>
                    <a:cubicBezTo>
                      <a:pt x="1321" y="3688"/>
                      <a:pt x="827" y="5719"/>
                      <a:pt x="578" y="7821"/>
                    </a:cubicBezTo>
                    <a:cubicBezTo>
                      <a:pt x="353" y="9523"/>
                      <a:pt x="206" y="11220"/>
                      <a:pt x="32" y="12917"/>
                    </a:cubicBezTo>
                    <a:cubicBezTo>
                      <a:pt x="-142" y="14503"/>
                      <a:pt x="404" y="15536"/>
                      <a:pt x="1396" y="15906"/>
                    </a:cubicBezTo>
                    <a:cubicBezTo>
                      <a:pt x="6244" y="17679"/>
                      <a:pt x="11091" y="19488"/>
                      <a:pt x="15939" y="21261"/>
                    </a:cubicBezTo>
                    <a:cubicBezTo>
                      <a:pt x="16413" y="21443"/>
                      <a:pt x="16884" y="21519"/>
                      <a:pt x="17382" y="21595"/>
                    </a:cubicBezTo>
                    <a:cubicBezTo>
                      <a:pt x="17426" y="21600"/>
                      <a:pt x="17474" y="21600"/>
                      <a:pt x="17515" y="21600"/>
                    </a:cubicBezTo>
                    <a:cubicBezTo>
                      <a:pt x="18040" y="21600"/>
                      <a:pt x="18415" y="21195"/>
                      <a:pt x="18575" y="20374"/>
                    </a:cubicBezTo>
                    <a:cubicBezTo>
                      <a:pt x="18674" y="19822"/>
                      <a:pt x="18797" y="19229"/>
                      <a:pt x="18848" y="18677"/>
                    </a:cubicBezTo>
                    <a:cubicBezTo>
                      <a:pt x="19145" y="15577"/>
                      <a:pt x="20015" y="12735"/>
                      <a:pt x="20786" y="9853"/>
                    </a:cubicBezTo>
                    <a:cubicBezTo>
                      <a:pt x="20936" y="9377"/>
                      <a:pt x="21086" y="8931"/>
                      <a:pt x="21185" y="8450"/>
                    </a:cubicBezTo>
                    <a:cubicBezTo>
                      <a:pt x="21458" y="7305"/>
                      <a:pt x="21284" y="6829"/>
                      <a:pt x="20513" y="6530"/>
                    </a:cubicBezTo>
                    <a:cubicBezTo>
                      <a:pt x="17781" y="5496"/>
                      <a:pt x="6991" y="1251"/>
                      <a:pt x="4330" y="147"/>
                    </a:cubicBezTo>
                    <a:cubicBezTo>
                      <a:pt x="4095" y="46"/>
                      <a:pt x="3873" y="0"/>
                      <a:pt x="36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599" name="Google Shape;2394;p36"/>
              <p:cNvSpPr/>
              <p:nvPr/>
            </p:nvSpPr>
            <p:spPr>
              <a:xfrm rot="20281450">
                <a:off x="966293" y="300227"/>
                <a:ext cx="192487" cy="1669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58" h="21600" extrusionOk="0">
                    <a:moveTo>
                      <a:pt x="5372" y="0"/>
                    </a:moveTo>
                    <a:cubicBezTo>
                      <a:pt x="4703" y="0"/>
                      <a:pt x="4237" y="551"/>
                      <a:pt x="3847" y="1782"/>
                    </a:cubicBezTo>
                    <a:cubicBezTo>
                      <a:pt x="3052" y="4046"/>
                      <a:pt x="2366" y="6379"/>
                      <a:pt x="1688" y="8502"/>
                    </a:cubicBezTo>
                    <a:cubicBezTo>
                      <a:pt x="1443" y="9523"/>
                      <a:pt x="1197" y="10545"/>
                      <a:pt x="1011" y="11636"/>
                    </a:cubicBezTo>
                    <a:cubicBezTo>
                      <a:pt x="638" y="13899"/>
                      <a:pt x="334" y="15802"/>
                      <a:pt x="88" y="17765"/>
                    </a:cubicBezTo>
                    <a:cubicBezTo>
                      <a:pt x="29" y="18355"/>
                      <a:pt x="-39" y="19006"/>
                      <a:pt x="29" y="19587"/>
                    </a:cubicBezTo>
                    <a:cubicBezTo>
                      <a:pt x="147" y="20689"/>
                      <a:pt x="765" y="21420"/>
                      <a:pt x="1688" y="21490"/>
                    </a:cubicBezTo>
                    <a:cubicBezTo>
                      <a:pt x="2840" y="21560"/>
                      <a:pt x="3983" y="21600"/>
                      <a:pt x="5118" y="21600"/>
                    </a:cubicBezTo>
                    <a:cubicBezTo>
                      <a:pt x="9673" y="21600"/>
                      <a:pt x="14152" y="20989"/>
                      <a:pt x="18597" y="19587"/>
                    </a:cubicBezTo>
                    <a:cubicBezTo>
                      <a:pt x="19029" y="19517"/>
                      <a:pt x="19461" y="19297"/>
                      <a:pt x="19707" y="18936"/>
                    </a:cubicBezTo>
                    <a:cubicBezTo>
                      <a:pt x="21561" y="16893"/>
                      <a:pt x="21493" y="12587"/>
                      <a:pt x="19588" y="10685"/>
                    </a:cubicBezTo>
                    <a:cubicBezTo>
                      <a:pt x="15575" y="6890"/>
                      <a:pt x="11443" y="3315"/>
                      <a:pt x="6811" y="551"/>
                    </a:cubicBezTo>
                    <a:cubicBezTo>
                      <a:pt x="6235" y="190"/>
                      <a:pt x="5770" y="0"/>
                      <a:pt x="53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0" name="Google Shape;2395;p36"/>
              <p:cNvSpPr/>
              <p:nvPr/>
            </p:nvSpPr>
            <p:spPr>
              <a:xfrm rot="20281450">
                <a:off x="73933" y="403325"/>
                <a:ext cx="114399" cy="2475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81" h="21600" extrusionOk="0">
                    <a:moveTo>
                      <a:pt x="13876" y="0"/>
                    </a:moveTo>
                    <a:cubicBezTo>
                      <a:pt x="12156" y="0"/>
                      <a:pt x="10845" y="439"/>
                      <a:pt x="9630" y="1290"/>
                    </a:cubicBezTo>
                    <a:cubicBezTo>
                      <a:pt x="6749" y="3302"/>
                      <a:pt x="4059" y="5368"/>
                      <a:pt x="2871" y="7880"/>
                    </a:cubicBezTo>
                    <a:cubicBezTo>
                      <a:pt x="2462" y="8818"/>
                      <a:pt x="1670" y="9703"/>
                      <a:pt x="1178" y="10439"/>
                    </a:cubicBezTo>
                    <a:cubicBezTo>
                      <a:pt x="-324" y="13639"/>
                      <a:pt x="-624" y="16590"/>
                      <a:pt x="1670" y="19493"/>
                    </a:cubicBezTo>
                    <a:cubicBezTo>
                      <a:pt x="2571" y="20621"/>
                      <a:pt x="4155" y="21114"/>
                      <a:pt x="6148" y="21364"/>
                    </a:cubicBezTo>
                    <a:cubicBezTo>
                      <a:pt x="7322" y="21505"/>
                      <a:pt x="8196" y="21600"/>
                      <a:pt x="8838" y="21600"/>
                    </a:cubicBezTo>
                    <a:cubicBezTo>
                      <a:pt x="10340" y="21600"/>
                      <a:pt x="10586" y="21094"/>
                      <a:pt x="10722" y="19642"/>
                    </a:cubicBezTo>
                    <a:cubicBezTo>
                      <a:pt x="11118" y="15510"/>
                      <a:pt x="13316" y="11573"/>
                      <a:pt x="16293" y="7731"/>
                    </a:cubicBezTo>
                    <a:cubicBezTo>
                      <a:pt x="17290" y="6306"/>
                      <a:pt x="18491" y="4929"/>
                      <a:pt x="19583" y="3552"/>
                    </a:cubicBezTo>
                    <a:cubicBezTo>
                      <a:pt x="20976" y="1681"/>
                      <a:pt x="19979" y="844"/>
                      <a:pt x="16102" y="203"/>
                    </a:cubicBezTo>
                    <a:cubicBezTo>
                      <a:pt x="15282" y="68"/>
                      <a:pt x="14545" y="0"/>
                      <a:pt x="138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1" name="Google Shape;2396;p36"/>
              <p:cNvSpPr/>
              <p:nvPr/>
            </p:nvSpPr>
            <p:spPr>
              <a:xfrm rot="20281450">
                <a:off x="159501" y="393800"/>
                <a:ext cx="117058" cy="245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44" h="21600" extrusionOk="0">
                    <a:moveTo>
                      <a:pt x="14151" y="0"/>
                    </a:moveTo>
                    <a:cubicBezTo>
                      <a:pt x="12613" y="0"/>
                      <a:pt x="11201" y="436"/>
                      <a:pt x="10516" y="1144"/>
                    </a:cubicBezTo>
                    <a:cubicBezTo>
                      <a:pt x="8783" y="2880"/>
                      <a:pt x="7161" y="4569"/>
                      <a:pt x="5735" y="6353"/>
                    </a:cubicBezTo>
                    <a:cubicBezTo>
                      <a:pt x="4407" y="8042"/>
                      <a:pt x="3386" y="9779"/>
                      <a:pt x="1764" y="12107"/>
                    </a:cubicBezTo>
                    <a:cubicBezTo>
                      <a:pt x="1345" y="13898"/>
                      <a:pt x="632" y="16275"/>
                      <a:pt x="31" y="18658"/>
                    </a:cubicBezTo>
                    <a:cubicBezTo>
                      <a:pt x="-81" y="19155"/>
                      <a:pt x="129" y="19652"/>
                      <a:pt x="436" y="20095"/>
                    </a:cubicBezTo>
                    <a:cubicBezTo>
                      <a:pt x="744" y="20694"/>
                      <a:pt x="1457" y="21089"/>
                      <a:pt x="2771" y="21191"/>
                    </a:cubicBezTo>
                    <a:cubicBezTo>
                      <a:pt x="4309" y="21287"/>
                      <a:pt x="5735" y="21539"/>
                      <a:pt x="7161" y="21586"/>
                    </a:cubicBezTo>
                    <a:cubicBezTo>
                      <a:pt x="7329" y="21593"/>
                      <a:pt x="7510" y="21600"/>
                      <a:pt x="7664" y="21600"/>
                    </a:cubicBezTo>
                    <a:cubicBezTo>
                      <a:pt x="9286" y="21600"/>
                      <a:pt x="10251" y="21151"/>
                      <a:pt x="10628" y="20299"/>
                    </a:cubicBezTo>
                    <a:cubicBezTo>
                      <a:pt x="10922" y="19503"/>
                      <a:pt x="10824" y="18658"/>
                      <a:pt x="10922" y="17814"/>
                    </a:cubicBezTo>
                    <a:cubicBezTo>
                      <a:pt x="11537" y="12952"/>
                      <a:pt x="14599" y="8485"/>
                      <a:pt x="19282" y="4222"/>
                    </a:cubicBezTo>
                    <a:cubicBezTo>
                      <a:pt x="19897" y="3670"/>
                      <a:pt x="20498" y="3078"/>
                      <a:pt x="20918" y="2485"/>
                    </a:cubicBezTo>
                    <a:cubicBezTo>
                      <a:pt x="21519" y="1587"/>
                      <a:pt x="20918" y="797"/>
                      <a:pt x="19184" y="449"/>
                    </a:cubicBezTo>
                    <a:cubicBezTo>
                      <a:pt x="17646" y="150"/>
                      <a:pt x="16025" y="0"/>
                      <a:pt x="14389" y="0"/>
                    </a:cubicBezTo>
                    <a:cubicBezTo>
                      <a:pt x="14305" y="0"/>
                      <a:pt x="14221" y="0"/>
                      <a:pt x="1415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2" name="Google Shape;2397;p36"/>
              <p:cNvSpPr/>
              <p:nvPr/>
            </p:nvSpPr>
            <p:spPr>
              <a:xfrm rot="20281450">
                <a:off x="244162" y="386271"/>
                <a:ext cx="103721" cy="2410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8" h="21600" extrusionOk="0">
                    <a:moveTo>
                      <a:pt x="16826" y="0"/>
                    </a:moveTo>
                    <a:cubicBezTo>
                      <a:pt x="16511" y="0"/>
                      <a:pt x="16180" y="21"/>
                      <a:pt x="15817" y="69"/>
                    </a:cubicBezTo>
                    <a:cubicBezTo>
                      <a:pt x="14099" y="271"/>
                      <a:pt x="12711" y="728"/>
                      <a:pt x="11797" y="1436"/>
                    </a:cubicBezTo>
                    <a:cubicBezTo>
                      <a:pt x="7887" y="4467"/>
                      <a:pt x="4213" y="7602"/>
                      <a:pt x="1911" y="11036"/>
                    </a:cubicBezTo>
                    <a:cubicBezTo>
                      <a:pt x="1344" y="13415"/>
                      <a:pt x="650" y="15787"/>
                      <a:pt x="82" y="18111"/>
                    </a:cubicBezTo>
                    <a:cubicBezTo>
                      <a:pt x="-28" y="18416"/>
                      <a:pt x="-28" y="18673"/>
                      <a:pt x="82" y="18923"/>
                    </a:cubicBezTo>
                    <a:cubicBezTo>
                      <a:pt x="776" y="21045"/>
                      <a:pt x="3188" y="21551"/>
                      <a:pt x="7430" y="21600"/>
                    </a:cubicBezTo>
                    <a:cubicBezTo>
                      <a:pt x="9495" y="21600"/>
                      <a:pt x="10189" y="21094"/>
                      <a:pt x="10536" y="20032"/>
                    </a:cubicBezTo>
                    <a:cubicBezTo>
                      <a:pt x="10882" y="18416"/>
                      <a:pt x="11229" y="16751"/>
                      <a:pt x="11797" y="15135"/>
                    </a:cubicBezTo>
                    <a:cubicBezTo>
                      <a:pt x="13184" y="10682"/>
                      <a:pt x="16274" y="6486"/>
                      <a:pt x="20531" y="2442"/>
                    </a:cubicBezTo>
                    <a:cubicBezTo>
                      <a:pt x="21099" y="1887"/>
                      <a:pt x="21572" y="1332"/>
                      <a:pt x="20421" y="881"/>
                    </a:cubicBezTo>
                    <a:cubicBezTo>
                      <a:pt x="19380" y="423"/>
                      <a:pt x="18277" y="0"/>
                      <a:pt x="1682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3" name="Google Shape;2398;p36"/>
              <p:cNvSpPr/>
              <p:nvPr/>
            </p:nvSpPr>
            <p:spPr>
              <a:xfrm rot="20281450">
                <a:off x="899828" y="299842"/>
                <a:ext cx="94844" cy="2371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0" h="21600" extrusionOk="0">
                    <a:moveTo>
                      <a:pt x="15840" y="0"/>
                    </a:moveTo>
                    <a:cubicBezTo>
                      <a:pt x="14247" y="0"/>
                      <a:pt x="12774" y="402"/>
                      <a:pt x="12037" y="1086"/>
                    </a:cubicBezTo>
                    <a:cubicBezTo>
                      <a:pt x="10907" y="2214"/>
                      <a:pt x="9656" y="3292"/>
                      <a:pt x="8783" y="4477"/>
                    </a:cubicBezTo>
                    <a:cubicBezTo>
                      <a:pt x="6916" y="6739"/>
                      <a:pt x="5288" y="8995"/>
                      <a:pt x="3541" y="11308"/>
                    </a:cubicBezTo>
                    <a:cubicBezTo>
                      <a:pt x="2428" y="13570"/>
                      <a:pt x="1297" y="15826"/>
                      <a:pt x="304" y="18089"/>
                    </a:cubicBezTo>
                    <a:cubicBezTo>
                      <a:pt x="47" y="18555"/>
                      <a:pt x="-73" y="19062"/>
                      <a:pt x="47" y="19527"/>
                    </a:cubicBezTo>
                    <a:cubicBezTo>
                      <a:pt x="372" y="21029"/>
                      <a:pt x="3096" y="21600"/>
                      <a:pt x="5665" y="21600"/>
                    </a:cubicBezTo>
                    <a:cubicBezTo>
                      <a:pt x="6179" y="21600"/>
                      <a:pt x="6693" y="21572"/>
                      <a:pt x="7173" y="21530"/>
                    </a:cubicBezTo>
                    <a:cubicBezTo>
                      <a:pt x="9040" y="21374"/>
                      <a:pt x="9537" y="20712"/>
                      <a:pt x="9793" y="20042"/>
                    </a:cubicBezTo>
                    <a:cubicBezTo>
                      <a:pt x="10530" y="18089"/>
                      <a:pt x="11164" y="16087"/>
                      <a:pt x="11780" y="14134"/>
                    </a:cubicBezTo>
                    <a:cubicBezTo>
                      <a:pt x="12911" y="10849"/>
                      <a:pt x="15789" y="7818"/>
                      <a:pt x="18529" y="4787"/>
                    </a:cubicBezTo>
                    <a:cubicBezTo>
                      <a:pt x="19283" y="3962"/>
                      <a:pt x="20020" y="3193"/>
                      <a:pt x="20653" y="2319"/>
                    </a:cubicBezTo>
                    <a:cubicBezTo>
                      <a:pt x="21527" y="832"/>
                      <a:pt x="20773" y="832"/>
                      <a:pt x="17536" y="162"/>
                    </a:cubicBezTo>
                    <a:cubicBezTo>
                      <a:pt x="16971" y="49"/>
                      <a:pt x="16388" y="0"/>
                      <a:pt x="1584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4" name="Google Shape;2399;p36"/>
              <p:cNvSpPr/>
              <p:nvPr/>
            </p:nvSpPr>
            <p:spPr>
              <a:xfrm rot="20281450">
                <a:off x="833497" y="309356"/>
                <a:ext cx="99098" cy="2362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1" h="21600" extrusionOk="0">
                    <a:moveTo>
                      <a:pt x="16310" y="0"/>
                    </a:moveTo>
                    <a:cubicBezTo>
                      <a:pt x="14707" y="0"/>
                      <a:pt x="13622" y="403"/>
                      <a:pt x="13071" y="1033"/>
                    </a:cubicBezTo>
                    <a:cubicBezTo>
                      <a:pt x="10950" y="3149"/>
                      <a:pt x="8829" y="5258"/>
                      <a:pt x="6935" y="7431"/>
                    </a:cubicBezTo>
                    <a:cubicBezTo>
                      <a:pt x="5283" y="9385"/>
                      <a:pt x="3988" y="11402"/>
                      <a:pt x="1980" y="14084"/>
                    </a:cubicBezTo>
                    <a:cubicBezTo>
                      <a:pt x="1510" y="15372"/>
                      <a:pt x="798" y="17332"/>
                      <a:pt x="85" y="19293"/>
                    </a:cubicBezTo>
                    <a:cubicBezTo>
                      <a:pt x="-28" y="19548"/>
                      <a:pt x="-28" y="19802"/>
                      <a:pt x="85" y="20015"/>
                    </a:cubicBezTo>
                    <a:cubicBezTo>
                      <a:pt x="636" y="20857"/>
                      <a:pt x="4052" y="21600"/>
                      <a:pt x="6530" y="21600"/>
                    </a:cubicBezTo>
                    <a:cubicBezTo>
                      <a:pt x="7242" y="21600"/>
                      <a:pt x="7874" y="21543"/>
                      <a:pt x="8343" y="21402"/>
                    </a:cubicBezTo>
                    <a:cubicBezTo>
                      <a:pt x="8829" y="21253"/>
                      <a:pt x="9169" y="20885"/>
                      <a:pt x="9299" y="20630"/>
                    </a:cubicBezTo>
                    <a:cubicBezTo>
                      <a:pt x="10124" y="16554"/>
                      <a:pt x="12245" y="12583"/>
                      <a:pt x="14966" y="8663"/>
                    </a:cubicBezTo>
                    <a:cubicBezTo>
                      <a:pt x="16374" y="6709"/>
                      <a:pt x="18139" y="4798"/>
                      <a:pt x="19678" y="2888"/>
                    </a:cubicBezTo>
                    <a:cubicBezTo>
                      <a:pt x="19791" y="2732"/>
                      <a:pt x="20034" y="2583"/>
                      <a:pt x="20147" y="2428"/>
                    </a:cubicBezTo>
                    <a:cubicBezTo>
                      <a:pt x="21572" y="878"/>
                      <a:pt x="20390" y="106"/>
                      <a:pt x="16617" y="0"/>
                    </a:cubicBezTo>
                    <a:cubicBezTo>
                      <a:pt x="16504" y="0"/>
                      <a:pt x="16407" y="0"/>
                      <a:pt x="163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5" name="Google Shape;2400;p36"/>
              <p:cNvSpPr/>
              <p:nvPr/>
            </p:nvSpPr>
            <p:spPr>
              <a:xfrm rot="20281450">
                <a:off x="770108" y="319278"/>
                <a:ext cx="102330" cy="2302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9" h="21600" extrusionOk="0">
                    <a:moveTo>
                      <a:pt x="16876" y="0"/>
                    </a:moveTo>
                    <a:cubicBezTo>
                      <a:pt x="15041" y="0"/>
                      <a:pt x="13504" y="472"/>
                      <a:pt x="12672" y="1343"/>
                    </a:cubicBezTo>
                    <a:cubicBezTo>
                      <a:pt x="8437" y="5467"/>
                      <a:pt x="4782" y="9700"/>
                      <a:pt x="1927" y="14514"/>
                    </a:cubicBezTo>
                    <a:cubicBezTo>
                      <a:pt x="1457" y="15734"/>
                      <a:pt x="782" y="17316"/>
                      <a:pt x="92" y="18957"/>
                    </a:cubicBezTo>
                    <a:cubicBezTo>
                      <a:pt x="-363" y="20228"/>
                      <a:pt x="892" y="21179"/>
                      <a:pt x="3402" y="21498"/>
                    </a:cubicBezTo>
                    <a:cubicBezTo>
                      <a:pt x="3951" y="21564"/>
                      <a:pt x="4437" y="21600"/>
                      <a:pt x="4892" y="21600"/>
                    </a:cubicBezTo>
                    <a:cubicBezTo>
                      <a:pt x="6555" y="21600"/>
                      <a:pt x="7621" y="21143"/>
                      <a:pt x="7982" y="20228"/>
                    </a:cubicBezTo>
                    <a:cubicBezTo>
                      <a:pt x="8547" y="19117"/>
                      <a:pt x="8782" y="18006"/>
                      <a:pt x="9237" y="16895"/>
                    </a:cubicBezTo>
                    <a:cubicBezTo>
                      <a:pt x="11527" y="12452"/>
                      <a:pt x="14837" y="8168"/>
                      <a:pt x="18727" y="3935"/>
                    </a:cubicBezTo>
                    <a:cubicBezTo>
                      <a:pt x="19292" y="3296"/>
                      <a:pt x="19982" y="2665"/>
                      <a:pt x="20547" y="1975"/>
                    </a:cubicBezTo>
                    <a:cubicBezTo>
                      <a:pt x="21237" y="1183"/>
                      <a:pt x="19982" y="225"/>
                      <a:pt x="18147" y="73"/>
                    </a:cubicBezTo>
                    <a:cubicBezTo>
                      <a:pt x="17723" y="22"/>
                      <a:pt x="17284" y="0"/>
                      <a:pt x="1687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6" name="Google Shape;2401;p36"/>
              <p:cNvSpPr/>
              <p:nvPr/>
            </p:nvSpPr>
            <p:spPr>
              <a:xfrm rot="20281450">
                <a:off x="53014" y="190907"/>
                <a:ext cx="1117450" cy="5003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37" h="21600" extrusionOk="0">
                    <a:moveTo>
                      <a:pt x="1972" y="1136"/>
                    </a:moveTo>
                    <a:cubicBezTo>
                      <a:pt x="2045" y="1136"/>
                      <a:pt x="2125" y="1170"/>
                      <a:pt x="2215" y="1236"/>
                    </a:cubicBezTo>
                    <a:cubicBezTo>
                      <a:pt x="2639" y="1554"/>
                      <a:pt x="2748" y="1968"/>
                      <a:pt x="2595" y="2894"/>
                    </a:cubicBezTo>
                    <a:cubicBezTo>
                      <a:pt x="2476" y="3575"/>
                      <a:pt x="2345" y="4257"/>
                      <a:pt x="2236" y="4962"/>
                    </a:cubicBezTo>
                    <a:cubicBezTo>
                      <a:pt x="1911" y="6864"/>
                      <a:pt x="1671" y="8812"/>
                      <a:pt x="1627" y="10857"/>
                    </a:cubicBezTo>
                    <a:cubicBezTo>
                      <a:pt x="1612" y="11575"/>
                      <a:pt x="1585" y="11826"/>
                      <a:pt x="1421" y="11826"/>
                    </a:cubicBezTo>
                    <a:cubicBezTo>
                      <a:pt x="1351" y="11826"/>
                      <a:pt x="1256" y="11779"/>
                      <a:pt x="1128" y="11709"/>
                    </a:cubicBezTo>
                    <a:cubicBezTo>
                      <a:pt x="910" y="11585"/>
                      <a:pt x="737" y="11341"/>
                      <a:pt x="638" y="10783"/>
                    </a:cubicBezTo>
                    <a:cubicBezTo>
                      <a:pt x="388" y="9346"/>
                      <a:pt x="420" y="7886"/>
                      <a:pt x="585" y="6302"/>
                    </a:cubicBezTo>
                    <a:cubicBezTo>
                      <a:pt x="638" y="5938"/>
                      <a:pt x="725" y="5500"/>
                      <a:pt x="770" y="5036"/>
                    </a:cubicBezTo>
                    <a:cubicBezTo>
                      <a:pt x="899" y="3793"/>
                      <a:pt x="1193" y="2770"/>
                      <a:pt x="1508" y="1774"/>
                    </a:cubicBezTo>
                    <a:cubicBezTo>
                      <a:pt x="1641" y="1353"/>
                      <a:pt x="1784" y="1136"/>
                      <a:pt x="1972" y="1136"/>
                    </a:cubicBezTo>
                    <a:close/>
                    <a:moveTo>
                      <a:pt x="3569" y="2162"/>
                    </a:moveTo>
                    <a:cubicBezTo>
                      <a:pt x="3577" y="2162"/>
                      <a:pt x="3586" y="2162"/>
                      <a:pt x="3595" y="2162"/>
                    </a:cubicBezTo>
                    <a:cubicBezTo>
                      <a:pt x="3769" y="2162"/>
                      <a:pt x="3942" y="2236"/>
                      <a:pt x="4106" y="2383"/>
                    </a:cubicBezTo>
                    <a:cubicBezTo>
                      <a:pt x="4291" y="2553"/>
                      <a:pt x="4356" y="2941"/>
                      <a:pt x="4291" y="3382"/>
                    </a:cubicBezTo>
                    <a:cubicBezTo>
                      <a:pt x="4247" y="3672"/>
                      <a:pt x="4183" y="3963"/>
                      <a:pt x="4117" y="4234"/>
                    </a:cubicBezTo>
                    <a:cubicBezTo>
                      <a:pt x="3617" y="6326"/>
                      <a:pt x="3291" y="8518"/>
                      <a:pt x="3225" y="10904"/>
                    </a:cubicBezTo>
                    <a:cubicBezTo>
                      <a:pt x="3214" y="11318"/>
                      <a:pt x="3225" y="11732"/>
                      <a:pt x="3194" y="12123"/>
                    </a:cubicBezTo>
                    <a:cubicBezTo>
                      <a:pt x="3153" y="12541"/>
                      <a:pt x="3050" y="12762"/>
                      <a:pt x="2877" y="12762"/>
                    </a:cubicBezTo>
                    <a:cubicBezTo>
                      <a:pt x="2861" y="12762"/>
                      <a:pt x="2842" y="12758"/>
                      <a:pt x="2824" y="12755"/>
                    </a:cubicBezTo>
                    <a:cubicBezTo>
                      <a:pt x="2671" y="12731"/>
                      <a:pt x="2519" y="12608"/>
                      <a:pt x="2355" y="12561"/>
                    </a:cubicBezTo>
                    <a:cubicBezTo>
                      <a:pt x="2215" y="12511"/>
                      <a:pt x="2139" y="12317"/>
                      <a:pt x="2106" y="12023"/>
                    </a:cubicBezTo>
                    <a:cubicBezTo>
                      <a:pt x="2073" y="11806"/>
                      <a:pt x="2051" y="11562"/>
                      <a:pt x="2063" y="11318"/>
                    </a:cubicBezTo>
                    <a:cubicBezTo>
                      <a:pt x="2127" y="10148"/>
                      <a:pt x="2203" y="8982"/>
                      <a:pt x="2248" y="8103"/>
                    </a:cubicBezTo>
                    <a:cubicBezTo>
                      <a:pt x="2421" y="6961"/>
                      <a:pt x="2530" y="6108"/>
                      <a:pt x="2671" y="5280"/>
                    </a:cubicBezTo>
                    <a:cubicBezTo>
                      <a:pt x="2824" y="4404"/>
                      <a:pt x="2997" y="3575"/>
                      <a:pt x="3182" y="2747"/>
                    </a:cubicBezTo>
                    <a:cubicBezTo>
                      <a:pt x="3255" y="2376"/>
                      <a:pt x="3405" y="2162"/>
                      <a:pt x="3569" y="2162"/>
                    </a:cubicBezTo>
                    <a:close/>
                    <a:moveTo>
                      <a:pt x="5245" y="3128"/>
                    </a:moveTo>
                    <a:cubicBezTo>
                      <a:pt x="5382" y="3128"/>
                      <a:pt x="5486" y="3332"/>
                      <a:pt x="5585" y="3552"/>
                    </a:cubicBezTo>
                    <a:cubicBezTo>
                      <a:pt x="5694" y="3769"/>
                      <a:pt x="5649" y="4037"/>
                      <a:pt x="5595" y="4304"/>
                    </a:cubicBezTo>
                    <a:cubicBezTo>
                      <a:pt x="5192" y="6252"/>
                      <a:pt x="4900" y="8274"/>
                      <a:pt x="4769" y="10419"/>
                    </a:cubicBezTo>
                    <a:cubicBezTo>
                      <a:pt x="4715" y="11198"/>
                      <a:pt x="4682" y="12000"/>
                      <a:pt x="4649" y="12778"/>
                    </a:cubicBezTo>
                    <a:cubicBezTo>
                      <a:pt x="4617" y="13289"/>
                      <a:pt x="4551" y="13533"/>
                      <a:pt x="4356" y="13533"/>
                    </a:cubicBezTo>
                    <a:cubicBezTo>
                      <a:pt x="3954" y="13510"/>
                      <a:pt x="3726" y="13266"/>
                      <a:pt x="3660" y="12244"/>
                    </a:cubicBezTo>
                    <a:cubicBezTo>
                      <a:pt x="3650" y="12123"/>
                      <a:pt x="3650" y="12000"/>
                      <a:pt x="3660" y="11853"/>
                    </a:cubicBezTo>
                    <a:cubicBezTo>
                      <a:pt x="3714" y="10733"/>
                      <a:pt x="3780" y="9590"/>
                      <a:pt x="3834" y="8444"/>
                    </a:cubicBezTo>
                    <a:cubicBezTo>
                      <a:pt x="4051" y="6790"/>
                      <a:pt x="4399" y="5280"/>
                      <a:pt x="4769" y="3819"/>
                    </a:cubicBezTo>
                    <a:cubicBezTo>
                      <a:pt x="4855" y="3479"/>
                      <a:pt x="4987" y="3258"/>
                      <a:pt x="5149" y="3161"/>
                    </a:cubicBezTo>
                    <a:cubicBezTo>
                      <a:pt x="5184" y="3138"/>
                      <a:pt x="5215" y="3128"/>
                      <a:pt x="5245" y="3128"/>
                    </a:cubicBezTo>
                    <a:close/>
                    <a:moveTo>
                      <a:pt x="6675" y="3893"/>
                    </a:moveTo>
                    <a:cubicBezTo>
                      <a:pt x="6765" y="3893"/>
                      <a:pt x="6862" y="3923"/>
                      <a:pt x="6965" y="3990"/>
                    </a:cubicBezTo>
                    <a:cubicBezTo>
                      <a:pt x="8128" y="4718"/>
                      <a:pt x="12846" y="7519"/>
                      <a:pt x="14041" y="8200"/>
                    </a:cubicBezTo>
                    <a:cubicBezTo>
                      <a:pt x="14378" y="8397"/>
                      <a:pt x="14454" y="8712"/>
                      <a:pt x="14335" y="9467"/>
                    </a:cubicBezTo>
                    <a:cubicBezTo>
                      <a:pt x="14292" y="9784"/>
                      <a:pt x="14226" y="10078"/>
                      <a:pt x="14161" y="10392"/>
                    </a:cubicBezTo>
                    <a:cubicBezTo>
                      <a:pt x="13824" y="12294"/>
                      <a:pt x="13443" y="14168"/>
                      <a:pt x="13313" y="16213"/>
                    </a:cubicBezTo>
                    <a:cubicBezTo>
                      <a:pt x="13291" y="16578"/>
                      <a:pt x="13237" y="16969"/>
                      <a:pt x="13194" y="17333"/>
                    </a:cubicBezTo>
                    <a:cubicBezTo>
                      <a:pt x="13124" y="17874"/>
                      <a:pt x="12960" y="18141"/>
                      <a:pt x="12730" y="18141"/>
                    </a:cubicBezTo>
                    <a:cubicBezTo>
                      <a:pt x="12712" y="18141"/>
                      <a:pt x="12691" y="18141"/>
                      <a:pt x="12672" y="18138"/>
                    </a:cubicBezTo>
                    <a:cubicBezTo>
                      <a:pt x="12454" y="18088"/>
                      <a:pt x="12248" y="18038"/>
                      <a:pt x="12041" y="17918"/>
                    </a:cubicBezTo>
                    <a:cubicBezTo>
                      <a:pt x="9921" y="16748"/>
                      <a:pt x="7801" y="15555"/>
                      <a:pt x="5682" y="14386"/>
                    </a:cubicBezTo>
                    <a:cubicBezTo>
                      <a:pt x="5248" y="14142"/>
                      <a:pt x="5009" y="13460"/>
                      <a:pt x="5085" y="12414"/>
                    </a:cubicBezTo>
                    <a:cubicBezTo>
                      <a:pt x="5161" y="11295"/>
                      <a:pt x="5225" y="10175"/>
                      <a:pt x="5324" y="9052"/>
                    </a:cubicBezTo>
                    <a:cubicBezTo>
                      <a:pt x="5433" y="7666"/>
                      <a:pt x="5649" y="6326"/>
                      <a:pt x="5922" y="5059"/>
                    </a:cubicBezTo>
                    <a:cubicBezTo>
                      <a:pt x="6053" y="4414"/>
                      <a:pt x="6304" y="3893"/>
                      <a:pt x="6675" y="3893"/>
                    </a:cubicBezTo>
                    <a:close/>
                    <a:moveTo>
                      <a:pt x="15181" y="8949"/>
                    </a:moveTo>
                    <a:cubicBezTo>
                      <a:pt x="15220" y="8949"/>
                      <a:pt x="15262" y="8959"/>
                      <a:pt x="15302" y="8982"/>
                    </a:cubicBezTo>
                    <a:cubicBezTo>
                      <a:pt x="15476" y="9052"/>
                      <a:pt x="15596" y="9493"/>
                      <a:pt x="15530" y="9858"/>
                    </a:cubicBezTo>
                    <a:cubicBezTo>
                      <a:pt x="15476" y="10175"/>
                      <a:pt x="15411" y="10466"/>
                      <a:pt x="15357" y="10760"/>
                    </a:cubicBezTo>
                    <a:cubicBezTo>
                      <a:pt x="14987" y="12708"/>
                      <a:pt x="14672" y="14680"/>
                      <a:pt x="14454" y="16725"/>
                    </a:cubicBezTo>
                    <a:cubicBezTo>
                      <a:pt x="14411" y="17236"/>
                      <a:pt x="14389" y="17747"/>
                      <a:pt x="14335" y="18258"/>
                    </a:cubicBezTo>
                    <a:cubicBezTo>
                      <a:pt x="14301" y="18679"/>
                      <a:pt x="14199" y="18890"/>
                      <a:pt x="14041" y="18890"/>
                    </a:cubicBezTo>
                    <a:cubicBezTo>
                      <a:pt x="13998" y="18890"/>
                      <a:pt x="13952" y="18873"/>
                      <a:pt x="13900" y="18843"/>
                    </a:cubicBezTo>
                    <a:cubicBezTo>
                      <a:pt x="13661" y="18696"/>
                      <a:pt x="13542" y="18258"/>
                      <a:pt x="13585" y="17674"/>
                    </a:cubicBezTo>
                    <a:cubicBezTo>
                      <a:pt x="13650" y="16918"/>
                      <a:pt x="13715" y="16190"/>
                      <a:pt x="13759" y="15629"/>
                    </a:cubicBezTo>
                    <a:cubicBezTo>
                      <a:pt x="14031" y="13413"/>
                      <a:pt x="14378" y="11465"/>
                      <a:pt x="14781" y="9567"/>
                    </a:cubicBezTo>
                    <a:cubicBezTo>
                      <a:pt x="14860" y="9166"/>
                      <a:pt x="15006" y="8949"/>
                      <a:pt x="15181" y="8949"/>
                    </a:cubicBezTo>
                    <a:close/>
                    <a:moveTo>
                      <a:pt x="18331" y="12183"/>
                    </a:moveTo>
                    <a:cubicBezTo>
                      <a:pt x="18402" y="12183"/>
                      <a:pt x="18484" y="12247"/>
                      <a:pt x="18585" y="12367"/>
                    </a:cubicBezTo>
                    <a:cubicBezTo>
                      <a:pt x="19401" y="13289"/>
                      <a:pt x="20129" y="14482"/>
                      <a:pt x="20836" y="15749"/>
                    </a:cubicBezTo>
                    <a:cubicBezTo>
                      <a:pt x="21172" y="16384"/>
                      <a:pt x="21184" y="17821"/>
                      <a:pt x="20857" y="18502"/>
                    </a:cubicBezTo>
                    <a:cubicBezTo>
                      <a:pt x="20814" y="18623"/>
                      <a:pt x="20738" y="18696"/>
                      <a:pt x="20662" y="18720"/>
                    </a:cubicBezTo>
                    <a:cubicBezTo>
                      <a:pt x="19878" y="19187"/>
                      <a:pt x="19089" y="19391"/>
                      <a:pt x="18287" y="19391"/>
                    </a:cubicBezTo>
                    <a:cubicBezTo>
                      <a:pt x="18087" y="19391"/>
                      <a:pt x="17885" y="19378"/>
                      <a:pt x="17683" y="19354"/>
                    </a:cubicBezTo>
                    <a:cubicBezTo>
                      <a:pt x="17520" y="19331"/>
                      <a:pt x="17411" y="19087"/>
                      <a:pt x="17390" y="18720"/>
                    </a:cubicBezTo>
                    <a:cubicBezTo>
                      <a:pt x="17378" y="18526"/>
                      <a:pt x="17390" y="18309"/>
                      <a:pt x="17401" y="18111"/>
                    </a:cubicBezTo>
                    <a:cubicBezTo>
                      <a:pt x="17444" y="17456"/>
                      <a:pt x="17498" y="16822"/>
                      <a:pt x="17563" y="16066"/>
                    </a:cubicBezTo>
                    <a:cubicBezTo>
                      <a:pt x="17596" y="15702"/>
                      <a:pt x="17639" y="15361"/>
                      <a:pt x="17683" y="15020"/>
                    </a:cubicBezTo>
                    <a:cubicBezTo>
                      <a:pt x="17802" y="14312"/>
                      <a:pt x="17923" y="13533"/>
                      <a:pt x="18063" y="12778"/>
                    </a:cubicBezTo>
                    <a:cubicBezTo>
                      <a:pt x="18132" y="12367"/>
                      <a:pt x="18214" y="12183"/>
                      <a:pt x="18331" y="12183"/>
                    </a:cubicBezTo>
                    <a:close/>
                    <a:moveTo>
                      <a:pt x="16264" y="9540"/>
                    </a:moveTo>
                    <a:cubicBezTo>
                      <a:pt x="16273" y="9540"/>
                      <a:pt x="16282" y="9540"/>
                      <a:pt x="16292" y="9540"/>
                    </a:cubicBezTo>
                    <a:cubicBezTo>
                      <a:pt x="16640" y="9590"/>
                      <a:pt x="16749" y="9955"/>
                      <a:pt x="16617" y="10686"/>
                    </a:cubicBezTo>
                    <a:cubicBezTo>
                      <a:pt x="16607" y="10760"/>
                      <a:pt x="16585" y="10830"/>
                      <a:pt x="16574" y="10904"/>
                    </a:cubicBezTo>
                    <a:cubicBezTo>
                      <a:pt x="16433" y="11806"/>
                      <a:pt x="16270" y="12708"/>
                      <a:pt x="16140" y="13630"/>
                    </a:cubicBezTo>
                    <a:cubicBezTo>
                      <a:pt x="15890" y="15482"/>
                      <a:pt x="15694" y="17356"/>
                      <a:pt x="15618" y="19281"/>
                    </a:cubicBezTo>
                    <a:cubicBezTo>
                      <a:pt x="15606" y="19401"/>
                      <a:pt x="15575" y="19575"/>
                      <a:pt x="15530" y="19645"/>
                    </a:cubicBezTo>
                    <a:cubicBezTo>
                      <a:pt x="15487" y="19712"/>
                      <a:pt x="15429" y="19739"/>
                      <a:pt x="15363" y="19739"/>
                    </a:cubicBezTo>
                    <a:cubicBezTo>
                      <a:pt x="15135" y="19739"/>
                      <a:pt x="14820" y="19388"/>
                      <a:pt x="14769" y="18990"/>
                    </a:cubicBezTo>
                    <a:cubicBezTo>
                      <a:pt x="14759" y="18890"/>
                      <a:pt x="14759" y="18770"/>
                      <a:pt x="14769" y="18649"/>
                    </a:cubicBezTo>
                    <a:cubicBezTo>
                      <a:pt x="14835" y="17724"/>
                      <a:pt x="14901" y="16798"/>
                      <a:pt x="14944" y="16190"/>
                    </a:cubicBezTo>
                    <a:cubicBezTo>
                      <a:pt x="15129" y="14924"/>
                      <a:pt x="15248" y="13971"/>
                      <a:pt x="15400" y="13049"/>
                    </a:cubicBezTo>
                    <a:cubicBezTo>
                      <a:pt x="15575" y="12023"/>
                      <a:pt x="15770" y="11027"/>
                      <a:pt x="15966" y="10028"/>
                    </a:cubicBezTo>
                    <a:cubicBezTo>
                      <a:pt x="16016" y="9731"/>
                      <a:pt x="16116" y="9540"/>
                      <a:pt x="16264" y="9540"/>
                    </a:cubicBezTo>
                    <a:close/>
                    <a:moveTo>
                      <a:pt x="17395" y="10195"/>
                    </a:moveTo>
                    <a:cubicBezTo>
                      <a:pt x="17442" y="10195"/>
                      <a:pt x="17493" y="10219"/>
                      <a:pt x="17542" y="10272"/>
                    </a:cubicBezTo>
                    <a:cubicBezTo>
                      <a:pt x="17824" y="10589"/>
                      <a:pt x="17890" y="10589"/>
                      <a:pt x="17814" y="11295"/>
                    </a:cubicBezTo>
                    <a:cubicBezTo>
                      <a:pt x="17759" y="11709"/>
                      <a:pt x="17694" y="12073"/>
                      <a:pt x="17629" y="12464"/>
                    </a:cubicBezTo>
                    <a:cubicBezTo>
                      <a:pt x="17390" y="13901"/>
                      <a:pt x="17140" y="15338"/>
                      <a:pt x="17041" y="16895"/>
                    </a:cubicBezTo>
                    <a:cubicBezTo>
                      <a:pt x="16987" y="17821"/>
                      <a:pt x="16932" y="18770"/>
                      <a:pt x="16868" y="19695"/>
                    </a:cubicBezTo>
                    <a:cubicBezTo>
                      <a:pt x="16846" y="20013"/>
                      <a:pt x="16802" y="20327"/>
                      <a:pt x="16640" y="20400"/>
                    </a:cubicBezTo>
                    <a:cubicBezTo>
                      <a:pt x="16598" y="20420"/>
                      <a:pt x="16553" y="20434"/>
                      <a:pt x="16509" y="20434"/>
                    </a:cubicBezTo>
                    <a:cubicBezTo>
                      <a:pt x="16285" y="20434"/>
                      <a:pt x="16048" y="20163"/>
                      <a:pt x="16019" y="19451"/>
                    </a:cubicBezTo>
                    <a:cubicBezTo>
                      <a:pt x="16009" y="19231"/>
                      <a:pt x="16019" y="18990"/>
                      <a:pt x="16042" y="18770"/>
                    </a:cubicBezTo>
                    <a:cubicBezTo>
                      <a:pt x="16128" y="17697"/>
                      <a:pt x="16227" y="16628"/>
                      <a:pt x="16324" y="15555"/>
                    </a:cubicBezTo>
                    <a:cubicBezTo>
                      <a:pt x="16476" y="14459"/>
                      <a:pt x="16617" y="13390"/>
                      <a:pt x="16780" y="12317"/>
                    </a:cubicBezTo>
                    <a:cubicBezTo>
                      <a:pt x="16856" y="11756"/>
                      <a:pt x="16965" y="11244"/>
                      <a:pt x="17064" y="10710"/>
                    </a:cubicBezTo>
                    <a:cubicBezTo>
                      <a:pt x="17128" y="10386"/>
                      <a:pt x="17256" y="10195"/>
                      <a:pt x="17395" y="10195"/>
                    </a:cubicBezTo>
                    <a:close/>
                    <a:moveTo>
                      <a:pt x="1838" y="0"/>
                    </a:moveTo>
                    <a:cubicBezTo>
                      <a:pt x="1721" y="0"/>
                      <a:pt x="1620" y="110"/>
                      <a:pt x="1530" y="311"/>
                    </a:cubicBezTo>
                    <a:cubicBezTo>
                      <a:pt x="1356" y="678"/>
                      <a:pt x="1193" y="1066"/>
                      <a:pt x="1062" y="1480"/>
                    </a:cubicBezTo>
                    <a:cubicBezTo>
                      <a:pt x="388" y="3622"/>
                      <a:pt x="83" y="6058"/>
                      <a:pt x="7" y="8641"/>
                    </a:cubicBezTo>
                    <a:cubicBezTo>
                      <a:pt x="-36" y="9761"/>
                      <a:pt x="128" y="10830"/>
                      <a:pt x="356" y="11853"/>
                    </a:cubicBezTo>
                    <a:cubicBezTo>
                      <a:pt x="453" y="12317"/>
                      <a:pt x="617" y="12635"/>
                      <a:pt x="856" y="12755"/>
                    </a:cubicBezTo>
                    <a:cubicBezTo>
                      <a:pt x="4312" y="14703"/>
                      <a:pt x="7769" y="16651"/>
                      <a:pt x="11226" y="18576"/>
                    </a:cubicBezTo>
                    <a:cubicBezTo>
                      <a:pt x="12890" y="19525"/>
                      <a:pt x="14553" y="20427"/>
                      <a:pt x="16227" y="21349"/>
                    </a:cubicBezTo>
                    <a:cubicBezTo>
                      <a:pt x="16400" y="21450"/>
                      <a:pt x="16585" y="21473"/>
                      <a:pt x="16759" y="21570"/>
                    </a:cubicBezTo>
                    <a:cubicBezTo>
                      <a:pt x="16801" y="21590"/>
                      <a:pt x="16840" y="21600"/>
                      <a:pt x="16877" y="21600"/>
                    </a:cubicBezTo>
                    <a:cubicBezTo>
                      <a:pt x="17053" y="21600"/>
                      <a:pt x="17178" y="21376"/>
                      <a:pt x="17259" y="21035"/>
                    </a:cubicBezTo>
                    <a:cubicBezTo>
                      <a:pt x="17369" y="20494"/>
                      <a:pt x="17572" y="20350"/>
                      <a:pt x="17791" y="20350"/>
                    </a:cubicBezTo>
                    <a:cubicBezTo>
                      <a:pt x="17809" y="20350"/>
                      <a:pt x="17827" y="20350"/>
                      <a:pt x="17847" y="20354"/>
                    </a:cubicBezTo>
                    <a:cubicBezTo>
                      <a:pt x="17936" y="20357"/>
                      <a:pt x="18026" y="20360"/>
                      <a:pt x="18115" y="20360"/>
                    </a:cubicBezTo>
                    <a:cubicBezTo>
                      <a:pt x="18915" y="20360"/>
                      <a:pt x="19705" y="20166"/>
                      <a:pt x="20487" y="19792"/>
                    </a:cubicBezTo>
                    <a:cubicBezTo>
                      <a:pt x="20553" y="19745"/>
                      <a:pt x="20618" y="19695"/>
                      <a:pt x="20684" y="19672"/>
                    </a:cubicBezTo>
                    <a:cubicBezTo>
                      <a:pt x="21108" y="19548"/>
                      <a:pt x="21357" y="19037"/>
                      <a:pt x="21433" y="18088"/>
                    </a:cubicBezTo>
                    <a:cubicBezTo>
                      <a:pt x="21477" y="17600"/>
                      <a:pt x="21498" y="17116"/>
                      <a:pt x="21531" y="16601"/>
                    </a:cubicBezTo>
                    <a:cubicBezTo>
                      <a:pt x="21564" y="16116"/>
                      <a:pt x="21455" y="15776"/>
                      <a:pt x="21303" y="15435"/>
                    </a:cubicBezTo>
                    <a:cubicBezTo>
                      <a:pt x="20563" y="13924"/>
                      <a:pt x="19759" y="12635"/>
                      <a:pt x="18879" y="11562"/>
                    </a:cubicBezTo>
                    <a:cubicBezTo>
                      <a:pt x="18792" y="11442"/>
                      <a:pt x="18704" y="11341"/>
                      <a:pt x="18628" y="11221"/>
                    </a:cubicBezTo>
                    <a:cubicBezTo>
                      <a:pt x="18499" y="11027"/>
                      <a:pt x="18433" y="10760"/>
                      <a:pt x="18476" y="10392"/>
                    </a:cubicBezTo>
                    <a:cubicBezTo>
                      <a:pt x="18531" y="10028"/>
                      <a:pt x="18488" y="9808"/>
                      <a:pt x="18314" y="9687"/>
                    </a:cubicBezTo>
                    <a:cubicBezTo>
                      <a:pt x="18118" y="9540"/>
                      <a:pt x="17923" y="9346"/>
                      <a:pt x="17726" y="9223"/>
                    </a:cubicBezTo>
                    <a:cubicBezTo>
                      <a:pt x="15162" y="7739"/>
                      <a:pt x="4997" y="1845"/>
                      <a:pt x="2476" y="411"/>
                    </a:cubicBezTo>
                    <a:cubicBezTo>
                      <a:pt x="2334" y="311"/>
                      <a:pt x="2182" y="264"/>
                      <a:pt x="2051" y="117"/>
                    </a:cubicBezTo>
                    <a:cubicBezTo>
                      <a:pt x="1976" y="37"/>
                      <a:pt x="1905" y="0"/>
                      <a:pt x="1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7" name="Google Shape;2402;p36"/>
              <p:cNvSpPr/>
              <p:nvPr/>
            </p:nvSpPr>
            <p:spPr>
              <a:xfrm rot="20281450">
                <a:off x="381368" y="377583"/>
                <a:ext cx="347816" cy="1865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14" h="21600" extrusionOk="0">
                    <a:moveTo>
                      <a:pt x="6421" y="1990"/>
                    </a:moveTo>
                    <a:cubicBezTo>
                      <a:pt x="7680" y="1990"/>
                      <a:pt x="8934" y="2366"/>
                      <a:pt x="10178" y="2949"/>
                    </a:cubicBezTo>
                    <a:cubicBezTo>
                      <a:pt x="11386" y="3800"/>
                      <a:pt x="12630" y="4517"/>
                      <a:pt x="13806" y="5494"/>
                    </a:cubicBezTo>
                    <a:cubicBezTo>
                      <a:pt x="15350" y="6740"/>
                      <a:pt x="16862" y="8299"/>
                      <a:pt x="18070" y="10657"/>
                    </a:cubicBezTo>
                    <a:cubicBezTo>
                      <a:pt x="18507" y="11571"/>
                      <a:pt x="18945" y="12610"/>
                      <a:pt x="19282" y="13722"/>
                    </a:cubicBezTo>
                    <a:cubicBezTo>
                      <a:pt x="19752" y="15353"/>
                      <a:pt x="19549" y="16599"/>
                      <a:pt x="18673" y="17379"/>
                    </a:cubicBezTo>
                    <a:cubicBezTo>
                      <a:pt x="18037" y="17970"/>
                      <a:pt x="17401" y="18427"/>
                      <a:pt x="16728" y="18750"/>
                    </a:cubicBezTo>
                    <a:cubicBezTo>
                      <a:pt x="15673" y="19270"/>
                      <a:pt x="14608" y="19458"/>
                      <a:pt x="13543" y="19458"/>
                    </a:cubicBezTo>
                    <a:cubicBezTo>
                      <a:pt x="12570" y="19458"/>
                      <a:pt x="11593" y="19297"/>
                      <a:pt x="10616" y="19081"/>
                    </a:cubicBezTo>
                    <a:cubicBezTo>
                      <a:pt x="8127" y="18490"/>
                      <a:pt x="5744" y="17119"/>
                      <a:pt x="3559" y="14708"/>
                    </a:cubicBezTo>
                    <a:cubicBezTo>
                      <a:pt x="2651" y="13722"/>
                      <a:pt x="1881" y="12485"/>
                      <a:pt x="1379" y="10657"/>
                    </a:cubicBezTo>
                    <a:cubicBezTo>
                      <a:pt x="1005" y="9411"/>
                      <a:pt x="941" y="8111"/>
                      <a:pt x="1176" y="6803"/>
                    </a:cubicBezTo>
                    <a:cubicBezTo>
                      <a:pt x="1646" y="4320"/>
                      <a:pt x="2619" y="3146"/>
                      <a:pt x="3863" y="2554"/>
                    </a:cubicBezTo>
                    <a:cubicBezTo>
                      <a:pt x="4716" y="2160"/>
                      <a:pt x="5569" y="1990"/>
                      <a:pt x="6421" y="1990"/>
                    </a:cubicBezTo>
                    <a:close/>
                    <a:moveTo>
                      <a:pt x="5223" y="0"/>
                    </a:moveTo>
                    <a:cubicBezTo>
                      <a:pt x="4094" y="0"/>
                      <a:pt x="2950" y="430"/>
                      <a:pt x="1946" y="1703"/>
                    </a:cubicBezTo>
                    <a:cubicBezTo>
                      <a:pt x="-101" y="4257"/>
                      <a:pt x="-774" y="9285"/>
                      <a:pt x="1107" y="13399"/>
                    </a:cubicBezTo>
                    <a:cubicBezTo>
                      <a:pt x="2116" y="15622"/>
                      <a:pt x="3361" y="17119"/>
                      <a:pt x="4771" y="18167"/>
                    </a:cubicBezTo>
                    <a:cubicBezTo>
                      <a:pt x="7523" y="20327"/>
                      <a:pt x="10395" y="21600"/>
                      <a:pt x="13359" y="21600"/>
                    </a:cubicBezTo>
                    <a:cubicBezTo>
                      <a:pt x="13976" y="21600"/>
                      <a:pt x="14594" y="21546"/>
                      <a:pt x="15216" y="21430"/>
                    </a:cubicBezTo>
                    <a:cubicBezTo>
                      <a:pt x="16323" y="21233"/>
                      <a:pt x="17433" y="20650"/>
                      <a:pt x="18475" y="20058"/>
                    </a:cubicBezTo>
                    <a:cubicBezTo>
                      <a:pt x="19047" y="19664"/>
                      <a:pt x="19549" y="18884"/>
                      <a:pt x="20052" y="18230"/>
                    </a:cubicBezTo>
                    <a:cubicBezTo>
                      <a:pt x="20623" y="17450"/>
                      <a:pt x="20826" y="16267"/>
                      <a:pt x="20655" y="15030"/>
                    </a:cubicBezTo>
                    <a:cubicBezTo>
                      <a:pt x="20522" y="13856"/>
                      <a:pt x="20287" y="12682"/>
                      <a:pt x="19987" y="11634"/>
                    </a:cubicBezTo>
                    <a:cubicBezTo>
                      <a:pt x="18945" y="8371"/>
                      <a:pt x="17300" y="6471"/>
                      <a:pt x="15617" y="4714"/>
                    </a:cubicBezTo>
                    <a:cubicBezTo>
                      <a:pt x="14175" y="3271"/>
                      <a:pt x="12695" y="2097"/>
                      <a:pt x="11183" y="1515"/>
                    </a:cubicBezTo>
                    <a:cubicBezTo>
                      <a:pt x="9270" y="403"/>
                      <a:pt x="7389" y="72"/>
                      <a:pt x="5476" y="9"/>
                    </a:cubicBezTo>
                    <a:cubicBezTo>
                      <a:pt x="5393" y="0"/>
                      <a:pt x="5311" y="0"/>
                      <a:pt x="522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8" name="Google Shape;2403;p36"/>
              <p:cNvSpPr/>
              <p:nvPr/>
            </p:nvSpPr>
            <p:spPr>
              <a:xfrm rot="20281450">
                <a:off x="398643" y="395277"/>
                <a:ext cx="310472" cy="1508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1" h="21600" extrusionOk="0">
                    <a:moveTo>
                      <a:pt x="6181" y="0"/>
                    </a:moveTo>
                    <a:cubicBezTo>
                      <a:pt x="5202" y="0"/>
                      <a:pt x="4223" y="211"/>
                      <a:pt x="3244" y="698"/>
                    </a:cubicBezTo>
                    <a:cubicBezTo>
                      <a:pt x="1815" y="1430"/>
                      <a:pt x="698" y="2881"/>
                      <a:pt x="158" y="5951"/>
                    </a:cubicBezTo>
                    <a:cubicBezTo>
                      <a:pt x="-112" y="7569"/>
                      <a:pt x="-38" y="9176"/>
                      <a:pt x="391" y="10717"/>
                    </a:cubicBezTo>
                    <a:cubicBezTo>
                      <a:pt x="968" y="12978"/>
                      <a:pt x="1852" y="14507"/>
                      <a:pt x="2894" y="15726"/>
                    </a:cubicBezTo>
                    <a:cubicBezTo>
                      <a:pt x="5403" y="18707"/>
                      <a:pt x="8140" y="20403"/>
                      <a:pt x="10998" y="21135"/>
                    </a:cubicBezTo>
                    <a:cubicBezTo>
                      <a:pt x="12120" y="21401"/>
                      <a:pt x="13242" y="21600"/>
                      <a:pt x="14359" y="21600"/>
                    </a:cubicBezTo>
                    <a:cubicBezTo>
                      <a:pt x="15581" y="21600"/>
                      <a:pt x="16804" y="21367"/>
                      <a:pt x="18016" y="20724"/>
                    </a:cubicBezTo>
                    <a:cubicBezTo>
                      <a:pt x="18789" y="20325"/>
                      <a:pt x="19519" y="19760"/>
                      <a:pt x="20249" y="19029"/>
                    </a:cubicBezTo>
                    <a:cubicBezTo>
                      <a:pt x="21255" y="18065"/>
                      <a:pt x="21488" y="16524"/>
                      <a:pt x="20948" y="14507"/>
                    </a:cubicBezTo>
                    <a:cubicBezTo>
                      <a:pt x="20562" y="13133"/>
                      <a:pt x="20059" y="11847"/>
                      <a:pt x="19556" y="10717"/>
                    </a:cubicBezTo>
                    <a:cubicBezTo>
                      <a:pt x="18169" y="7802"/>
                      <a:pt x="16433" y="5874"/>
                      <a:pt x="14660" y="4333"/>
                    </a:cubicBezTo>
                    <a:cubicBezTo>
                      <a:pt x="13311" y="3125"/>
                      <a:pt x="11882" y="2239"/>
                      <a:pt x="10495" y="1186"/>
                    </a:cubicBezTo>
                    <a:cubicBezTo>
                      <a:pt x="9066" y="465"/>
                      <a:pt x="7626" y="0"/>
                      <a:pt x="618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09" name="Google Shape;2404;p36"/>
              <p:cNvSpPr/>
              <p:nvPr/>
            </p:nvSpPr>
            <p:spPr>
              <a:xfrm rot="20281450">
                <a:off x="535683" y="459183"/>
                <a:ext cx="53362" cy="480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46" h="21600" extrusionOk="0">
                    <a:moveTo>
                      <a:pt x="3838" y="0"/>
                    </a:moveTo>
                    <a:cubicBezTo>
                      <a:pt x="2556" y="0"/>
                      <a:pt x="1473" y="2087"/>
                      <a:pt x="732" y="4383"/>
                    </a:cubicBezTo>
                    <a:cubicBezTo>
                      <a:pt x="-1348" y="10991"/>
                      <a:pt x="1131" y="19096"/>
                      <a:pt x="6545" y="21113"/>
                    </a:cubicBezTo>
                    <a:cubicBezTo>
                      <a:pt x="7400" y="21461"/>
                      <a:pt x="8284" y="21600"/>
                      <a:pt x="9167" y="21600"/>
                    </a:cubicBezTo>
                    <a:cubicBezTo>
                      <a:pt x="13755" y="21600"/>
                      <a:pt x="18200" y="17322"/>
                      <a:pt x="19426" y="10713"/>
                    </a:cubicBezTo>
                    <a:cubicBezTo>
                      <a:pt x="20252" y="5913"/>
                      <a:pt x="18571" y="4661"/>
                      <a:pt x="17345" y="4139"/>
                    </a:cubicBezTo>
                    <a:cubicBezTo>
                      <a:pt x="17203" y="4104"/>
                      <a:pt x="17089" y="4070"/>
                      <a:pt x="16975" y="4070"/>
                    </a:cubicBezTo>
                    <a:cubicBezTo>
                      <a:pt x="16348" y="4070"/>
                      <a:pt x="15892" y="4696"/>
                      <a:pt x="14838" y="6435"/>
                    </a:cubicBezTo>
                    <a:cubicBezTo>
                      <a:pt x="14097" y="7583"/>
                      <a:pt x="12473" y="12661"/>
                      <a:pt x="10022" y="12661"/>
                    </a:cubicBezTo>
                    <a:cubicBezTo>
                      <a:pt x="9765" y="12661"/>
                      <a:pt x="9509" y="12626"/>
                      <a:pt x="9253" y="12487"/>
                    </a:cubicBezTo>
                    <a:cubicBezTo>
                      <a:pt x="6118" y="10991"/>
                      <a:pt x="6545" y="6157"/>
                      <a:pt x="6346" y="4661"/>
                    </a:cubicBezTo>
                    <a:cubicBezTo>
                      <a:pt x="6346" y="2609"/>
                      <a:pt x="6346" y="591"/>
                      <a:pt x="4266" y="70"/>
                    </a:cubicBezTo>
                    <a:cubicBezTo>
                      <a:pt x="4123" y="35"/>
                      <a:pt x="3981" y="0"/>
                      <a:pt x="3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10" name="Google Shape;2405;p36"/>
              <p:cNvSpPr/>
              <p:nvPr/>
            </p:nvSpPr>
            <p:spPr>
              <a:xfrm rot="20281450">
                <a:off x="610017" y="448854"/>
                <a:ext cx="20361" cy="222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9" h="21600" extrusionOk="0">
                    <a:moveTo>
                      <a:pt x="9996" y="0"/>
                    </a:moveTo>
                    <a:cubicBezTo>
                      <a:pt x="5631" y="0"/>
                      <a:pt x="1341" y="3537"/>
                      <a:pt x="379" y="8354"/>
                    </a:cubicBezTo>
                    <a:cubicBezTo>
                      <a:pt x="-1248" y="14977"/>
                      <a:pt x="2525" y="20998"/>
                      <a:pt x="8442" y="21525"/>
                    </a:cubicBezTo>
                    <a:cubicBezTo>
                      <a:pt x="8886" y="21600"/>
                      <a:pt x="9256" y="21600"/>
                      <a:pt x="9626" y="21600"/>
                    </a:cubicBezTo>
                    <a:cubicBezTo>
                      <a:pt x="14434" y="21600"/>
                      <a:pt x="18281" y="18364"/>
                      <a:pt x="19242" y="12794"/>
                    </a:cubicBezTo>
                    <a:cubicBezTo>
                      <a:pt x="20352" y="6698"/>
                      <a:pt x="17097" y="1279"/>
                      <a:pt x="11697" y="151"/>
                    </a:cubicBezTo>
                    <a:cubicBezTo>
                      <a:pt x="11179" y="0"/>
                      <a:pt x="10588" y="0"/>
                      <a:pt x="999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11" name="Google Shape;2406;p36"/>
              <p:cNvSpPr/>
              <p:nvPr/>
            </p:nvSpPr>
            <p:spPr>
              <a:xfrm rot="20281450">
                <a:off x="486560" y="465337"/>
                <a:ext cx="19746" cy="22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2" h="21600" extrusionOk="0">
                    <a:moveTo>
                      <a:pt x="10127" y="0"/>
                    </a:moveTo>
                    <a:cubicBezTo>
                      <a:pt x="5336" y="0"/>
                      <a:pt x="1381" y="3513"/>
                      <a:pt x="392" y="8371"/>
                    </a:cubicBezTo>
                    <a:cubicBezTo>
                      <a:pt x="-1281" y="14873"/>
                      <a:pt x="2598" y="20853"/>
                      <a:pt x="8150" y="21376"/>
                    </a:cubicBezTo>
                    <a:cubicBezTo>
                      <a:pt x="8834" y="21525"/>
                      <a:pt x="9519" y="21600"/>
                      <a:pt x="10127" y="21600"/>
                    </a:cubicBezTo>
                    <a:cubicBezTo>
                      <a:pt x="15223" y="21600"/>
                      <a:pt x="18722" y="18012"/>
                      <a:pt x="19178" y="12706"/>
                    </a:cubicBezTo>
                    <a:cubicBezTo>
                      <a:pt x="20319" y="6727"/>
                      <a:pt x="16973" y="1271"/>
                      <a:pt x="12029" y="149"/>
                    </a:cubicBezTo>
                    <a:cubicBezTo>
                      <a:pt x="11344" y="75"/>
                      <a:pt x="10736" y="0"/>
                      <a:pt x="101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627" name="Google Shape;2407;p36"/>
            <p:cNvGrpSpPr/>
            <p:nvPr/>
          </p:nvGrpSpPr>
          <p:grpSpPr>
            <a:xfrm>
              <a:off x="2795220" y="-1"/>
              <a:ext cx="984009" cy="1228664"/>
              <a:chOff x="0" y="0"/>
              <a:chExt cx="984008" cy="1228662"/>
            </a:xfrm>
          </p:grpSpPr>
          <p:sp>
            <p:nvSpPr>
              <p:cNvPr id="2613" name="Google Shape;2408;p36"/>
              <p:cNvSpPr/>
              <p:nvPr/>
            </p:nvSpPr>
            <p:spPr>
              <a:xfrm rot="17854175" flipH="1">
                <a:off x="277994" y="383202"/>
                <a:ext cx="471480" cy="351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14" name="Google Shape;2409;p36"/>
              <p:cNvSpPr/>
              <p:nvPr/>
            </p:nvSpPr>
            <p:spPr>
              <a:xfrm rot="17854175" flipH="1">
                <a:off x="72056" y="852166"/>
                <a:ext cx="194896" cy="1660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15" name="Google Shape;2410;p36"/>
              <p:cNvSpPr/>
              <p:nvPr/>
            </p:nvSpPr>
            <p:spPr>
              <a:xfrm rot="17854175" flipH="1">
                <a:off x="752228" y="131273"/>
                <a:ext cx="122534" cy="24094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16" name="Google Shape;2411;p36"/>
              <p:cNvSpPr/>
              <p:nvPr/>
            </p:nvSpPr>
            <p:spPr>
              <a:xfrm rot="17854175" flipH="1">
                <a:off x="698451" y="189961"/>
                <a:ext cx="114566" cy="250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17" name="Google Shape;2412;p36"/>
              <p:cNvSpPr/>
              <p:nvPr/>
            </p:nvSpPr>
            <p:spPr>
              <a:xfrm rot="17854175" flipH="1">
                <a:off x="646474" y="254634"/>
                <a:ext cx="105096" cy="240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18" name="Google Shape;2413;p36"/>
              <p:cNvSpPr/>
              <p:nvPr/>
            </p:nvSpPr>
            <p:spPr>
              <a:xfrm rot="17854175" flipH="1">
                <a:off x="190554" y="725929"/>
                <a:ext cx="101517" cy="2339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19" name="Google Shape;2414;p36"/>
              <p:cNvSpPr/>
              <p:nvPr/>
            </p:nvSpPr>
            <p:spPr>
              <a:xfrm rot="17854175" flipH="1">
                <a:off x="235647" y="679786"/>
                <a:ext cx="96369" cy="2362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20" name="Google Shape;2415;p36"/>
              <p:cNvSpPr/>
              <p:nvPr/>
            </p:nvSpPr>
            <p:spPr>
              <a:xfrm rot="17854175" flipH="1">
                <a:off x="285611" y="632110"/>
                <a:ext cx="86350" cy="2352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21" name="Google Shape;2416;p36"/>
              <p:cNvSpPr/>
              <p:nvPr/>
            </p:nvSpPr>
            <p:spPr>
              <a:xfrm rot="17854175" flipH="1">
                <a:off x="-62351" y="348738"/>
                <a:ext cx="1108711" cy="5311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22" name="Google Shape;2417;p36"/>
              <p:cNvSpPr/>
              <p:nvPr/>
            </p:nvSpPr>
            <p:spPr>
              <a:xfrm rot="17854175" flipH="1">
                <a:off x="351096" y="465671"/>
                <a:ext cx="344332" cy="1972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23" name="Google Shape;2418;p36"/>
              <p:cNvSpPr/>
              <p:nvPr/>
            </p:nvSpPr>
            <p:spPr>
              <a:xfrm rot="17854175" flipH="1">
                <a:off x="371715" y="482986"/>
                <a:ext cx="305180" cy="1608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24" name="Google Shape;2419;p36"/>
              <p:cNvSpPr/>
              <p:nvPr/>
            </p:nvSpPr>
            <p:spPr>
              <a:xfrm rot="17854175" flipH="1">
                <a:off x="499279" y="545324"/>
                <a:ext cx="52674" cy="486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25" name="Google Shape;2420;p36"/>
              <p:cNvSpPr/>
              <p:nvPr/>
            </p:nvSpPr>
            <p:spPr>
              <a:xfrm rot="17854175" flipH="1">
                <a:off x="460345" y="592983"/>
                <a:ext cx="20638" cy="220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26" name="Google Shape;2421;p36"/>
              <p:cNvSpPr/>
              <p:nvPr/>
            </p:nvSpPr>
            <p:spPr>
              <a:xfrm rot="17854175" flipH="1">
                <a:off x="547554" y="503761"/>
                <a:ext cx="20552" cy="222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630" name="Google Shape;2422;p36"/>
            <p:cNvGrpSpPr/>
            <p:nvPr/>
          </p:nvGrpSpPr>
          <p:grpSpPr>
            <a:xfrm>
              <a:off x="1870660" y="1194690"/>
              <a:ext cx="514946" cy="710631"/>
              <a:chOff x="0" y="0"/>
              <a:chExt cx="514944" cy="710629"/>
            </a:xfrm>
          </p:grpSpPr>
          <p:sp>
            <p:nvSpPr>
              <p:cNvPr id="2628" name="Google Shape;2423;p36"/>
              <p:cNvSpPr/>
              <p:nvPr/>
            </p:nvSpPr>
            <p:spPr>
              <a:xfrm>
                <a:off x="3981" y="3920"/>
                <a:ext cx="506976" cy="7027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64" h="21600" extrusionOk="0">
                    <a:moveTo>
                      <a:pt x="5034" y="0"/>
                    </a:moveTo>
                    <a:cubicBezTo>
                      <a:pt x="3993" y="0"/>
                      <a:pt x="3054" y="590"/>
                      <a:pt x="2928" y="1348"/>
                    </a:cubicBezTo>
                    <a:cubicBezTo>
                      <a:pt x="2594" y="3134"/>
                      <a:pt x="2096" y="4950"/>
                      <a:pt x="1635" y="6705"/>
                    </a:cubicBezTo>
                    <a:cubicBezTo>
                      <a:pt x="988" y="9112"/>
                      <a:pt x="322" y="11594"/>
                      <a:pt x="10" y="14108"/>
                    </a:cubicBezTo>
                    <a:cubicBezTo>
                      <a:pt x="-136" y="15364"/>
                      <a:pt x="1303" y="16226"/>
                      <a:pt x="2763" y="16332"/>
                    </a:cubicBezTo>
                    <a:cubicBezTo>
                      <a:pt x="4971" y="16484"/>
                      <a:pt x="7286" y="16590"/>
                      <a:pt x="9641" y="16650"/>
                    </a:cubicBezTo>
                    <a:cubicBezTo>
                      <a:pt x="9767" y="17724"/>
                      <a:pt x="9956" y="19058"/>
                      <a:pt x="10268" y="20374"/>
                    </a:cubicBezTo>
                    <a:cubicBezTo>
                      <a:pt x="10457" y="21101"/>
                      <a:pt x="11289" y="21600"/>
                      <a:pt x="12311" y="21600"/>
                    </a:cubicBezTo>
                    <a:cubicBezTo>
                      <a:pt x="13292" y="21600"/>
                      <a:pt x="14125" y="21131"/>
                      <a:pt x="14354" y="20464"/>
                    </a:cubicBezTo>
                    <a:cubicBezTo>
                      <a:pt x="14751" y="19315"/>
                      <a:pt x="15000" y="18073"/>
                      <a:pt x="15106" y="16696"/>
                    </a:cubicBezTo>
                    <a:cubicBezTo>
                      <a:pt x="16440" y="16681"/>
                      <a:pt x="17650" y="16665"/>
                      <a:pt x="18797" y="16636"/>
                    </a:cubicBezTo>
                    <a:cubicBezTo>
                      <a:pt x="20317" y="16590"/>
                      <a:pt x="21464" y="15728"/>
                      <a:pt x="21464" y="14623"/>
                    </a:cubicBezTo>
                    <a:cubicBezTo>
                      <a:pt x="21464" y="13518"/>
                      <a:pt x="20317" y="12654"/>
                      <a:pt x="18797" y="12625"/>
                    </a:cubicBezTo>
                    <a:cubicBezTo>
                      <a:pt x="17544" y="12579"/>
                      <a:pt x="16314" y="12565"/>
                      <a:pt x="15083" y="12533"/>
                    </a:cubicBezTo>
                    <a:cubicBezTo>
                      <a:pt x="14960" y="10959"/>
                      <a:pt x="14731" y="9401"/>
                      <a:pt x="14522" y="7872"/>
                    </a:cubicBezTo>
                    <a:cubicBezTo>
                      <a:pt x="14291" y="6146"/>
                      <a:pt x="14062" y="4526"/>
                      <a:pt x="13959" y="2968"/>
                    </a:cubicBezTo>
                    <a:cubicBezTo>
                      <a:pt x="13896" y="1863"/>
                      <a:pt x="12708" y="1030"/>
                      <a:pt x="11186" y="1030"/>
                    </a:cubicBezTo>
                    <a:cubicBezTo>
                      <a:pt x="9641" y="1030"/>
                      <a:pt x="8454" y="1878"/>
                      <a:pt x="8434" y="2997"/>
                    </a:cubicBezTo>
                    <a:cubicBezTo>
                      <a:pt x="8351" y="5737"/>
                      <a:pt x="8705" y="8462"/>
                      <a:pt x="9037" y="11125"/>
                    </a:cubicBezTo>
                    <a:lnTo>
                      <a:pt x="9120" y="11671"/>
                    </a:lnTo>
                    <a:cubicBezTo>
                      <a:pt x="9143" y="11912"/>
                      <a:pt x="9183" y="12155"/>
                      <a:pt x="9203" y="12396"/>
                    </a:cubicBezTo>
                    <a:cubicBezTo>
                      <a:pt x="8079" y="12367"/>
                      <a:pt x="7077" y="12336"/>
                      <a:pt x="6119" y="12290"/>
                    </a:cubicBezTo>
                    <a:cubicBezTo>
                      <a:pt x="6431" y="10384"/>
                      <a:pt x="6785" y="8491"/>
                      <a:pt x="7140" y="6736"/>
                    </a:cubicBezTo>
                    <a:lnTo>
                      <a:pt x="7243" y="6221"/>
                    </a:lnTo>
                    <a:cubicBezTo>
                      <a:pt x="7578" y="4541"/>
                      <a:pt x="7973" y="2634"/>
                      <a:pt x="6868" y="879"/>
                    </a:cubicBezTo>
                    <a:cubicBezTo>
                      <a:pt x="6537" y="334"/>
                      <a:pt x="5847" y="0"/>
                      <a:pt x="50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29" name="Google Shape;2424;p36"/>
              <p:cNvSpPr/>
              <p:nvPr/>
            </p:nvSpPr>
            <p:spPr>
              <a:xfrm>
                <a:off x="0" y="0"/>
                <a:ext cx="514945" cy="7106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7" h="21600" extrusionOk="0">
                    <a:moveTo>
                      <a:pt x="5119" y="240"/>
                    </a:moveTo>
                    <a:cubicBezTo>
                      <a:pt x="5837" y="240"/>
                      <a:pt x="6473" y="538"/>
                      <a:pt x="6780" y="1033"/>
                    </a:cubicBezTo>
                    <a:cubicBezTo>
                      <a:pt x="7846" y="2740"/>
                      <a:pt x="7458" y="4610"/>
                      <a:pt x="7109" y="6243"/>
                    </a:cubicBezTo>
                    <a:lnTo>
                      <a:pt x="7005" y="6767"/>
                    </a:lnTo>
                    <a:cubicBezTo>
                      <a:pt x="6678" y="8502"/>
                      <a:pt x="6329" y="10359"/>
                      <a:pt x="6022" y="12260"/>
                    </a:cubicBezTo>
                    <a:cubicBezTo>
                      <a:pt x="6022" y="12290"/>
                      <a:pt x="6042" y="12319"/>
                      <a:pt x="6062" y="12350"/>
                    </a:cubicBezTo>
                    <a:cubicBezTo>
                      <a:pt x="6104" y="12379"/>
                      <a:pt x="6143" y="12395"/>
                      <a:pt x="6186" y="12395"/>
                    </a:cubicBezTo>
                    <a:cubicBezTo>
                      <a:pt x="7129" y="12440"/>
                      <a:pt x="8114" y="12483"/>
                      <a:pt x="9220" y="12514"/>
                    </a:cubicBezTo>
                    <a:cubicBezTo>
                      <a:pt x="9262" y="12514"/>
                      <a:pt x="9304" y="12500"/>
                      <a:pt x="9344" y="12469"/>
                    </a:cubicBezTo>
                    <a:cubicBezTo>
                      <a:pt x="9386" y="12440"/>
                      <a:pt x="9406" y="12409"/>
                      <a:pt x="9386" y="12379"/>
                    </a:cubicBezTo>
                    <a:cubicBezTo>
                      <a:pt x="9363" y="12140"/>
                      <a:pt x="9344" y="11886"/>
                      <a:pt x="9304" y="11645"/>
                    </a:cubicBezTo>
                    <a:lnTo>
                      <a:pt x="9242" y="11121"/>
                    </a:lnTo>
                    <a:cubicBezTo>
                      <a:pt x="8893" y="8502"/>
                      <a:pt x="8544" y="5793"/>
                      <a:pt x="8626" y="3083"/>
                    </a:cubicBezTo>
                    <a:cubicBezTo>
                      <a:pt x="8668" y="2050"/>
                      <a:pt x="9755" y="1272"/>
                      <a:pt x="11171" y="1272"/>
                    </a:cubicBezTo>
                    <a:cubicBezTo>
                      <a:pt x="12564" y="1272"/>
                      <a:pt x="13673" y="2036"/>
                      <a:pt x="13735" y="3055"/>
                    </a:cubicBezTo>
                    <a:cubicBezTo>
                      <a:pt x="13816" y="4610"/>
                      <a:pt x="14042" y="6212"/>
                      <a:pt x="14286" y="7905"/>
                    </a:cubicBezTo>
                    <a:cubicBezTo>
                      <a:pt x="14492" y="9416"/>
                      <a:pt x="14717" y="10957"/>
                      <a:pt x="14841" y="12514"/>
                    </a:cubicBezTo>
                    <a:cubicBezTo>
                      <a:pt x="14841" y="12588"/>
                      <a:pt x="14903" y="12633"/>
                      <a:pt x="15004" y="12633"/>
                    </a:cubicBezTo>
                    <a:cubicBezTo>
                      <a:pt x="16133" y="12664"/>
                      <a:pt x="17363" y="12679"/>
                      <a:pt x="18635" y="12724"/>
                    </a:cubicBezTo>
                    <a:cubicBezTo>
                      <a:pt x="20051" y="12769"/>
                      <a:pt x="21098" y="13562"/>
                      <a:pt x="21098" y="14581"/>
                    </a:cubicBezTo>
                    <a:cubicBezTo>
                      <a:pt x="21098" y="15612"/>
                      <a:pt x="20051" y="16407"/>
                      <a:pt x="18635" y="16452"/>
                    </a:cubicBezTo>
                    <a:cubicBezTo>
                      <a:pt x="17506" y="16481"/>
                      <a:pt x="16338" y="16495"/>
                      <a:pt x="15027" y="16495"/>
                    </a:cubicBezTo>
                    <a:cubicBezTo>
                      <a:pt x="14945" y="16495"/>
                      <a:pt x="14861" y="16557"/>
                      <a:pt x="14861" y="16616"/>
                    </a:cubicBezTo>
                    <a:cubicBezTo>
                      <a:pt x="14740" y="17978"/>
                      <a:pt x="14514" y="19190"/>
                      <a:pt x="14123" y="20328"/>
                    </a:cubicBezTo>
                    <a:cubicBezTo>
                      <a:pt x="13918" y="20926"/>
                      <a:pt x="13161" y="21362"/>
                      <a:pt x="12277" y="21362"/>
                    </a:cubicBezTo>
                    <a:cubicBezTo>
                      <a:pt x="11353" y="21362"/>
                      <a:pt x="10596" y="20897"/>
                      <a:pt x="10453" y="20238"/>
                    </a:cubicBezTo>
                    <a:cubicBezTo>
                      <a:pt x="10123" y="18845"/>
                      <a:pt x="9938" y="17483"/>
                      <a:pt x="9836" y="16571"/>
                    </a:cubicBezTo>
                    <a:cubicBezTo>
                      <a:pt x="9817" y="16512"/>
                      <a:pt x="9755" y="16467"/>
                      <a:pt x="9673" y="16452"/>
                    </a:cubicBezTo>
                    <a:cubicBezTo>
                      <a:pt x="7354" y="16391"/>
                      <a:pt x="5077" y="16286"/>
                      <a:pt x="2904" y="16136"/>
                    </a:cubicBezTo>
                    <a:cubicBezTo>
                      <a:pt x="1530" y="16047"/>
                      <a:pt x="216" y="15255"/>
                      <a:pt x="359" y="14086"/>
                    </a:cubicBezTo>
                    <a:cubicBezTo>
                      <a:pt x="646" y="11600"/>
                      <a:pt x="1305" y="9145"/>
                      <a:pt x="1938" y="6781"/>
                    </a:cubicBezTo>
                    <a:cubicBezTo>
                      <a:pt x="2411" y="5045"/>
                      <a:pt x="2884" y="3248"/>
                      <a:pt x="3211" y="1467"/>
                    </a:cubicBezTo>
                    <a:cubicBezTo>
                      <a:pt x="3334" y="779"/>
                      <a:pt x="4176" y="240"/>
                      <a:pt x="5119" y="240"/>
                    </a:cubicBezTo>
                    <a:close/>
                    <a:moveTo>
                      <a:pt x="5119" y="0"/>
                    </a:moveTo>
                    <a:cubicBezTo>
                      <a:pt x="4010" y="0"/>
                      <a:pt x="3028" y="629"/>
                      <a:pt x="2862" y="1438"/>
                    </a:cubicBezTo>
                    <a:cubicBezTo>
                      <a:pt x="2555" y="3203"/>
                      <a:pt x="2062" y="5000"/>
                      <a:pt x="1612" y="6736"/>
                    </a:cubicBezTo>
                    <a:cubicBezTo>
                      <a:pt x="976" y="9102"/>
                      <a:pt x="320" y="11557"/>
                      <a:pt x="13" y="14057"/>
                    </a:cubicBezTo>
                    <a:cubicBezTo>
                      <a:pt x="-153" y="15388"/>
                      <a:pt x="1344" y="16286"/>
                      <a:pt x="2862" y="16391"/>
                    </a:cubicBezTo>
                    <a:cubicBezTo>
                      <a:pt x="4995" y="16540"/>
                      <a:pt x="7233" y="16645"/>
                      <a:pt x="9507" y="16705"/>
                    </a:cubicBezTo>
                    <a:cubicBezTo>
                      <a:pt x="9611" y="17619"/>
                      <a:pt x="9794" y="18936"/>
                      <a:pt x="10104" y="20283"/>
                    </a:cubicBezTo>
                    <a:cubicBezTo>
                      <a:pt x="10287" y="21062"/>
                      <a:pt x="11190" y="21600"/>
                      <a:pt x="12277" y="21600"/>
                    </a:cubicBezTo>
                    <a:cubicBezTo>
                      <a:pt x="13304" y="21600"/>
                      <a:pt x="14205" y="21107"/>
                      <a:pt x="14452" y="20388"/>
                    </a:cubicBezTo>
                    <a:cubicBezTo>
                      <a:pt x="14841" y="19264"/>
                      <a:pt x="15066" y="18083"/>
                      <a:pt x="15190" y="16750"/>
                    </a:cubicBezTo>
                    <a:cubicBezTo>
                      <a:pt x="16440" y="16750"/>
                      <a:pt x="17568" y="16721"/>
                      <a:pt x="18658" y="16690"/>
                    </a:cubicBezTo>
                    <a:cubicBezTo>
                      <a:pt x="20256" y="16645"/>
                      <a:pt x="21447" y="15748"/>
                      <a:pt x="21447" y="14581"/>
                    </a:cubicBezTo>
                    <a:cubicBezTo>
                      <a:pt x="21447" y="13428"/>
                      <a:pt x="20256" y="12514"/>
                      <a:pt x="18658" y="12469"/>
                    </a:cubicBezTo>
                    <a:cubicBezTo>
                      <a:pt x="17447" y="12440"/>
                      <a:pt x="16257" y="12409"/>
                      <a:pt x="15170" y="12395"/>
                    </a:cubicBezTo>
                    <a:cubicBezTo>
                      <a:pt x="15046" y="10867"/>
                      <a:pt x="14821" y="9355"/>
                      <a:pt x="14616" y="7888"/>
                    </a:cubicBezTo>
                    <a:cubicBezTo>
                      <a:pt x="14391" y="6198"/>
                      <a:pt x="14165" y="4595"/>
                      <a:pt x="14081" y="3055"/>
                    </a:cubicBezTo>
                    <a:cubicBezTo>
                      <a:pt x="13999" y="1886"/>
                      <a:pt x="12769" y="1019"/>
                      <a:pt x="11171" y="1019"/>
                    </a:cubicBezTo>
                    <a:cubicBezTo>
                      <a:pt x="9569" y="1019"/>
                      <a:pt x="8319" y="1900"/>
                      <a:pt x="8300" y="3083"/>
                    </a:cubicBezTo>
                    <a:cubicBezTo>
                      <a:pt x="8215" y="5807"/>
                      <a:pt x="8564" y="8517"/>
                      <a:pt x="8893" y="11138"/>
                    </a:cubicBezTo>
                    <a:lnTo>
                      <a:pt x="8955" y="11676"/>
                    </a:lnTo>
                    <a:cubicBezTo>
                      <a:pt x="8995" y="11871"/>
                      <a:pt x="9017" y="12064"/>
                      <a:pt x="9037" y="12260"/>
                    </a:cubicBezTo>
                    <a:cubicBezTo>
                      <a:pt x="8072" y="12231"/>
                      <a:pt x="7210" y="12200"/>
                      <a:pt x="6391" y="12155"/>
                    </a:cubicBezTo>
                    <a:cubicBezTo>
                      <a:pt x="6678" y="10300"/>
                      <a:pt x="7027" y="8488"/>
                      <a:pt x="7354" y="6795"/>
                    </a:cubicBezTo>
                    <a:lnTo>
                      <a:pt x="7458" y="6288"/>
                    </a:lnTo>
                    <a:cubicBezTo>
                      <a:pt x="7807" y="4610"/>
                      <a:pt x="8195" y="2710"/>
                      <a:pt x="7089" y="929"/>
                    </a:cubicBezTo>
                    <a:cubicBezTo>
                      <a:pt x="6740" y="359"/>
                      <a:pt x="5980" y="0"/>
                      <a:pt x="51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633" name="Google Shape;2425;p36"/>
            <p:cNvGrpSpPr/>
            <p:nvPr/>
          </p:nvGrpSpPr>
          <p:grpSpPr>
            <a:xfrm>
              <a:off x="1236400" y="1350877"/>
              <a:ext cx="451259" cy="704211"/>
              <a:chOff x="0" y="0"/>
              <a:chExt cx="451258" cy="704209"/>
            </a:xfrm>
          </p:grpSpPr>
          <p:sp>
            <p:nvSpPr>
              <p:cNvPr id="2631" name="Google Shape;2426;p36"/>
              <p:cNvSpPr/>
              <p:nvPr/>
            </p:nvSpPr>
            <p:spPr>
              <a:xfrm>
                <a:off x="4063" y="3920"/>
                <a:ext cx="443081" cy="6958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70" h="21600" extrusionOk="0">
                    <a:moveTo>
                      <a:pt x="9446" y="4739"/>
                    </a:moveTo>
                    <a:cubicBezTo>
                      <a:pt x="10419" y="4739"/>
                      <a:pt x="11665" y="5074"/>
                      <a:pt x="11779" y="5655"/>
                    </a:cubicBezTo>
                    <a:cubicBezTo>
                      <a:pt x="12165" y="7520"/>
                      <a:pt x="9198" y="8515"/>
                      <a:pt x="8110" y="8515"/>
                    </a:cubicBezTo>
                    <a:cubicBezTo>
                      <a:pt x="7725" y="8515"/>
                      <a:pt x="7249" y="8376"/>
                      <a:pt x="6752" y="8087"/>
                    </a:cubicBezTo>
                    <a:cubicBezTo>
                      <a:pt x="5913" y="7613"/>
                      <a:pt x="6028" y="6939"/>
                      <a:pt x="6299" y="6467"/>
                    </a:cubicBezTo>
                    <a:cubicBezTo>
                      <a:pt x="6821" y="5504"/>
                      <a:pt x="8200" y="4739"/>
                      <a:pt x="9446" y="4739"/>
                    </a:cubicBezTo>
                    <a:close/>
                    <a:moveTo>
                      <a:pt x="9129" y="0"/>
                    </a:moveTo>
                    <a:cubicBezTo>
                      <a:pt x="6118" y="0"/>
                      <a:pt x="3288" y="1254"/>
                      <a:pt x="1545" y="3363"/>
                    </a:cubicBezTo>
                    <a:cubicBezTo>
                      <a:pt x="-425" y="5733"/>
                      <a:pt x="-515" y="8529"/>
                      <a:pt x="1296" y="10518"/>
                    </a:cubicBezTo>
                    <a:cubicBezTo>
                      <a:pt x="2608" y="11955"/>
                      <a:pt x="5053" y="12825"/>
                      <a:pt x="7862" y="12825"/>
                    </a:cubicBezTo>
                    <a:cubicBezTo>
                      <a:pt x="8881" y="12825"/>
                      <a:pt x="9900" y="12704"/>
                      <a:pt x="10804" y="12473"/>
                    </a:cubicBezTo>
                    <a:cubicBezTo>
                      <a:pt x="11801" y="12230"/>
                      <a:pt x="12730" y="11831"/>
                      <a:pt x="13566" y="11313"/>
                    </a:cubicBezTo>
                    <a:cubicBezTo>
                      <a:pt x="13408" y="12152"/>
                      <a:pt x="13159" y="12886"/>
                      <a:pt x="12910" y="13438"/>
                    </a:cubicBezTo>
                    <a:cubicBezTo>
                      <a:pt x="12367" y="14736"/>
                      <a:pt x="11257" y="15775"/>
                      <a:pt x="9763" y="16419"/>
                    </a:cubicBezTo>
                    <a:cubicBezTo>
                      <a:pt x="9266" y="16633"/>
                      <a:pt x="8949" y="16662"/>
                      <a:pt x="8812" y="16662"/>
                    </a:cubicBezTo>
                    <a:cubicBezTo>
                      <a:pt x="8293" y="16662"/>
                      <a:pt x="7591" y="16203"/>
                      <a:pt x="6842" y="15714"/>
                    </a:cubicBezTo>
                    <a:cubicBezTo>
                      <a:pt x="6457" y="15471"/>
                      <a:pt x="6028" y="15196"/>
                      <a:pt x="5553" y="14919"/>
                    </a:cubicBezTo>
                    <a:cubicBezTo>
                      <a:pt x="5146" y="14705"/>
                      <a:pt x="4646" y="14598"/>
                      <a:pt x="4149" y="14598"/>
                    </a:cubicBezTo>
                    <a:cubicBezTo>
                      <a:pt x="3378" y="14598"/>
                      <a:pt x="2701" y="14843"/>
                      <a:pt x="2291" y="15257"/>
                    </a:cubicBezTo>
                    <a:cubicBezTo>
                      <a:pt x="1091" y="16448"/>
                      <a:pt x="933" y="17870"/>
                      <a:pt x="1815" y="19154"/>
                    </a:cubicBezTo>
                    <a:cubicBezTo>
                      <a:pt x="2744" y="20484"/>
                      <a:pt x="4736" y="21415"/>
                      <a:pt x="6979" y="21569"/>
                    </a:cubicBezTo>
                    <a:cubicBezTo>
                      <a:pt x="7274" y="21600"/>
                      <a:pt x="7591" y="21600"/>
                      <a:pt x="7883" y="21600"/>
                    </a:cubicBezTo>
                    <a:cubicBezTo>
                      <a:pt x="11438" y="21600"/>
                      <a:pt x="14834" y="20148"/>
                      <a:pt x="17462" y="17503"/>
                    </a:cubicBezTo>
                    <a:cubicBezTo>
                      <a:pt x="20203" y="14751"/>
                      <a:pt x="21085" y="10625"/>
                      <a:pt x="19771" y="7017"/>
                    </a:cubicBezTo>
                    <a:cubicBezTo>
                      <a:pt x="18683" y="4128"/>
                      <a:pt x="16306" y="1880"/>
                      <a:pt x="13047" y="703"/>
                    </a:cubicBezTo>
                    <a:cubicBezTo>
                      <a:pt x="11755" y="229"/>
                      <a:pt x="10443" y="0"/>
                      <a:pt x="912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32" name="Google Shape;2427;p36"/>
              <p:cNvSpPr/>
              <p:nvPr/>
            </p:nvSpPr>
            <p:spPr>
              <a:xfrm>
                <a:off x="0" y="0"/>
                <a:ext cx="451259" cy="7042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62" h="21600" extrusionOk="0">
                    <a:moveTo>
                      <a:pt x="9455" y="4940"/>
                    </a:moveTo>
                    <a:cubicBezTo>
                      <a:pt x="10388" y="4940"/>
                      <a:pt x="11456" y="5257"/>
                      <a:pt x="11565" y="5725"/>
                    </a:cubicBezTo>
                    <a:cubicBezTo>
                      <a:pt x="11678" y="6360"/>
                      <a:pt x="11434" y="6934"/>
                      <a:pt x="10788" y="7446"/>
                    </a:cubicBezTo>
                    <a:cubicBezTo>
                      <a:pt x="9967" y="8080"/>
                      <a:pt x="8723" y="8414"/>
                      <a:pt x="8144" y="8414"/>
                    </a:cubicBezTo>
                    <a:cubicBezTo>
                      <a:pt x="7811" y="8414"/>
                      <a:pt x="7388" y="8277"/>
                      <a:pt x="6921" y="8020"/>
                    </a:cubicBezTo>
                    <a:cubicBezTo>
                      <a:pt x="6189" y="7583"/>
                      <a:pt x="6299" y="6994"/>
                      <a:pt x="6521" y="6555"/>
                    </a:cubicBezTo>
                    <a:cubicBezTo>
                      <a:pt x="7012" y="5649"/>
                      <a:pt x="8299" y="4940"/>
                      <a:pt x="9455" y="4940"/>
                    </a:cubicBezTo>
                    <a:close/>
                    <a:moveTo>
                      <a:pt x="9455" y="4683"/>
                    </a:moveTo>
                    <a:cubicBezTo>
                      <a:pt x="8165" y="4683"/>
                      <a:pt x="6723" y="5468"/>
                      <a:pt x="6189" y="6465"/>
                    </a:cubicBezTo>
                    <a:cubicBezTo>
                      <a:pt x="5921" y="6978"/>
                      <a:pt x="5790" y="7689"/>
                      <a:pt x="6701" y="8203"/>
                    </a:cubicBezTo>
                    <a:cubicBezTo>
                      <a:pt x="7211" y="8503"/>
                      <a:pt x="7723" y="8671"/>
                      <a:pt x="8144" y="8671"/>
                    </a:cubicBezTo>
                    <a:cubicBezTo>
                      <a:pt x="8900" y="8671"/>
                      <a:pt x="10211" y="8263"/>
                      <a:pt x="11056" y="7614"/>
                    </a:cubicBezTo>
                    <a:cubicBezTo>
                      <a:pt x="11767" y="7054"/>
                      <a:pt x="12056" y="6389"/>
                      <a:pt x="11922" y="5694"/>
                    </a:cubicBezTo>
                    <a:cubicBezTo>
                      <a:pt x="11788" y="5000"/>
                      <a:pt x="10388" y="4683"/>
                      <a:pt x="9455" y="4683"/>
                    </a:cubicBezTo>
                    <a:close/>
                    <a:moveTo>
                      <a:pt x="9144" y="240"/>
                    </a:moveTo>
                    <a:cubicBezTo>
                      <a:pt x="10410" y="240"/>
                      <a:pt x="11678" y="468"/>
                      <a:pt x="12901" y="920"/>
                    </a:cubicBezTo>
                    <a:cubicBezTo>
                      <a:pt x="16054" y="2083"/>
                      <a:pt x="18366" y="4260"/>
                      <a:pt x="19388" y="7085"/>
                    </a:cubicBezTo>
                    <a:cubicBezTo>
                      <a:pt x="20699" y="10620"/>
                      <a:pt x="19811" y="14652"/>
                      <a:pt x="17167" y="17357"/>
                    </a:cubicBezTo>
                    <a:cubicBezTo>
                      <a:pt x="14633" y="19925"/>
                      <a:pt x="11346" y="21345"/>
                      <a:pt x="7921" y="21345"/>
                    </a:cubicBezTo>
                    <a:cubicBezTo>
                      <a:pt x="7635" y="21345"/>
                      <a:pt x="7345" y="21328"/>
                      <a:pt x="7055" y="21314"/>
                    </a:cubicBezTo>
                    <a:cubicBezTo>
                      <a:pt x="4899" y="21163"/>
                      <a:pt x="3033" y="20271"/>
                      <a:pt x="2145" y="18988"/>
                    </a:cubicBezTo>
                    <a:cubicBezTo>
                      <a:pt x="1301" y="17763"/>
                      <a:pt x="1456" y="16405"/>
                      <a:pt x="2566" y="15257"/>
                    </a:cubicBezTo>
                    <a:cubicBezTo>
                      <a:pt x="2944" y="14894"/>
                      <a:pt x="3566" y="14668"/>
                      <a:pt x="4256" y="14668"/>
                    </a:cubicBezTo>
                    <a:cubicBezTo>
                      <a:pt x="4701" y="14668"/>
                      <a:pt x="5167" y="14774"/>
                      <a:pt x="5500" y="14969"/>
                    </a:cubicBezTo>
                    <a:cubicBezTo>
                      <a:pt x="5966" y="15226"/>
                      <a:pt x="6390" y="15497"/>
                      <a:pt x="6765" y="15740"/>
                    </a:cubicBezTo>
                    <a:cubicBezTo>
                      <a:pt x="7567" y="16268"/>
                      <a:pt x="8257" y="16706"/>
                      <a:pt x="8833" y="16706"/>
                    </a:cubicBezTo>
                    <a:cubicBezTo>
                      <a:pt x="9010" y="16706"/>
                      <a:pt x="9367" y="16662"/>
                      <a:pt x="9855" y="16451"/>
                    </a:cubicBezTo>
                    <a:cubicBezTo>
                      <a:pt x="11389" y="15800"/>
                      <a:pt x="12477" y="14757"/>
                      <a:pt x="13032" y="13443"/>
                    </a:cubicBezTo>
                    <a:cubicBezTo>
                      <a:pt x="13343" y="12734"/>
                      <a:pt x="13566" y="12023"/>
                      <a:pt x="13700" y="11314"/>
                    </a:cubicBezTo>
                    <a:cubicBezTo>
                      <a:pt x="13700" y="11268"/>
                      <a:pt x="13654" y="11208"/>
                      <a:pt x="13590" y="11194"/>
                    </a:cubicBezTo>
                    <a:cubicBezTo>
                      <a:pt x="13563" y="11181"/>
                      <a:pt x="13535" y="11177"/>
                      <a:pt x="13508" y="11177"/>
                    </a:cubicBezTo>
                    <a:cubicBezTo>
                      <a:pt x="13462" y="11177"/>
                      <a:pt x="13417" y="11190"/>
                      <a:pt x="13389" y="11208"/>
                    </a:cubicBezTo>
                    <a:cubicBezTo>
                      <a:pt x="12590" y="11706"/>
                      <a:pt x="11678" y="12085"/>
                      <a:pt x="10724" y="12326"/>
                    </a:cubicBezTo>
                    <a:cubicBezTo>
                      <a:pt x="9855" y="12552"/>
                      <a:pt x="8879" y="12657"/>
                      <a:pt x="7900" y="12657"/>
                    </a:cubicBezTo>
                    <a:cubicBezTo>
                      <a:pt x="5210" y="12657"/>
                      <a:pt x="2856" y="11828"/>
                      <a:pt x="1612" y="10454"/>
                    </a:cubicBezTo>
                    <a:cubicBezTo>
                      <a:pt x="-124" y="8534"/>
                      <a:pt x="-32" y="5800"/>
                      <a:pt x="1856" y="3503"/>
                    </a:cubicBezTo>
                    <a:cubicBezTo>
                      <a:pt x="3545" y="1466"/>
                      <a:pt x="6256" y="240"/>
                      <a:pt x="9144" y="240"/>
                    </a:cubicBezTo>
                    <a:close/>
                    <a:moveTo>
                      <a:pt x="9144" y="0"/>
                    </a:moveTo>
                    <a:cubicBezTo>
                      <a:pt x="6122" y="0"/>
                      <a:pt x="3277" y="1269"/>
                      <a:pt x="1523" y="3383"/>
                    </a:cubicBezTo>
                    <a:cubicBezTo>
                      <a:pt x="-410" y="5754"/>
                      <a:pt x="-523" y="8580"/>
                      <a:pt x="1301" y="10589"/>
                    </a:cubicBezTo>
                    <a:cubicBezTo>
                      <a:pt x="2612" y="12040"/>
                      <a:pt x="5079" y="12914"/>
                      <a:pt x="7900" y="12914"/>
                    </a:cubicBezTo>
                    <a:cubicBezTo>
                      <a:pt x="8921" y="12914"/>
                      <a:pt x="9943" y="12794"/>
                      <a:pt x="10855" y="12568"/>
                    </a:cubicBezTo>
                    <a:cubicBezTo>
                      <a:pt x="11700" y="12357"/>
                      <a:pt x="12523" y="12040"/>
                      <a:pt x="13255" y="11617"/>
                    </a:cubicBezTo>
                    <a:cubicBezTo>
                      <a:pt x="13124" y="12205"/>
                      <a:pt x="12944" y="12780"/>
                      <a:pt x="12679" y="13368"/>
                    </a:cubicBezTo>
                    <a:cubicBezTo>
                      <a:pt x="12145" y="14622"/>
                      <a:pt x="11099" y="15620"/>
                      <a:pt x="9656" y="16237"/>
                    </a:cubicBezTo>
                    <a:cubicBezTo>
                      <a:pt x="9190" y="16434"/>
                      <a:pt x="8921" y="16451"/>
                      <a:pt x="8833" y="16451"/>
                    </a:cubicBezTo>
                    <a:cubicBezTo>
                      <a:pt x="8412" y="16451"/>
                      <a:pt x="7699" y="15997"/>
                      <a:pt x="7034" y="15559"/>
                    </a:cubicBezTo>
                    <a:cubicBezTo>
                      <a:pt x="6656" y="15317"/>
                      <a:pt x="6210" y="15031"/>
                      <a:pt x="5744" y="14774"/>
                    </a:cubicBezTo>
                    <a:cubicBezTo>
                      <a:pt x="5323" y="14546"/>
                      <a:pt x="4789" y="14411"/>
                      <a:pt x="4256" y="14411"/>
                    </a:cubicBezTo>
                    <a:cubicBezTo>
                      <a:pt x="3432" y="14411"/>
                      <a:pt x="2700" y="14683"/>
                      <a:pt x="2276" y="15120"/>
                    </a:cubicBezTo>
                    <a:cubicBezTo>
                      <a:pt x="1078" y="16345"/>
                      <a:pt x="901" y="17794"/>
                      <a:pt x="1810" y="19094"/>
                    </a:cubicBezTo>
                    <a:cubicBezTo>
                      <a:pt x="2743" y="20468"/>
                      <a:pt x="4744" y="21405"/>
                      <a:pt x="7012" y="21556"/>
                    </a:cubicBezTo>
                    <a:cubicBezTo>
                      <a:pt x="7324" y="21585"/>
                      <a:pt x="7610" y="21600"/>
                      <a:pt x="7921" y="21600"/>
                    </a:cubicBezTo>
                    <a:cubicBezTo>
                      <a:pt x="11477" y="21600"/>
                      <a:pt x="14877" y="20137"/>
                      <a:pt x="17479" y="17491"/>
                    </a:cubicBezTo>
                    <a:cubicBezTo>
                      <a:pt x="20190" y="14728"/>
                      <a:pt x="21077" y="10620"/>
                      <a:pt x="19766" y="7023"/>
                    </a:cubicBezTo>
                    <a:cubicBezTo>
                      <a:pt x="18701" y="4140"/>
                      <a:pt x="16323" y="1888"/>
                      <a:pt x="13078" y="694"/>
                    </a:cubicBezTo>
                    <a:cubicBezTo>
                      <a:pt x="11788" y="226"/>
                      <a:pt x="10477" y="0"/>
                      <a:pt x="9144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640" name="Google Shape;2428;p36"/>
            <p:cNvGrpSpPr/>
            <p:nvPr/>
          </p:nvGrpSpPr>
          <p:grpSpPr>
            <a:xfrm>
              <a:off x="2472230" y="1471980"/>
              <a:ext cx="620773" cy="569593"/>
              <a:chOff x="0" y="0"/>
              <a:chExt cx="620771" cy="569592"/>
            </a:xfrm>
          </p:grpSpPr>
          <p:sp>
            <p:nvSpPr>
              <p:cNvPr id="2634" name="Google Shape;2429;p36"/>
              <p:cNvSpPr/>
              <p:nvPr/>
            </p:nvSpPr>
            <p:spPr>
              <a:xfrm rot="770298">
                <a:off x="235474" y="24204"/>
                <a:ext cx="192932" cy="1671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85" h="21600" extrusionOk="0">
                    <a:moveTo>
                      <a:pt x="9738" y="0"/>
                    </a:moveTo>
                    <a:cubicBezTo>
                      <a:pt x="7991" y="0"/>
                      <a:pt x="6405" y="480"/>
                      <a:pt x="4912" y="1424"/>
                    </a:cubicBezTo>
                    <a:cubicBezTo>
                      <a:pt x="1369" y="3651"/>
                      <a:pt x="-479" y="8298"/>
                      <a:pt x="108" y="13320"/>
                    </a:cubicBezTo>
                    <a:cubicBezTo>
                      <a:pt x="528" y="17207"/>
                      <a:pt x="3325" y="19626"/>
                      <a:pt x="5810" y="20325"/>
                    </a:cubicBezTo>
                    <a:cubicBezTo>
                      <a:pt x="7180" y="21093"/>
                      <a:pt x="8767" y="21539"/>
                      <a:pt x="10296" y="21600"/>
                    </a:cubicBezTo>
                    <a:lnTo>
                      <a:pt x="10556" y="21600"/>
                    </a:lnTo>
                    <a:cubicBezTo>
                      <a:pt x="14469" y="21600"/>
                      <a:pt x="17476" y="19879"/>
                      <a:pt x="19324" y="16569"/>
                    </a:cubicBezTo>
                    <a:cubicBezTo>
                      <a:pt x="20802" y="13896"/>
                      <a:pt x="21121" y="10778"/>
                      <a:pt x="20063" y="7791"/>
                    </a:cubicBezTo>
                    <a:cubicBezTo>
                      <a:pt x="18853" y="4158"/>
                      <a:pt x="15788" y="1170"/>
                      <a:pt x="12404" y="341"/>
                    </a:cubicBezTo>
                    <a:cubicBezTo>
                      <a:pt x="11477" y="114"/>
                      <a:pt x="10593" y="0"/>
                      <a:pt x="97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35" name="Google Shape;2430;p36"/>
              <p:cNvSpPr/>
              <p:nvPr/>
            </p:nvSpPr>
            <p:spPr>
              <a:xfrm rot="770298">
                <a:off x="10390" y="227496"/>
                <a:ext cx="599806" cy="1186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58" h="21600" extrusionOk="0">
                    <a:moveTo>
                      <a:pt x="15499" y="0"/>
                    </a:moveTo>
                    <a:cubicBezTo>
                      <a:pt x="14914" y="0"/>
                      <a:pt x="14339" y="135"/>
                      <a:pt x="13814" y="258"/>
                    </a:cubicBezTo>
                    <a:cubicBezTo>
                      <a:pt x="13287" y="345"/>
                      <a:pt x="12758" y="529"/>
                      <a:pt x="12231" y="529"/>
                    </a:cubicBezTo>
                    <a:lnTo>
                      <a:pt x="11895" y="529"/>
                    </a:lnTo>
                    <a:cubicBezTo>
                      <a:pt x="10891" y="529"/>
                      <a:pt x="9886" y="431"/>
                      <a:pt x="8918" y="345"/>
                    </a:cubicBezTo>
                    <a:cubicBezTo>
                      <a:pt x="7949" y="258"/>
                      <a:pt x="6926" y="172"/>
                      <a:pt x="5923" y="172"/>
                    </a:cubicBezTo>
                    <a:cubicBezTo>
                      <a:pt x="4090" y="172"/>
                      <a:pt x="2611" y="431"/>
                      <a:pt x="1254" y="1058"/>
                    </a:cubicBezTo>
                    <a:cubicBezTo>
                      <a:pt x="568" y="1428"/>
                      <a:pt x="38" y="4295"/>
                      <a:pt x="2" y="7791"/>
                    </a:cubicBezTo>
                    <a:cubicBezTo>
                      <a:pt x="-32" y="11114"/>
                      <a:pt x="425" y="13982"/>
                      <a:pt x="1061" y="14609"/>
                    </a:cubicBezTo>
                    <a:cubicBezTo>
                      <a:pt x="4143" y="17662"/>
                      <a:pt x="7226" y="19631"/>
                      <a:pt x="10222" y="20529"/>
                    </a:cubicBezTo>
                    <a:cubicBezTo>
                      <a:pt x="10891" y="20702"/>
                      <a:pt x="11631" y="20800"/>
                      <a:pt x="12547" y="20800"/>
                    </a:cubicBezTo>
                    <a:cubicBezTo>
                      <a:pt x="12971" y="20800"/>
                      <a:pt x="13411" y="20702"/>
                      <a:pt x="13834" y="20702"/>
                    </a:cubicBezTo>
                    <a:lnTo>
                      <a:pt x="15084" y="20702"/>
                    </a:lnTo>
                    <a:cubicBezTo>
                      <a:pt x="15647" y="20702"/>
                      <a:pt x="16230" y="20886"/>
                      <a:pt x="16793" y="21157"/>
                    </a:cubicBezTo>
                    <a:lnTo>
                      <a:pt x="16829" y="21157"/>
                    </a:lnTo>
                    <a:cubicBezTo>
                      <a:pt x="17303" y="21329"/>
                      <a:pt x="17833" y="21514"/>
                      <a:pt x="18379" y="21600"/>
                    </a:cubicBezTo>
                    <a:lnTo>
                      <a:pt x="18732" y="21600"/>
                    </a:lnTo>
                    <a:cubicBezTo>
                      <a:pt x="19206" y="21600"/>
                      <a:pt x="19629" y="21514"/>
                      <a:pt x="20035" y="21243"/>
                    </a:cubicBezTo>
                    <a:cubicBezTo>
                      <a:pt x="20739" y="20800"/>
                      <a:pt x="21285" y="18105"/>
                      <a:pt x="21425" y="14425"/>
                    </a:cubicBezTo>
                    <a:cubicBezTo>
                      <a:pt x="21568" y="10572"/>
                      <a:pt x="21232" y="6806"/>
                      <a:pt x="20598" y="5009"/>
                    </a:cubicBezTo>
                    <a:cubicBezTo>
                      <a:pt x="19452" y="1871"/>
                      <a:pt x="18062" y="258"/>
                      <a:pt x="16230" y="74"/>
                    </a:cubicBezTo>
                    <a:cubicBezTo>
                      <a:pt x="15985" y="25"/>
                      <a:pt x="15744" y="0"/>
                      <a:pt x="154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36" name="Google Shape;2431;p36"/>
              <p:cNvSpPr/>
              <p:nvPr/>
            </p:nvSpPr>
            <p:spPr>
              <a:xfrm rot="770298">
                <a:off x="152116" y="365651"/>
                <a:ext cx="206974" cy="1778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07" h="21600" extrusionOk="0">
                    <a:moveTo>
                      <a:pt x="10109" y="0"/>
                    </a:moveTo>
                    <a:cubicBezTo>
                      <a:pt x="8882" y="0"/>
                      <a:pt x="7683" y="172"/>
                      <a:pt x="6676" y="492"/>
                    </a:cubicBezTo>
                    <a:cubicBezTo>
                      <a:pt x="2755" y="1682"/>
                      <a:pt x="142" y="5392"/>
                      <a:pt x="46" y="9758"/>
                    </a:cubicBezTo>
                    <a:lnTo>
                      <a:pt x="46" y="9815"/>
                    </a:lnTo>
                    <a:cubicBezTo>
                      <a:pt x="-209" y="12507"/>
                      <a:pt x="597" y="15264"/>
                      <a:pt x="2203" y="17357"/>
                    </a:cubicBezTo>
                    <a:cubicBezTo>
                      <a:pt x="4216" y="19983"/>
                      <a:pt x="7276" y="21543"/>
                      <a:pt x="10591" y="21600"/>
                    </a:cubicBezTo>
                    <a:lnTo>
                      <a:pt x="10942" y="21600"/>
                    </a:lnTo>
                    <a:cubicBezTo>
                      <a:pt x="12197" y="21600"/>
                      <a:pt x="13506" y="21419"/>
                      <a:pt x="14657" y="20943"/>
                    </a:cubicBezTo>
                    <a:cubicBezTo>
                      <a:pt x="17173" y="19983"/>
                      <a:pt x="19179" y="17948"/>
                      <a:pt x="20281" y="15141"/>
                    </a:cubicBezTo>
                    <a:cubicBezTo>
                      <a:pt x="21336" y="12450"/>
                      <a:pt x="21391" y="9339"/>
                      <a:pt x="20385" y="6467"/>
                    </a:cubicBezTo>
                    <a:cubicBezTo>
                      <a:pt x="19027" y="2585"/>
                      <a:pt x="15416" y="131"/>
                      <a:pt x="10639" y="8"/>
                    </a:cubicBezTo>
                    <a:cubicBezTo>
                      <a:pt x="10460" y="0"/>
                      <a:pt x="10281" y="0"/>
                      <a:pt x="101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37" name="Google Shape;2432;p36"/>
              <p:cNvSpPr/>
              <p:nvPr/>
            </p:nvSpPr>
            <p:spPr>
              <a:xfrm rot="770298">
                <a:off x="231361" y="20139"/>
                <a:ext cx="201024" cy="1755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99" h="21600" extrusionOk="0">
                    <a:moveTo>
                      <a:pt x="9750" y="1006"/>
                    </a:moveTo>
                    <a:cubicBezTo>
                      <a:pt x="10509" y="1006"/>
                      <a:pt x="11372" y="1122"/>
                      <a:pt x="12283" y="1305"/>
                    </a:cubicBezTo>
                    <a:cubicBezTo>
                      <a:pt x="15380" y="2095"/>
                      <a:pt x="18163" y="4764"/>
                      <a:pt x="19333" y="8090"/>
                    </a:cubicBezTo>
                    <a:cubicBezTo>
                      <a:pt x="20244" y="10758"/>
                      <a:pt x="19994" y="13602"/>
                      <a:pt x="18623" y="16030"/>
                    </a:cubicBezTo>
                    <a:cubicBezTo>
                      <a:pt x="16897" y="18998"/>
                      <a:pt x="14162" y="20577"/>
                      <a:pt x="10558" y="20577"/>
                    </a:cubicBezTo>
                    <a:lnTo>
                      <a:pt x="10307" y="20577"/>
                    </a:lnTo>
                    <a:cubicBezTo>
                      <a:pt x="8936" y="20511"/>
                      <a:pt x="7468" y="20087"/>
                      <a:pt x="6201" y="19364"/>
                    </a:cubicBezTo>
                    <a:lnTo>
                      <a:pt x="6097" y="19364"/>
                    </a:lnTo>
                    <a:cubicBezTo>
                      <a:pt x="3814" y="18698"/>
                      <a:pt x="1330" y="16578"/>
                      <a:pt x="927" y="13120"/>
                    </a:cubicBezTo>
                    <a:cubicBezTo>
                      <a:pt x="419" y="8580"/>
                      <a:pt x="2089" y="4340"/>
                      <a:pt x="5338" y="2278"/>
                    </a:cubicBezTo>
                    <a:cubicBezTo>
                      <a:pt x="6709" y="1430"/>
                      <a:pt x="8129" y="1006"/>
                      <a:pt x="9750" y="1006"/>
                    </a:cubicBezTo>
                    <a:close/>
                    <a:moveTo>
                      <a:pt x="9716" y="0"/>
                    </a:moveTo>
                    <a:cubicBezTo>
                      <a:pt x="7997" y="0"/>
                      <a:pt x="6452" y="457"/>
                      <a:pt x="4935" y="1430"/>
                    </a:cubicBezTo>
                    <a:cubicBezTo>
                      <a:pt x="1379" y="3608"/>
                      <a:pt x="-493" y="8273"/>
                      <a:pt x="112" y="13244"/>
                    </a:cubicBezTo>
                    <a:cubicBezTo>
                      <a:pt x="572" y="17119"/>
                      <a:pt x="3306" y="19605"/>
                      <a:pt x="5846" y="20328"/>
                    </a:cubicBezTo>
                    <a:cubicBezTo>
                      <a:pt x="7210" y="21060"/>
                      <a:pt x="8783" y="21542"/>
                      <a:pt x="10307" y="21542"/>
                    </a:cubicBezTo>
                    <a:lnTo>
                      <a:pt x="10558" y="21600"/>
                    </a:lnTo>
                    <a:cubicBezTo>
                      <a:pt x="14413" y="21542"/>
                      <a:pt x="17454" y="19846"/>
                      <a:pt x="19284" y="16578"/>
                    </a:cubicBezTo>
                    <a:cubicBezTo>
                      <a:pt x="20856" y="13851"/>
                      <a:pt x="21107" y="10700"/>
                      <a:pt x="20091" y="7666"/>
                    </a:cubicBezTo>
                    <a:cubicBezTo>
                      <a:pt x="18880" y="4091"/>
                      <a:pt x="15784" y="1122"/>
                      <a:pt x="12436" y="341"/>
                    </a:cubicBezTo>
                    <a:cubicBezTo>
                      <a:pt x="11476" y="116"/>
                      <a:pt x="10571" y="0"/>
                      <a:pt x="971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38" name="Google Shape;2433;p36"/>
              <p:cNvSpPr/>
              <p:nvPr/>
            </p:nvSpPr>
            <p:spPr>
              <a:xfrm rot="770298">
                <a:off x="6480" y="223393"/>
                <a:ext cx="607812" cy="12671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6" h="21600" extrusionOk="0">
                    <a:moveTo>
                      <a:pt x="15674" y="1428"/>
                    </a:moveTo>
                    <a:cubicBezTo>
                      <a:pt x="15831" y="1428"/>
                      <a:pt x="15988" y="1428"/>
                      <a:pt x="16146" y="1452"/>
                    </a:cubicBezTo>
                    <a:cubicBezTo>
                      <a:pt x="17918" y="1613"/>
                      <a:pt x="19272" y="3122"/>
                      <a:pt x="20386" y="6060"/>
                    </a:cubicBezTo>
                    <a:cubicBezTo>
                      <a:pt x="20958" y="7580"/>
                      <a:pt x="21254" y="10771"/>
                      <a:pt x="21132" y="14043"/>
                    </a:cubicBezTo>
                    <a:cubicBezTo>
                      <a:pt x="21010" y="17234"/>
                      <a:pt x="20507" y="19492"/>
                      <a:pt x="19882" y="19837"/>
                    </a:cubicBezTo>
                    <a:cubicBezTo>
                      <a:pt x="19482" y="20079"/>
                      <a:pt x="19065" y="20252"/>
                      <a:pt x="18614" y="20252"/>
                    </a:cubicBezTo>
                    <a:cubicBezTo>
                      <a:pt x="18492" y="20252"/>
                      <a:pt x="18387" y="20252"/>
                      <a:pt x="18266" y="20172"/>
                    </a:cubicBezTo>
                    <a:cubicBezTo>
                      <a:pt x="17743" y="20172"/>
                      <a:pt x="17224" y="19918"/>
                      <a:pt x="16737" y="19745"/>
                    </a:cubicBezTo>
                    <a:lnTo>
                      <a:pt x="16701" y="19745"/>
                    </a:lnTo>
                    <a:cubicBezTo>
                      <a:pt x="16146" y="19584"/>
                      <a:pt x="15571" y="19331"/>
                      <a:pt x="15015" y="19331"/>
                    </a:cubicBezTo>
                    <a:lnTo>
                      <a:pt x="14930" y="19331"/>
                    </a:lnTo>
                    <a:cubicBezTo>
                      <a:pt x="14546" y="19331"/>
                      <a:pt x="14164" y="19411"/>
                      <a:pt x="13783" y="19411"/>
                    </a:cubicBezTo>
                    <a:lnTo>
                      <a:pt x="12514" y="19411"/>
                    </a:lnTo>
                    <a:cubicBezTo>
                      <a:pt x="11610" y="19411"/>
                      <a:pt x="10880" y="19331"/>
                      <a:pt x="10220" y="19158"/>
                    </a:cubicBezTo>
                    <a:cubicBezTo>
                      <a:pt x="7282" y="18409"/>
                      <a:pt x="4242" y="16554"/>
                      <a:pt x="1218" y="13709"/>
                    </a:cubicBezTo>
                    <a:cubicBezTo>
                      <a:pt x="646" y="13202"/>
                      <a:pt x="262" y="10771"/>
                      <a:pt x="281" y="7995"/>
                    </a:cubicBezTo>
                    <a:cubicBezTo>
                      <a:pt x="314" y="5138"/>
                      <a:pt x="784" y="2707"/>
                      <a:pt x="1375" y="2454"/>
                    </a:cubicBezTo>
                    <a:cubicBezTo>
                      <a:pt x="2713" y="1786"/>
                      <a:pt x="4172" y="1532"/>
                      <a:pt x="5980" y="1532"/>
                    </a:cubicBezTo>
                    <a:cubicBezTo>
                      <a:pt x="6970" y="1532"/>
                      <a:pt x="7962" y="1613"/>
                      <a:pt x="8935" y="1693"/>
                    </a:cubicBezTo>
                    <a:cubicBezTo>
                      <a:pt x="9888" y="1786"/>
                      <a:pt x="10880" y="1866"/>
                      <a:pt x="11870" y="1866"/>
                    </a:cubicBezTo>
                    <a:lnTo>
                      <a:pt x="12202" y="1866"/>
                    </a:lnTo>
                    <a:cubicBezTo>
                      <a:pt x="12721" y="1866"/>
                      <a:pt x="13244" y="1786"/>
                      <a:pt x="13763" y="1613"/>
                    </a:cubicBezTo>
                    <a:cubicBezTo>
                      <a:pt x="14326" y="1544"/>
                      <a:pt x="15003" y="1428"/>
                      <a:pt x="15674" y="1428"/>
                    </a:cubicBezTo>
                    <a:close/>
                    <a:moveTo>
                      <a:pt x="15700" y="0"/>
                    </a:moveTo>
                    <a:cubicBezTo>
                      <a:pt x="15011" y="0"/>
                      <a:pt x="14314" y="138"/>
                      <a:pt x="13747" y="276"/>
                    </a:cubicBezTo>
                    <a:cubicBezTo>
                      <a:pt x="13244" y="357"/>
                      <a:pt x="12705" y="438"/>
                      <a:pt x="12202" y="438"/>
                    </a:cubicBezTo>
                    <a:lnTo>
                      <a:pt x="11870" y="438"/>
                    </a:lnTo>
                    <a:cubicBezTo>
                      <a:pt x="10880" y="438"/>
                      <a:pt x="9888" y="357"/>
                      <a:pt x="8935" y="276"/>
                    </a:cubicBezTo>
                    <a:cubicBezTo>
                      <a:pt x="7978" y="184"/>
                      <a:pt x="6970" y="104"/>
                      <a:pt x="5980" y="104"/>
                    </a:cubicBezTo>
                    <a:cubicBezTo>
                      <a:pt x="4172" y="104"/>
                      <a:pt x="2696" y="438"/>
                      <a:pt x="1356" y="1025"/>
                    </a:cubicBezTo>
                    <a:cubicBezTo>
                      <a:pt x="610" y="1359"/>
                      <a:pt x="38" y="4389"/>
                      <a:pt x="2" y="7995"/>
                    </a:cubicBezTo>
                    <a:cubicBezTo>
                      <a:pt x="-34" y="11439"/>
                      <a:pt x="452" y="14377"/>
                      <a:pt x="1165" y="15045"/>
                    </a:cubicBezTo>
                    <a:cubicBezTo>
                      <a:pt x="4208" y="17902"/>
                      <a:pt x="7249" y="19745"/>
                      <a:pt x="10203" y="20586"/>
                    </a:cubicBezTo>
                    <a:cubicBezTo>
                      <a:pt x="10880" y="20759"/>
                      <a:pt x="11610" y="20840"/>
                      <a:pt x="12514" y="20840"/>
                    </a:cubicBezTo>
                    <a:cubicBezTo>
                      <a:pt x="12931" y="20840"/>
                      <a:pt x="13365" y="20840"/>
                      <a:pt x="13783" y="20759"/>
                    </a:cubicBezTo>
                    <a:lnTo>
                      <a:pt x="15015" y="20759"/>
                    </a:lnTo>
                    <a:cubicBezTo>
                      <a:pt x="15554" y="20759"/>
                      <a:pt x="16127" y="20920"/>
                      <a:pt x="16685" y="21174"/>
                    </a:cubicBezTo>
                    <a:lnTo>
                      <a:pt x="16737" y="21174"/>
                    </a:lnTo>
                    <a:cubicBezTo>
                      <a:pt x="17205" y="21347"/>
                      <a:pt x="17727" y="21508"/>
                      <a:pt x="18249" y="21600"/>
                    </a:cubicBezTo>
                    <a:lnTo>
                      <a:pt x="18614" y="21600"/>
                    </a:lnTo>
                    <a:cubicBezTo>
                      <a:pt x="19081" y="21600"/>
                      <a:pt x="19515" y="21508"/>
                      <a:pt x="19916" y="21254"/>
                    </a:cubicBezTo>
                    <a:cubicBezTo>
                      <a:pt x="20681" y="20840"/>
                      <a:pt x="21270" y="18063"/>
                      <a:pt x="21411" y="14296"/>
                    </a:cubicBezTo>
                    <a:cubicBezTo>
                      <a:pt x="21566" y="10426"/>
                      <a:pt x="21201" y="6647"/>
                      <a:pt x="20524" y="4804"/>
                    </a:cubicBezTo>
                    <a:cubicBezTo>
                      <a:pt x="19360" y="1786"/>
                      <a:pt x="17987" y="276"/>
                      <a:pt x="16162" y="23"/>
                    </a:cubicBezTo>
                    <a:cubicBezTo>
                      <a:pt x="16010" y="0"/>
                      <a:pt x="15855" y="0"/>
                      <a:pt x="15700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39" name="Google Shape;2434;p36"/>
              <p:cNvSpPr/>
              <p:nvPr/>
            </p:nvSpPr>
            <p:spPr>
              <a:xfrm rot="770298">
                <a:off x="147955" y="361741"/>
                <a:ext cx="215319" cy="1862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4" h="21600" extrusionOk="0">
                    <a:moveTo>
                      <a:pt x="10571" y="925"/>
                    </a:moveTo>
                    <a:cubicBezTo>
                      <a:pt x="15005" y="1035"/>
                      <a:pt x="18386" y="3260"/>
                      <a:pt x="19637" y="6803"/>
                    </a:cubicBezTo>
                    <a:cubicBezTo>
                      <a:pt x="20550" y="9428"/>
                      <a:pt x="20504" y="12226"/>
                      <a:pt x="19492" y="14742"/>
                    </a:cubicBezTo>
                    <a:cubicBezTo>
                      <a:pt x="18525" y="17258"/>
                      <a:pt x="16692" y="19139"/>
                      <a:pt x="14330" y="20001"/>
                    </a:cubicBezTo>
                    <a:cubicBezTo>
                      <a:pt x="13271" y="20401"/>
                      <a:pt x="12067" y="20628"/>
                      <a:pt x="10908" y="20628"/>
                    </a:cubicBezTo>
                    <a:lnTo>
                      <a:pt x="10617" y="20628"/>
                    </a:lnTo>
                    <a:cubicBezTo>
                      <a:pt x="7487" y="20511"/>
                      <a:pt x="4642" y="19084"/>
                      <a:pt x="2809" y="16741"/>
                    </a:cubicBezTo>
                    <a:cubicBezTo>
                      <a:pt x="1313" y="14797"/>
                      <a:pt x="638" y="12344"/>
                      <a:pt x="830" y="9773"/>
                    </a:cubicBezTo>
                    <a:cubicBezTo>
                      <a:pt x="929" y="5831"/>
                      <a:pt x="3338" y="2461"/>
                      <a:pt x="6905" y="1379"/>
                    </a:cubicBezTo>
                    <a:cubicBezTo>
                      <a:pt x="7871" y="1089"/>
                      <a:pt x="9029" y="925"/>
                      <a:pt x="10234" y="925"/>
                    </a:cubicBezTo>
                    <a:close/>
                    <a:moveTo>
                      <a:pt x="10088" y="0"/>
                    </a:moveTo>
                    <a:cubicBezTo>
                      <a:pt x="8884" y="0"/>
                      <a:pt x="7725" y="165"/>
                      <a:pt x="6713" y="462"/>
                    </a:cubicBezTo>
                    <a:cubicBezTo>
                      <a:pt x="2809" y="1662"/>
                      <a:pt x="109" y="5376"/>
                      <a:pt x="56" y="9773"/>
                    </a:cubicBezTo>
                    <a:cubicBezTo>
                      <a:pt x="-229" y="12516"/>
                      <a:pt x="592" y="15260"/>
                      <a:pt x="2226" y="17368"/>
                    </a:cubicBezTo>
                    <a:cubicBezTo>
                      <a:pt x="4205" y="19938"/>
                      <a:pt x="7242" y="21482"/>
                      <a:pt x="10571" y="21600"/>
                    </a:cubicBezTo>
                    <a:lnTo>
                      <a:pt x="10908" y="21600"/>
                    </a:lnTo>
                    <a:cubicBezTo>
                      <a:pt x="12159" y="21600"/>
                      <a:pt x="13417" y="21365"/>
                      <a:pt x="14575" y="20910"/>
                    </a:cubicBezTo>
                    <a:cubicBezTo>
                      <a:pt x="17129" y="20001"/>
                      <a:pt x="19154" y="17940"/>
                      <a:pt x="20213" y="15142"/>
                    </a:cubicBezTo>
                    <a:cubicBezTo>
                      <a:pt x="21325" y="12399"/>
                      <a:pt x="21371" y="9319"/>
                      <a:pt x="20358" y="6458"/>
                    </a:cubicBezTo>
                    <a:cubicBezTo>
                      <a:pt x="19008" y="2524"/>
                      <a:pt x="15342" y="125"/>
                      <a:pt x="10617" y="8"/>
                    </a:cubicBezTo>
                    <a:cubicBezTo>
                      <a:pt x="10439" y="0"/>
                      <a:pt x="10267" y="0"/>
                      <a:pt x="1008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644" name="Google Shape;2435;p36"/>
            <p:cNvGrpSpPr/>
            <p:nvPr/>
          </p:nvGrpSpPr>
          <p:grpSpPr>
            <a:xfrm>
              <a:off x="3207256" y="1292752"/>
              <a:ext cx="494585" cy="762332"/>
              <a:chOff x="0" y="0"/>
              <a:chExt cx="494583" cy="762330"/>
            </a:xfrm>
          </p:grpSpPr>
          <p:sp>
            <p:nvSpPr>
              <p:cNvPr id="2641" name="Google Shape;2436;p36"/>
              <p:cNvSpPr/>
              <p:nvPr/>
            </p:nvSpPr>
            <p:spPr>
              <a:xfrm>
                <a:off x="3975" y="4392"/>
                <a:ext cx="486445" cy="7540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5" h="21600" extrusionOk="0">
                    <a:moveTo>
                      <a:pt x="9692" y="0"/>
                    </a:moveTo>
                    <a:cubicBezTo>
                      <a:pt x="6611" y="0"/>
                      <a:pt x="3731" y="931"/>
                      <a:pt x="1996" y="2511"/>
                    </a:cubicBezTo>
                    <a:cubicBezTo>
                      <a:pt x="-1046" y="5278"/>
                      <a:pt x="16" y="8296"/>
                      <a:pt x="1097" y="10327"/>
                    </a:cubicBezTo>
                    <a:cubicBezTo>
                      <a:pt x="1405" y="10919"/>
                      <a:pt x="2181" y="11300"/>
                      <a:pt x="3058" y="11300"/>
                    </a:cubicBezTo>
                    <a:cubicBezTo>
                      <a:pt x="3691" y="11300"/>
                      <a:pt x="4283" y="11103"/>
                      <a:pt x="4692" y="10764"/>
                    </a:cubicBezTo>
                    <a:cubicBezTo>
                      <a:pt x="5078" y="10441"/>
                      <a:pt x="5243" y="9990"/>
                      <a:pt x="5120" y="9566"/>
                    </a:cubicBezTo>
                    <a:cubicBezTo>
                      <a:pt x="4568" y="7576"/>
                      <a:pt x="5039" y="5616"/>
                      <a:pt x="6305" y="4528"/>
                    </a:cubicBezTo>
                    <a:cubicBezTo>
                      <a:pt x="7042" y="3917"/>
                      <a:pt x="8059" y="3615"/>
                      <a:pt x="9351" y="3615"/>
                    </a:cubicBezTo>
                    <a:cubicBezTo>
                      <a:pt x="9664" y="3615"/>
                      <a:pt x="9998" y="3632"/>
                      <a:pt x="10348" y="3669"/>
                    </a:cubicBezTo>
                    <a:cubicBezTo>
                      <a:pt x="11326" y="3767"/>
                      <a:pt x="12062" y="4093"/>
                      <a:pt x="12673" y="4670"/>
                    </a:cubicBezTo>
                    <a:cubicBezTo>
                      <a:pt x="14144" y="6067"/>
                      <a:pt x="14368" y="8578"/>
                      <a:pt x="13940" y="10441"/>
                    </a:cubicBezTo>
                    <a:cubicBezTo>
                      <a:pt x="13673" y="11527"/>
                      <a:pt x="12939" y="13192"/>
                      <a:pt x="11634" y="14518"/>
                    </a:cubicBezTo>
                    <a:cubicBezTo>
                      <a:pt x="10835" y="14363"/>
                      <a:pt x="10040" y="14264"/>
                      <a:pt x="9244" y="14222"/>
                    </a:cubicBezTo>
                    <a:cubicBezTo>
                      <a:pt x="9160" y="14218"/>
                      <a:pt x="9073" y="14216"/>
                      <a:pt x="8984" y="14216"/>
                    </a:cubicBezTo>
                    <a:cubicBezTo>
                      <a:pt x="7205" y="14216"/>
                      <a:pt x="4588" y="14884"/>
                      <a:pt x="3344" y="15999"/>
                    </a:cubicBezTo>
                    <a:cubicBezTo>
                      <a:pt x="2610" y="16677"/>
                      <a:pt x="2363" y="17438"/>
                      <a:pt x="2691" y="18227"/>
                    </a:cubicBezTo>
                    <a:cubicBezTo>
                      <a:pt x="2977" y="18961"/>
                      <a:pt x="4016" y="20202"/>
                      <a:pt x="7692" y="20202"/>
                    </a:cubicBezTo>
                    <a:cubicBezTo>
                      <a:pt x="8754" y="20202"/>
                      <a:pt x="9715" y="20103"/>
                      <a:pt x="10183" y="20034"/>
                    </a:cubicBezTo>
                    <a:cubicBezTo>
                      <a:pt x="11144" y="19906"/>
                      <a:pt x="12082" y="19625"/>
                      <a:pt x="13021" y="19172"/>
                    </a:cubicBezTo>
                    <a:cubicBezTo>
                      <a:pt x="13898" y="19709"/>
                      <a:pt x="14696" y="20344"/>
                      <a:pt x="15368" y="20922"/>
                    </a:cubicBezTo>
                    <a:cubicBezTo>
                      <a:pt x="15878" y="21360"/>
                      <a:pt x="16593" y="21600"/>
                      <a:pt x="17369" y="21600"/>
                    </a:cubicBezTo>
                    <a:cubicBezTo>
                      <a:pt x="18411" y="21600"/>
                      <a:pt x="19431" y="21133"/>
                      <a:pt x="19901" y="20429"/>
                    </a:cubicBezTo>
                    <a:cubicBezTo>
                      <a:pt x="20369" y="19738"/>
                      <a:pt x="20207" y="18961"/>
                      <a:pt x="19473" y="18369"/>
                    </a:cubicBezTo>
                    <a:cubicBezTo>
                      <a:pt x="18534" y="17622"/>
                      <a:pt x="17635" y="16987"/>
                      <a:pt x="16716" y="16450"/>
                    </a:cubicBezTo>
                    <a:cubicBezTo>
                      <a:pt x="17287" y="15829"/>
                      <a:pt x="17797" y="15180"/>
                      <a:pt x="18164" y="14574"/>
                    </a:cubicBezTo>
                    <a:cubicBezTo>
                      <a:pt x="19940" y="11554"/>
                      <a:pt x="20554" y="6857"/>
                      <a:pt x="18307" y="3696"/>
                    </a:cubicBezTo>
                    <a:cubicBezTo>
                      <a:pt x="17044" y="1905"/>
                      <a:pt x="15043" y="747"/>
                      <a:pt x="12368" y="240"/>
                    </a:cubicBezTo>
                    <a:cubicBezTo>
                      <a:pt x="11511" y="72"/>
                      <a:pt x="10611" y="0"/>
                      <a:pt x="969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42" name="Google Shape;2437;p36"/>
              <p:cNvSpPr/>
              <p:nvPr/>
            </p:nvSpPr>
            <p:spPr>
              <a:xfrm>
                <a:off x="176746" y="597158"/>
                <a:ext cx="54170" cy="19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1" h="21600" extrusionOk="0">
                    <a:moveTo>
                      <a:pt x="12432" y="0"/>
                    </a:moveTo>
                    <a:cubicBezTo>
                      <a:pt x="11719" y="0"/>
                      <a:pt x="10978" y="74"/>
                      <a:pt x="10212" y="223"/>
                    </a:cubicBezTo>
                    <a:cubicBezTo>
                      <a:pt x="4422" y="1862"/>
                      <a:pt x="-205" y="7821"/>
                      <a:pt x="7" y="13779"/>
                    </a:cubicBezTo>
                    <a:cubicBezTo>
                      <a:pt x="165" y="18546"/>
                      <a:pt x="3999" y="21600"/>
                      <a:pt x="8784" y="21600"/>
                    </a:cubicBezTo>
                    <a:cubicBezTo>
                      <a:pt x="9498" y="21600"/>
                      <a:pt x="10238" y="21526"/>
                      <a:pt x="10978" y="21377"/>
                    </a:cubicBezTo>
                    <a:cubicBezTo>
                      <a:pt x="16768" y="19738"/>
                      <a:pt x="21395" y="13779"/>
                      <a:pt x="21183" y="8342"/>
                    </a:cubicBezTo>
                    <a:cubicBezTo>
                      <a:pt x="21025" y="3128"/>
                      <a:pt x="17350" y="0"/>
                      <a:pt x="124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43" name="Google Shape;2438;p36"/>
              <p:cNvSpPr/>
              <p:nvPr/>
            </p:nvSpPr>
            <p:spPr>
              <a:xfrm>
                <a:off x="0" y="0"/>
                <a:ext cx="494584" cy="7623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0" h="21600" extrusionOk="0">
                    <a:moveTo>
                      <a:pt x="9693" y="237"/>
                    </a:moveTo>
                    <a:cubicBezTo>
                      <a:pt x="10577" y="237"/>
                      <a:pt x="11440" y="320"/>
                      <a:pt x="12282" y="473"/>
                    </a:cubicBezTo>
                    <a:cubicBezTo>
                      <a:pt x="14853" y="961"/>
                      <a:pt x="16800" y="2093"/>
                      <a:pt x="18023" y="3837"/>
                    </a:cubicBezTo>
                    <a:cubicBezTo>
                      <a:pt x="20213" y="6920"/>
                      <a:pt x="19591" y="11539"/>
                      <a:pt x="17864" y="14498"/>
                    </a:cubicBezTo>
                    <a:cubicBezTo>
                      <a:pt x="17503" y="15084"/>
                      <a:pt x="17021" y="15725"/>
                      <a:pt x="16459" y="16340"/>
                    </a:cubicBezTo>
                    <a:cubicBezTo>
                      <a:pt x="16398" y="16382"/>
                      <a:pt x="16420" y="16451"/>
                      <a:pt x="16478" y="16493"/>
                    </a:cubicBezTo>
                    <a:cubicBezTo>
                      <a:pt x="17382" y="17010"/>
                      <a:pt x="18266" y="17623"/>
                      <a:pt x="19189" y="18377"/>
                    </a:cubicBezTo>
                    <a:cubicBezTo>
                      <a:pt x="19853" y="18921"/>
                      <a:pt x="20012" y="19633"/>
                      <a:pt x="19572" y="20288"/>
                    </a:cubicBezTo>
                    <a:cubicBezTo>
                      <a:pt x="19150" y="20930"/>
                      <a:pt x="18205" y="21363"/>
                      <a:pt x="17241" y="21363"/>
                    </a:cubicBezTo>
                    <a:cubicBezTo>
                      <a:pt x="16539" y="21363"/>
                      <a:pt x="15877" y="21140"/>
                      <a:pt x="15395" y="20734"/>
                    </a:cubicBezTo>
                    <a:cubicBezTo>
                      <a:pt x="14753" y="20191"/>
                      <a:pt x="13968" y="19549"/>
                      <a:pt x="13068" y="19005"/>
                    </a:cubicBezTo>
                    <a:cubicBezTo>
                      <a:pt x="13046" y="18990"/>
                      <a:pt x="13007" y="18977"/>
                      <a:pt x="12966" y="18977"/>
                    </a:cubicBezTo>
                    <a:cubicBezTo>
                      <a:pt x="12927" y="18977"/>
                      <a:pt x="12886" y="18990"/>
                      <a:pt x="12866" y="19005"/>
                    </a:cubicBezTo>
                    <a:cubicBezTo>
                      <a:pt x="11963" y="19423"/>
                      <a:pt x="11059" y="19702"/>
                      <a:pt x="10137" y="19829"/>
                    </a:cubicBezTo>
                    <a:cubicBezTo>
                      <a:pt x="9693" y="19898"/>
                      <a:pt x="8770" y="19995"/>
                      <a:pt x="7726" y="19995"/>
                    </a:cubicBezTo>
                    <a:cubicBezTo>
                      <a:pt x="4233" y="19995"/>
                      <a:pt x="3250" y="18823"/>
                      <a:pt x="2969" y="18111"/>
                    </a:cubicBezTo>
                    <a:cubicBezTo>
                      <a:pt x="2668" y="17385"/>
                      <a:pt x="2889" y="16660"/>
                      <a:pt x="3591" y="16018"/>
                    </a:cubicBezTo>
                    <a:cubicBezTo>
                      <a:pt x="4765" y="14953"/>
                      <a:pt x="7222" y="14310"/>
                      <a:pt x="8946" y="14310"/>
                    </a:cubicBezTo>
                    <a:cubicBezTo>
                      <a:pt x="9051" y="14310"/>
                      <a:pt x="9153" y="14312"/>
                      <a:pt x="9252" y="14316"/>
                    </a:cubicBezTo>
                    <a:cubicBezTo>
                      <a:pt x="10015" y="14344"/>
                      <a:pt x="10798" y="14442"/>
                      <a:pt x="11561" y="14595"/>
                    </a:cubicBezTo>
                    <a:cubicBezTo>
                      <a:pt x="11572" y="14597"/>
                      <a:pt x="11583" y="14599"/>
                      <a:pt x="11594" y="14599"/>
                    </a:cubicBezTo>
                    <a:cubicBezTo>
                      <a:pt x="11649" y="14599"/>
                      <a:pt x="11709" y="14574"/>
                      <a:pt x="11743" y="14540"/>
                    </a:cubicBezTo>
                    <a:cubicBezTo>
                      <a:pt x="13046" y="13228"/>
                      <a:pt x="13789" y="11526"/>
                      <a:pt x="14029" y="10465"/>
                    </a:cubicBezTo>
                    <a:cubicBezTo>
                      <a:pt x="14473" y="8609"/>
                      <a:pt x="14249" y="6084"/>
                      <a:pt x="12765" y="4674"/>
                    </a:cubicBezTo>
                    <a:cubicBezTo>
                      <a:pt x="12142" y="4075"/>
                      <a:pt x="11379" y="3753"/>
                      <a:pt x="10376" y="3642"/>
                    </a:cubicBezTo>
                    <a:cubicBezTo>
                      <a:pt x="10018" y="3604"/>
                      <a:pt x="9679" y="3585"/>
                      <a:pt x="9357" y="3585"/>
                    </a:cubicBezTo>
                    <a:cubicBezTo>
                      <a:pt x="8026" y="3585"/>
                      <a:pt x="6985" y="3906"/>
                      <a:pt x="6241" y="4534"/>
                    </a:cubicBezTo>
                    <a:cubicBezTo>
                      <a:pt x="4958" y="5622"/>
                      <a:pt x="4476" y="7617"/>
                      <a:pt x="5037" y="9599"/>
                    </a:cubicBezTo>
                    <a:cubicBezTo>
                      <a:pt x="5137" y="10005"/>
                      <a:pt x="4996" y="10396"/>
                      <a:pt x="4635" y="10702"/>
                    </a:cubicBezTo>
                    <a:cubicBezTo>
                      <a:pt x="4274" y="11009"/>
                      <a:pt x="3751" y="11177"/>
                      <a:pt x="3170" y="11177"/>
                    </a:cubicBezTo>
                    <a:cubicBezTo>
                      <a:pt x="2368" y="11177"/>
                      <a:pt x="1663" y="10842"/>
                      <a:pt x="1404" y="10298"/>
                    </a:cubicBezTo>
                    <a:cubicBezTo>
                      <a:pt x="360" y="8316"/>
                      <a:pt x="-684" y="5371"/>
                      <a:pt x="2266" y="2679"/>
                    </a:cubicBezTo>
                    <a:cubicBezTo>
                      <a:pt x="3933" y="1143"/>
                      <a:pt x="6723" y="237"/>
                      <a:pt x="9693" y="237"/>
                    </a:cubicBezTo>
                    <a:close/>
                    <a:moveTo>
                      <a:pt x="9693" y="0"/>
                    </a:moveTo>
                    <a:cubicBezTo>
                      <a:pt x="6621" y="0"/>
                      <a:pt x="3732" y="948"/>
                      <a:pt x="2005" y="2539"/>
                    </a:cubicBezTo>
                    <a:cubicBezTo>
                      <a:pt x="-1045" y="5316"/>
                      <a:pt x="18" y="8343"/>
                      <a:pt x="1082" y="10381"/>
                    </a:cubicBezTo>
                    <a:cubicBezTo>
                      <a:pt x="1404" y="11009"/>
                      <a:pt x="2228" y="11415"/>
                      <a:pt x="3170" y="11415"/>
                    </a:cubicBezTo>
                    <a:cubicBezTo>
                      <a:pt x="3853" y="11415"/>
                      <a:pt x="4476" y="11204"/>
                      <a:pt x="4897" y="10856"/>
                    </a:cubicBezTo>
                    <a:cubicBezTo>
                      <a:pt x="5318" y="10494"/>
                      <a:pt x="5498" y="10019"/>
                      <a:pt x="5357" y="9557"/>
                    </a:cubicBezTo>
                    <a:cubicBezTo>
                      <a:pt x="4817" y="7633"/>
                      <a:pt x="5258" y="5720"/>
                      <a:pt x="6503" y="4688"/>
                    </a:cubicBezTo>
                    <a:cubicBezTo>
                      <a:pt x="7192" y="4098"/>
                      <a:pt x="8123" y="3809"/>
                      <a:pt x="9338" y="3809"/>
                    </a:cubicBezTo>
                    <a:cubicBezTo>
                      <a:pt x="9646" y="3809"/>
                      <a:pt x="9971" y="3828"/>
                      <a:pt x="10316" y="3864"/>
                    </a:cubicBezTo>
                    <a:cubicBezTo>
                      <a:pt x="11238" y="3962"/>
                      <a:pt x="11922" y="4270"/>
                      <a:pt x="12484" y="4814"/>
                    </a:cubicBezTo>
                    <a:cubicBezTo>
                      <a:pt x="13911" y="6168"/>
                      <a:pt x="14131" y="8609"/>
                      <a:pt x="13709" y="10436"/>
                    </a:cubicBezTo>
                    <a:cubicBezTo>
                      <a:pt x="13467" y="11441"/>
                      <a:pt x="12765" y="13060"/>
                      <a:pt x="11519" y="14344"/>
                    </a:cubicBezTo>
                    <a:cubicBezTo>
                      <a:pt x="10778" y="14205"/>
                      <a:pt x="10035" y="14107"/>
                      <a:pt x="9272" y="14078"/>
                    </a:cubicBezTo>
                    <a:cubicBezTo>
                      <a:pt x="9189" y="14076"/>
                      <a:pt x="9101" y="14074"/>
                      <a:pt x="9013" y="14074"/>
                    </a:cubicBezTo>
                    <a:cubicBezTo>
                      <a:pt x="7205" y="14074"/>
                      <a:pt x="4575" y="14749"/>
                      <a:pt x="3330" y="15878"/>
                    </a:cubicBezTo>
                    <a:cubicBezTo>
                      <a:pt x="2547" y="16577"/>
                      <a:pt x="2327" y="17372"/>
                      <a:pt x="2649" y="18182"/>
                    </a:cubicBezTo>
                    <a:cubicBezTo>
                      <a:pt x="2949" y="18950"/>
                      <a:pt x="4013" y="20233"/>
                      <a:pt x="7726" y="20233"/>
                    </a:cubicBezTo>
                    <a:cubicBezTo>
                      <a:pt x="8789" y="20233"/>
                      <a:pt x="9734" y="20122"/>
                      <a:pt x="10194" y="20066"/>
                    </a:cubicBezTo>
                    <a:cubicBezTo>
                      <a:pt x="11120" y="19940"/>
                      <a:pt x="12043" y="19660"/>
                      <a:pt x="12946" y="19243"/>
                    </a:cubicBezTo>
                    <a:cubicBezTo>
                      <a:pt x="13789" y="19758"/>
                      <a:pt x="14533" y="20359"/>
                      <a:pt x="15134" y="20888"/>
                    </a:cubicBezTo>
                    <a:cubicBezTo>
                      <a:pt x="15676" y="21349"/>
                      <a:pt x="16439" y="21600"/>
                      <a:pt x="17241" y="21600"/>
                    </a:cubicBezTo>
                    <a:cubicBezTo>
                      <a:pt x="18346" y="21600"/>
                      <a:pt x="19390" y="21112"/>
                      <a:pt x="19872" y="20386"/>
                    </a:cubicBezTo>
                    <a:cubicBezTo>
                      <a:pt x="20373" y="19647"/>
                      <a:pt x="20213" y="18837"/>
                      <a:pt x="19450" y="18224"/>
                    </a:cubicBezTo>
                    <a:cubicBezTo>
                      <a:pt x="18547" y="17498"/>
                      <a:pt x="17685" y="16897"/>
                      <a:pt x="16820" y="16382"/>
                    </a:cubicBezTo>
                    <a:cubicBezTo>
                      <a:pt x="17362" y="15781"/>
                      <a:pt x="17825" y="15168"/>
                      <a:pt x="18164" y="14582"/>
                    </a:cubicBezTo>
                    <a:cubicBezTo>
                      <a:pt x="19932" y="11581"/>
                      <a:pt x="20555" y="6878"/>
                      <a:pt x="18326" y="3724"/>
                    </a:cubicBezTo>
                    <a:cubicBezTo>
                      <a:pt x="17040" y="1924"/>
                      <a:pt x="15054" y="766"/>
                      <a:pt x="12365" y="251"/>
                    </a:cubicBezTo>
                    <a:cubicBezTo>
                      <a:pt x="11500" y="82"/>
                      <a:pt x="10619" y="0"/>
                      <a:pt x="969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651" name="Google Shape;2439;p36"/>
            <p:cNvGrpSpPr/>
            <p:nvPr/>
          </p:nvGrpSpPr>
          <p:grpSpPr>
            <a:xfrm>
              <a:off x="1665234" y="2323758"/>
              <a:ext cx="1870744" cy="704289"/>
              <a:chOff x="0" y="0"/>
              <a:chExt cx="1870743" cy="704287"/>
            </a:xfrm>
          </p:grpSpPr>
          <p:sp>
            <p:nvSpPr>
              <p:cNvPr id="2645" name="Google Shape;2440;p36"/>
              <p:cNvSpPr/>
              <p:nvPr/>
            </p:nvSpPr>
            <p:spPr>
              <a:xfrm>
                <a:off x="0" y="0"/>
                <a:ext cx="1870744" cy="7042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6" h="21600" extrusionOk="0">
                    <a:moveTo>
                      <a:pt x="20191" y="794"/>
                    </a:moveTo>
                    <a:cubicBezTo>
                      <a:pt x="20321" y="794"/>
                      <a:pt x="20445" y="908"/>
                      <a:pt x="20556" y="1316"/>
                    </a:cubicBezTo>
                    <a:cubicBezTo>
                      <a:pt x="20592" y="1461"/>
                      <a:pt x="20623" y="1621"/>
                      <a:pt x="20647" y="1781"/>
                    </a:cubicBezTo>
                    <a:cubicBezTo>
                      <a:pt x="20881" y="3522"/>
                      <a:pt x="21043" y="5327"/>
                      <a:pt x="21133" y="7165"/>
                    </a:cubicBezTo>
                    <a:cubicBezTo>
                      <a:pt x="21194" y="8461"/>
                      <a:pt x="21260" y="9755"/>
                      <a:pt x="21302" y="11066"/>
                    </a:cubicBezTo>
                    <a:cubicBezTo>
                      <a:pt x="21325" y="11895"/>
                      <a:pt x="21307" y="12744"/>
                      <a:pt x="21302" y="13591"/>
                    </a:cubicBezTo>
                    <a:cubicBezTo>
                      <a:pt x="21296" y="13975"/>
                      <a:pt x="21230" y="14198"/>
                      <a:pt x="21085" y="14277"/>
                    </a:cubicBezTo>
                    <a:cubicBezTo>
                      <a:pt x="20917" y="14374"/>
                      <a:pt x="20749" y="14437"/>
                      <a:pt x="20581" y="14486"/>
                    </a:cubicBezTo>
                    <a:cubicBezTo>
                      <a:pt x="18958" y="14997"/>
                      <a:pt x="17341" y="15508"/>
                      <a:pt x="15725" y="16036"/>
                    </a:cubicBezTo>
                    <a:cubicBezTo>
                      <a:pt x="13879" y="16626"/>
                      <a:pt x="12028" y="17218"/>
                      <a:pt x="10183" y="17826"/>
                    </a:cubicBezTo>
                    <a:cubicBezTo>
                      <a:pt x="8518" y="18352"/>
                      <a:pt x="6848" y="18896"/>
                      <a:pt x="5177" y="19440"/>
                    </a:cubicBezTo>
                    <a:cubicBezTo>
                      <a:pt x="3824" y="19872"/>
                      <a:pt x="2473" y="20304"/>
                      <a:pt x="1114" y="20751"/>
                    </a:cubicBezTo>
                    <a:cubicBezTo>
                      <a:pt x="1048" y="20767"/>
                      <a:pt x="982" y="20797"/>
                      <a:pt x="910" y="20797"/>
                    </a:cubicBezTo>
                    <a:cubicBezTo>
                      <a:pt x="897" y="20802"/>
                      <a:pt x="885" y="20804"/>
                      <a:pt x="874" y="20804"/>
                    </a:cubicBezTo>
                    <a:cubicBezTo>
                      <a:pt x="783" y="20804"/>
                      <a:pt x="731" y="20685"/>
                      <a:pt x="694" y="20416"/>
                    </a:cubicBezTo>
                    <a:cubicBezTo>
                      <a:pt x="681" y="20286"/>
                      <a:pt x="663" y="20159"/>
                      <a:pt x="657" y="20032"/>
                    </a:cubicBezTo>
                    <a:cubicBezTo>
                      <a:pt x="543" y="18337"/>
                      <a:pt x="477" y="16644"/>
                      <a:pt x="441" y="14933"/>
                    </a:cubicBezTo>
                    <a:cubicBezTo>
                      <a:pt x="405" y="12968"/>
                      <a:pt x="339" y="10985"/>
                      <a:pt x="285" y="9020"/>
                    </a:cubicBezTo>
                    <a:cubicBezTo>
                      <a:pt x="279" y="8733"/>
                      <a:pt x="272" y="8428"/>
                      <a:pt x="272" y="8141"/>
                    </a:cubicBezTo>
                    <a:cubicBezTo>
                      <a:pt x="285" y="7661"/>
                      <a:pt x="381" y="7358"/>
                      <a:pt x="567" y="7279"/>
                    </a:cubicBezTo>
                    <a:cubicBezTo>
                      <a:pt x="826" y="7165"/>
                      <a:pt x="1090" y="7086"/>
                      <a:pt x="1349" y="6989"/>
                    </a:cubicBezTo>
                    <a:cubicBezTo>
                      <a:pt x="1391" y="6974"/>
                      <a:pt x="1433" y="6959"/>
                      <a:pt x="1481" y="6959"/>
                    </a:cubicBezTo>
                    <a:cubicBezTo>
                      <a:pt x="1487" y="6954"/>
                      <a:pt x="1493" y="6954"/>
                      <a:pt x="1500" y="6954"/>
                    </a:cubicBezTo>
                    <a:cubicBezTo>
                      <a:pt x="1551" y="6954"/>
                      <a:pt x="1595" y="7071"/>
                      <a:pt x="1595" y="7213"/>
                    </a:cubicBezTo>
                    <a:cubicBezTo>
                      <a:pt x="1601" y="7279"/>
                      <a:pt x="1601" y="7343"/>
                      <a:pt x="1601" y="7391"/>
                    </a:cubicBezTo>
                    <a:cubicBezTo>
                      <a:pt x="1625" y="7821"/>
                      <a:pt x="1643" y="8237"/>
                      <a:pt x="1673" y="8652"/>
                    </a:cubicBezTo>
                    <a:cubicBezTo>
                      <a:pt x="1673" y="8667"/>
                      <a:pt x="1673" y="8700"/>
                      <a:pt x="1679" y="8715"/>
                    </a:cubicBezTo>
                    <a:cubicBezTo>
                      <a:pt x="1690" y="8832"/>
                      <a:pt x="1725" y="8887"/>
                      <a:pt x="1761" y="8887"/>
                    </a:cubicBezTo>
                    <a:cubicBezTo>
                      <a:pt x="1804" y="8887"/>
                      <a:pt x="1848" y="8808"/>
                      <a:pt x="1848" y="8667"/>
                    </a:cubicBezTo>
                    <a:lnTo>
                      <a:pt x="1848" y="8652"/>
                    </a:lnTo>
                    <a:cubicBezTo>
                      <a:pt x="1841" y="8204"/>
                      <a:pt x="1829" y="7757"/>
                      <a:pt x="1817" y="7310"/>
                    </a:cubicBezTo>
                    <a:cubicBezTo>
                      <a:pt x="1811" y="7246"/>
                      <a:pt x="1811" y="7198"/>
                      <a:pt x="1805" y="7134"/>
                    </a:cubicBezTo>
                    <a:cubicBezTo>
                      <a:pt x="1799" y="6974"/>
                      <a:pt x="1841" y="6847"/>
                      <a:pt x="1901" y="6829"/>
                    </a:cubicBezTo>
                    <a:lnTo>
                      <a:pt x="2376" y="6671"/>
                    </a:lnTo>
                    <a:cubicBezTo>
                      <a:pt x="2380" y="6669"/>
                      <a:pt x="2383" y="6669"/>
                      <a:pt x="2386" y="6669"/>
                    </a:cubicBezTo>
                    <a:cubicBezTo>
                      <a:pt x="2442" y="6669"/>
                      <a:pt x="2491" y="6792"/>
                      <a:pt x="2497" y="6941"/>
                    </a:cubicBezTo>
                    <a:cubicBezTo>
                      <a:pt x="2497" y="6989"/>
                      <a:pt x="2497" y="7038"/>
                      <a:pt x="2497" y="7101"/>
                    </a:cubicBezTo>
                    <a:cubicBezTo>
                      <a:pt x="2508" y="7294"/>
                      <a:pt x="2521" y="7485"/>
                      <a:pt x="2544" y="7661"/>
                    </a:cubicBezTo>
                    <a:cubicBezTo>
                      <a:pt x="2565" y="7812"/>
                      <a:pt x="2608" y="7928"/>
                      <a:pt x="2665" y="7928"/>
                    </a:cubicBezTo>
                    <a:cubicBezTo>
                      <a:pt x="2674" y="7928"/>
                      <a:pt x="2685" y="7924"/>
                      <a:pt x="2695" y="7917"/>
                    </a:cubicBezTo>
                    <a:cubicBezTo>
                      <a:pt x="2761" y="7869"/>
                      <a:pt x="2784" y="7709"/>
                      <a:pt x="2779" y="7549"/>
                    </a:cubicBezTo>
                    <a:cubicBezTo>
                      <a:pt x="2779" y="7373"/>
                      <a:pt x="2761" y="7213"/>
                      <a:pt x="2755" y="7038"/>
                    </a:cubicBezTo>
                    <a:cubicBezTo>
                      <a:pt x="2749" y="6974"/>
                      <a:pt x="2749" y="6911"/>
                      <a:pt x="2742" y="6829"/>
                    </a:cubicBezTo>
                    <a:cubicBezTo>
                      <a:pt x="2737" y="6687"/>
                      <a:pt x="2779" y="6542"/>
                      <a:pt x="2833" y="6527"/>
                    </a:cubicBezTo>
                    <a:lnTo>
                      <a:pt x="3212" y="6400"/>
                    </a:lnTo>
                    <a:cubicBezTo>
                      <a:pt x="3215" y="6397"/>
                      <a:pt x="3219" y="6397"/>
                      <a:pt x="3223" y="6397"/>
                    </a:cubicBezTo>
                    <a:cubicBezTo>
                      <a:pt x="3278" y="6397"/>
                      <a:pt x="3321" y="6505"/>
                      <a:pt x="3332" y="6654"/>
                    </a:cubicBezTo>
                    <a:cubicBezTo>
                      <a:pt x="3344" y="7022"/>
                      <a:pt x="3356" y="7373"/>
                      <a:pt x="3380" y="7726"/>
                    </a:cubicBezTo>
                    <a:cubicBezTo>
                      <a:pt x="3391" y="7933"/>
                      <a:pt x="3416" y="8141"/>
                      <a:pt x="3446" y="8316"/>
                    </a:cubicBezTo>
                    <a:cubicBezTo>
                      <a:pt x="3458" y="8397"/>
                      <a:pt x="3506" y="8476"/>
                      <a:pt x="3542" y="8476"/>
                    </a:cubicBezTo>
                    <a:cubicBezTo>
                      <a:pt x="3560" y="8476"/>
                      <a:pt x="3596" y="8349"/>
                      <a:pt x="3602" y="8268"/>
                    </a:cubicBezTo>
                    <a:cubicBezTo>
                      <a:pt x="3614" y="8014"/>
                      <a:pt x="3627" y="7742"/>
                      <a:pt x="3620" y="7470"/>
                    </a:cubicBezTo>
                    <a:cubicBezTo>
                      <a:pt x="3614" y="7182"/>
                      <a:pt x="3602" y="6878"/>
                      <a:pt x="3584" y="6575"/>
                    </a:cubicBezTo>
                    <a:cubicBezTo>
                      <a:pt x="3578" y="6415"/>
                      <a:pt x="3620" y="6270"/>
                      <a:pt x="3680" y="6255"/>
                    </a:cubicBezTo>
                    <a:lnTo>
                      <a:pt x="4089" y="6128"/>
                    </a:lnTo>
                    <a:cubicBezTo>
                      <a:pt x="4092" y="6125"/>
                      <a:pt x="4097" y="6125"/>
                      <a:pt x="4100" y="6125"/>
                    </a:cubicBezTo>
                    <a:cubicBezTo>
                      <a:pt x="4137" y="6125"/>
                      <a:pt x="4167" y="6200"/>
                      <a:pt x="4167" y="6288"/>
                    </a:cubicBezTo>
                    <a:cubicBezTo>
                      <a:pt x="4179" y="6560"/>
                      <a:pt x="4191" y="6829"/>
                      <a:pt x="4203" y="7086"/>
                    </a:cubicBezTo>
                    <a:cubicBezTo>
                      <a:pt x="4215" y="7294"/>
                      <a:pt x="4234" y="7518"/>
                      <a:pt x="4263" y="7709"/>
                    </a:cubicBezTo>
                    <a:cubicBezTo>
                      <a:pt x="4281" y="7799"/>
                      <a:pt x="4328" y="7902"/>
                      <a:pt x="4360" y="7902"/>
                    </a:cubicBezTo>
                    <a:cubicBezTo>
                      <a:pt x="4361" y="7902"/>
                      <a:pt x="4364" y="7902"/>
                      <a:pt x="4365" y="7902"/>
                    </a:cubicBezTo>
                    <a:cubicBezTo>
                      <a:pt x="4395" y="7902"/>
                      <a:pt x="4437" y="7742"/>
                      <a:pt x="4444" y="7661"/>
                    </a:cubicBezTo>
                    <a:cubicBezTo>
                      <a:pt x="4450" y="7325"/>
                      <a:pt x="4450" y="6989"/>
                      <a:pt x="4444" y="6671"/>
                    </a:cubicBezTo>
                    <a:cubicBezTo>
                      <a:pt x="4444" y="6511"/>
                      <a:pt x="4431" y="6367"/>
                      <a:pt x="4426" y="6207"/>
                    </a:cubicBezTo>
                    <a:cubicBezTo>
                      <a:pt x="4420" y="6095"/>
                      <a:pt x="4450" y="6016"/>
                      <a:pt x="4486" y="6000"/>
                    </a:cubicBezTo>
                    <a:lnTo>
                      <a:pt x="4943" y="5856"/>
                    </a:lnTo>
                    <a:cubicBezTo>
                      <a:pt x="4947" y="5853"/>
                      <a:pt x="4951" y="5853"/>
                      <a:pt x="4955" y="5853"/>
                    </a:cubicBezTo>
                    <a:cubicBezTo>
                      <a:pt x="4991" y="5853"/>
                      <a:pt x="5015" y="5913"/>
                      <a:pt x="5020" y="6000"/>
                    </a:cubicBezTo>
                    <a:cubicBezTo>
                      <a:pt x="5038" y="6255"/>
                      <a:pt x="5057" y="6494"/>
                      <a:pt x="5075" y="6750"/>
                    </a:cubicBezTo>
                    <a:cubicBezTo>
                      <a:pt x="5093" y="7007"/>
                      <a:pt x="5099" y="7279"/>
                      <a:pt x="5117" y="7549"/>
                    </a:cubicBezTo>
                    <a:cubicBezTo>
                      <a:pt x="5128" y="7709"/>
                      <a:pt x="5147" y="7884"/>
                      <a:pt x="5177" y="8029"/>
                    </a:cubicBezTo>
                    <a:cubicBezTo>
                      <a:pt x="5195" y="8108"/>
                      <a:pt x="5249" y="8189"/>
                      <a:pt x="5285" y="8189"/>
                    </a:cubicBezTo>
                    <a:cubicBezTo>
                      <a:pt x="5309" y="8189"/>
                      <a:pt x="5351" y="8062"/>
                      <a:pt x="5357" y="7965"/>
                    </a:cubicBezTo>
                    <a:cubicBezTo>
                      <a:pt x="5369" y="7790"/>
                      <a:pt x="5375" y="7614"/>
                      <a:pt x="5369" y="7422"/>
                    </a:cubicBezTo>
                    <a:cubicBezTo>
                      <a:pt x="5345" y="6941"/>
                      <a:pt x="5315" y="6463"/>
                      <a:pt x="5285" y="5983"/>
                    </a:cubicBezTo>
                    <a:cubicBezTo>
                      <a:pt x="5285" y="5952"/>
                      <a:pt x="5285" y="5919"/>
                      <a:pt x="5285" y="5889"/>
                    </a:cubicBezTo>
                    <a:cubicBezTo>
                      <a:pt x="5279" y="5792"/>
                      <a:pt x="5309" y="5696"/>
                      <a:pt x="5345" y="5680"/>
                    </a:cubicBezTo>
                    <a:lnTo>
                      <a:pt x="5976" y="5487"/>
                    </a:lnTo>
                    <a:cubicBezTo>
                      <a:pt x="5980" y="5487"/>
                      <a:pt x="5984" y="5485"/>
                      <a:pt x="5987" y="5485"/>
                    </a:cubicBezTo>
                    <a:cubicBezTo>
                      <a:pt x="6024" y="5485"/>
                      <a:pt x="6055" y="5562"/>
                      <a:pt x="6055" y="5665"/>
                    </a:cubicBezTo>
                    <a:cubicBezTo>
                      <a:pt x="6060" y="5759"/>
                      <a:pt x="6060" y="5871"/>
                      <a:pt x="6066" y="5967"/>
                    </a:cubicBezTo>
                    <a:cubicBezTo>
                      <a:pt x="6090" y="6303"/>
                      <a:pt x="6097" y="6639"/>
                      <a:pt x="6115" y="6989"/>
                    </a:cubicBezTo>
                    <a:cubicBezTo>
                      <a:pt x="6130" y="7222"/>
                      <a:pt x="6177" y="7362"/>
                      <a:pt x="6234" y="7362"/>
                    </a:cubicBezTo>
                    <a:cubicBezTo>
                      <a:pt x="6240" y="7362"/>
                      <a:pt x="6247" y="7360"/>
                      <a:pt x="6252" y="7358"/>
                    </a:cubicBezTo>
                    <a:cubicBezTo>
                      <a:pt x="6337" y="7325"/>
                      <a:pt x="6355" y="7134"/>
                      <a:pt x="6349" y="6941"/>
                    </a:cubicBezTo>
                    <a:cubicBezTo>
                      <a:pt x="6337" y="6511"/>
                      <a:pt x="6318" y="6095"/>
                      <a:pt x="6300" y="5665"/>
                    </a:cubicBezTo>
                    <a:cubicBezTo>
                      <a:pt x="6300" y="5647"/>
                      <a:pt x="6300" y="5617"/>
                      <a:pt x="6300" y="5584"/>
                    </a:cubicBezTo>
                    <a:cubicBezTo>
                      <a:pt x="6295" y="5472"/>
                      <a:pt x="6318" y="5375"/>
                      <a:pt x="6361" y="5375"/>
                    </a:cubicBezTo>
                    <a:lnTo>
                      <a:pt x="6673" y="5281"/>
                    </a:lnTo>
                    <a:cubicBezTo>
                      <a:pt x="6677" y="5279"/>
                      <a:pt x="6681" y="5279"/>
                      <a:pt x="6684" y="5279"/>
                    </a:cubicBezTo>
                    <a:cubicBezTo>
                      <a:pt x="6715" y="5279"/>
                      <a:pt x="6741" y="5338"/>
                      <a:pt x="6751" y="5424"/>
                    </a:cubicBezTo>
                    <a:cubicBezTo>
                      <a:pt x="6781" y="5792"/>
                      <a:pt x="6817" y="6158"/>
                      <a:pt x="6848" y="6527"/>
                    </a:cubicBezTo>
                    <a:cubicBezTo>
                      <a:pt x="6872" y="6829"/>
                      <a:pt x="6890" y="7134"/>
                      <a:pt x="6914" y="7437"/>
                    </a:cubicBezTo>
                    <a:cubicBezTo>
                      <a:pt x="6925" y="7518"/>
                      <a:pt x="6938" y="7597"/>
                      <a:pt x="6949" y="7678"/>
                    </a:cubicBezTo>
                    <a:cubicBezTo>
                      <a:pt x="6967" y="7801"/>
                      <a:pt x="7005" y="7884"/>
                      <a:pt x="7046" y="7884"/>
                    </a:cubicBezTo>
                    <a:cubicBezTo>
                      <a:pt x="7064" y="7884"/>
                      <a:pt x="7082" y="7871"/>
                      <a:pt x="7100" y="7838"/>
                    </a:cubicBezTo>
                    <a:cubicBezTo>
                      <a:pt x="7136" y="7772"/>
                      <a:pt x="7154" y="7661"/>
                      <a:pt x="7160" y="7566"/>
                    </a:cubicBezTo>
                    <a:cubicBezTo>
                      <a:pt x="7166" y="7358"/>
                      <a:pt x="7154" y="7165"/>
                      <a:pt x="7142" y="6959"/>
                    </a:cubicBezTo>
                    <a:cubicBezTo>
                      <a:pt x="7100" y="6430"/>
                      <a:pt x="7052" y="5889"/>
                      <a:pt x="7004" y="5360"/>
                    </a:cubicBezTo>
                    <a:cubicBezTo>
                      <a:pt x="6998" y="5248"/>
                      <a:pt x="7028" y="5152"/>
                      <a:pt x="7064" y="5136"/>
                    </a:cubicBezTo>
                    <a:lnTo>
                      <a:pt x="7701" y="4945"/>
                    </a:lnTo>
                    <a:cubicBezTo>
                      <a:pt x="7706" y="4943"/>
                      <a:pt x="7710" y="4943"/>
                      <a:pt x="7714" y="4943"/>
                    </a:cubicBezTo>
                    <a:cubicBezTo>
                      <a:pt x="7768" y="4943"/>
                      <a:pt x="7815" y="5035"/>
                      <a:pt x="7821" y="5169"/>
                    </a:cubicBezTo>
                    <a:cubicBezTo>
                      <a:pt x="7827" y="5233"/>
                      <a:pt x="7834" y="5296"/>
                      <a:pt x="7839" y="5360"/>
                    </a:cubicBezTo>
                    <a:cubicBezTo>
                      <a:pt x="7857" y="5696"/>
                      <a:pt x="7869" y="6016"/>
                      <a:pt x="7893" y="6351"/>
                    </a:cubicBezTo>
                    <a:cubicBezTo>
                      <a:pt x="7909" y="6564"/>
                      <a:pt x="7959" y="6676"/>
                      <a:pt x="8012" y="6676"/>
                    </a:cubicBezTo>
                    <a:cubicBezTo>
                      <a:pt x="8018" y="6676"/>
                      <a:pt x="8025" y="6674"/>
                      <a:pt x="8031" y="6671"/>
                    </a:cubicBezTo>
                    <a:cubicBezTo>
                      <a:pt x="8092" y="6654"/>
                      <a:pt x="8140" y="6478"/>
                      <a:pt x="8134" y="6255"/>
                    </a:cubicBezTo>
                    <a:cubicBezTo>
                      <a:pt x="8116" y="5871"/>
                      <a:pt x="8086" y="5505"/>
                      <a:pt x="8055" y="5136"/>
                    </a:cubicBezTo>
                    <a:cubicBezTo>
                      <a:pt x="8050" y="4961"/>
                      <a:pt x="8092" y="4801"/>
                      <a:pt x="8152" y="4785"/>
                    </a:cubicBezTo>
                    <a:lnTo>
                      <a:pt x="8350" y="4722"/>
                    </a:lnTo>
                    <a:cubicBezTo>
                      <a:pt x="8354" y="4720"/>
                      <a:pt x="8357" y="4720"/>
                      <a:pt x="8361" y="4720"/>
                    </a:cubicBezTo>
                    <a:cubicBezTo>
                      <a:pt x="8411" y="4720"/>
                      <a:pt x="8459" y="4825"/>
                      <a:pt x="8470" y="4961"/>
                    </a:cubicBezTo>
                    <a:cubicBezTo>
                      <a:pt x="8470" y="5009"/>
                      <a:pt x="8476" y="5040"/>
                      <a:pt x="8476" y="5073"/>
                    </a:cubicBezTo>
                    <a:cubicBezTo>
                      <a:pt x="8494" y="5393"/>
                      <a:pt x="8500" y="5711"/>
                      <a:pt x="8518" y="6031"/>
                    </a:cubicBezTo>
                    <a:cubicBezTo>
                      <a:pt x="8525" y="6143"/>
                      <a:pt x="8536" y="6255"/>
                      <a:pt x="8554" y="6382"/>
                    </a:cubicBezTo>
                    <a:cubicBezTo>
                      <a:pt x="8577" y="6516"/>
                      <a:pt x="8615" y="6608"/>
                      <a:pt x="8668" y="6608"/>
                    </a:cubicBezTo>
                    <a:cubicBezTo>
                      <a:pt x="8672" y="6608"/>
                      <a:pt x="8676" y="6608"/>
                      <a:pt x="8681" y="6606"/>
                    </a:cubicBezTo>
                    <a:cubicBezTo>
                      <a:pt x="8747" y="6590"/>
                      <a:pt x="8777" y="6448"/>
                      <a:pt x="8777" y="6288"/>
                    </a:cubicBezTo>
                    <a:cubicBezTo>
                      <a:pt x="8777" y="5967"/>
                      <a:pt x="8765" y="5632"/>
                      <a:pt x="8759" y="5312"/>
                    </a:cubicBezTo>
                    <a:cubicBezTo>
                      <a:pt x="8753" y="5169"/>
                      <a:pt x="8747" y="5024"/>
                      <a:pt x="8741" y="4880"/>
                    </a:cubicBezTo>
                    <a:cubicBezTo>
                      <a:pt x="8735" y="4722"/>
                      <a:pt x="8777" y="4577"/>
                      <a:pt x="8837" y="4544"/>
                    </a:cubicBezTo>
                    <a:lnTo>
                      <a:pt x="9306" y="4402"/>
                    </a:lnTo>
                    <a:cubicBezTo>
                      <a:pt x="9310" y="4399"/>
                      <a:pt x="9313" y="4399"/>
                      <a:pt x="9317" y="4399"/>
                    </a:cubicBezTo>
                    <a:cubicBezTo>
                      <a:pt x="9372" y="4399"/>
                      <a:pt x="9420" y="4507"/>
                      <a:pt x="9426" y="4656"/>
                    </a:cubicBezTo>
                    <a:cubicBezTo>
                      <a:pt x="9432" y="4752"/>
                      <a:pt x="9432" y="4834"/>
                      <a:pt x="9438" y="4928"/>
                    </a:cubicBezTo>
                    <a:cubicBezTo>
                      <a:pt x="9468" y="5424"/>
                      <a:pt x="9498" y="5904"/>
                      <a:pt x="9534" y="6400"/>
                    </a:cubicBezTo>
                    <a:cubicBezTo>
                      <a:pt x="9546" y="6511"/>
                      <a:pt x="9564" y="6639"/>
                      <a:pt x="9588" y="6735"/>
                    </a:cubicBezTo>
                    <a:cubicBezTo>
                      <a:pt x="9612" y="6807"/>
                      <a:pt x="9645" y="6840"/>
                      <a:pt x="9675" y="6840"/>
                    </a:cubicBezTo>
                    <a:cubicBezTo>
                      <a:pt x="9719" y="6840"/>
                      <a:pt x="9760" y="6770"/>
                      <a:pt x="9774" y="6639"/>
                    </a:cubicBezTo>
                    <a:cubicBezTo>
                      <a:pt x="9787" y="6494"/>
                      <a:pt x="9781" y="6336"/>
                      <a:pt x="9768" y="6207"/>
                    </a:cubicBezTo>
                    <a:cubicBezTo>
                      <a:pt x="9739" y="5680"/>
                      <a:pt x="9697" y="5169"/>
                      <a:pt x="9660" y="4656"/>
                    </a:cubicBezTo>
                    <a:cubicBezTo>
                      <a:pt x="9660" y="4625"/>
                      <a:pt x="9660" y="4592"/>
                      <a:pt x="9660" y="4577"/>
                    </a:cubicBezTo>
                    <a:cubicBezTo>
                      <a:pt x="9648" y="4417"/>
                      <a:pt x="9690" y="4257"/>
                      <a:pt x="9757" y="4241"/>
                    </a:cubicBezTo>
                    <a:lnTo>
                      <a:pt x="10111" y="4130"/>
                    </a:lnTo>
                    <a:cubicBezTo>
                      <a:pt x="10115" y="4130"/>
                      <a:pt x="10118" y="4127"/>
                      <a:pt x="10122" y="4127"/>
                    </a:cubicBezTo>
                    <a:cubicBezTo>
                      <a:pt x="10184" y="4127"/>
                      <a:pt x="10238" y="4250"/>
                      <a:pt x="10243" y="4417"/>
                    </a:cubicBezTo>
                    <a:lnTo>
                      <a:pt x="10249" y="4417"/>
                    </a:lnTo>
                    <a:cubicBezTo>
                      <a:pt x="10267" y="4928"/>
                      <a:pt x="10291" y="5456"/>
                      <a:pt x="10315" y="5983"/>
                    </a:cubicBezTo>
                    <a:cubicBezTo>
                      <a:pt x="10321" y="6095"/>
                      <a:pt x="10333" y="6224"/>
                      <a:pt x="10357" y="6318"/>
                    </a:cubicBezTo>
                    <a:cubicBezTo>
                      <a:pt x="10381" y="6400"/>
                      <a:pt x="10430" y="6448"/>
                      <a:pt x="10460" y="6448"/>
                    </a:cubicBezTo>
                    <a:cubicBezTo>
                      <a:pt x="10496" y="6430"/>
                      <a:pt x="10532" y="6336"/>
                      <a:pt x="10544" y="6239"/>
                    </a:cubicBezTo>
                    <a:cubicBezTo>
                      <a:pt x="10562" y="6143"/>
                      <a:pt x="10556" y="6031"/>
                      <a:pt x="10556" y="5919"/>
                    </a:cubicBezTo>
                    <a:cubicBezTo>
                      <a:pt x="10532" y="5408"/>
                      <a:pt x="10507" y="4897"/>
                      <a:pt x="10483" y="4402"/>
                    </a:cubicBezTo>
                    <a:cubicBezTo>
                      <a:pt x="10483" y="4369"/>
                      <a:pt x="10483" y="4353"/>
                      <a:pt x="10483" y="4338"/>
                    </a:cubicBezTo>
                    <a:cubicBezTo>
                      <a:pt x="10478" y="4163"/>
                      <a:pt x="10525" y="4002"/>
                      <a:pt x="10591" y="3985"/>
                    </a:cubicBezTo>
                    <a:lnTo>
                      <a:pt x="10862" y="3891"/>
                    </a:lnTo>
                    <a:cubicBezTo>
                      <a:pt x="10866" y="3888"/>
                      <a:pt x="10869" y="3888"/>
                      <a:pt x="10874" y="3888"/>
                    </a:cubicBezTo>
                    <a:cubicBezTo>
                      <a:pt x="10935" y="3888"/>
                      <a:pt x="10989" y="4011"/>
                      <a:pt x="10995" y="4163"/>
                    </a:cubicBezTo>
                    <a:cubicBezTo>
                      <a:pt x="11006" y="4290"/>
                      <a:pt x="11013" y="4417"/>
                      <a:pt x="11013" y="4562"/>
                    </a:cubicBezTo>
                    <a:cubicBezTo>
                      <a:pt x="11013" y="4849"/>
                      <a:pt x="11037" y="5121"/>
                      <a:pt x="11061" y="5408"/>
                    </a:cubicBezTo>
                    <a:cubicBezTo>
                      <a:pt x="11079" y="5551"/>
                      <a:pt x="11079" y="5759"/>
                      <a:pt x="11103" y="5919"/>
                    </a:cubicBezTo>
                    <a:cubicBezTo>
                      <a:pt x="11129" y="6114"/>
                      <a:pt x="11178" y="6213"/>
                      <a:pt x="11235" y="6213"/>
                    </a:cubicBezTo>
                    <a:cubicBezTo>
                      <a:pt x="11242" y="6213"/>
                      <a:pt x="11250" y="6211"/>
                      <a:pt x="11259" y="6207"/>
                    </a:cubicBezTo>
                    <a:cubicBezTo>
                      <a:pt x="11337" y="6158"/>
                      <a:pt x="11355" y="6000"/>
                      <a:pt x="11355" y="5807"/>
                    </a:cubicBezTo>
                    <a:cubicBezTo>
                      <a:pt x="11355" y="5696"/>
                      <a:pt x="11349" y="5568"/>
                      <a:pt x="11343" y="5439"/>
                    </a:cubicBezTo>
                    <a:cubicBezTo>
                      <a:pt x="11319" y="4992"/>
                      <a:pt x="11301" y="4544"/>
                      <a:pt x="11283" y="4066"/>
                    </a:cubicBezTo>
                    <a:cubicBezTo>
                      <a:pt x="11271" y="3891"/>
                      <a:pt x="11319" y="3730"/>
                      <a:pt x="11385" y="3698"/>
                    </a:cubicBezTo>
                    <a:cubicBezTo>
                      <a:pt x="11481" y="3667"/>
                      <a:pt x="11584" y="3634"/>
                      <a:pt x="11686" y="3601"/>
                    </a:cubicBezTo>
                    <a:cubicBezTo>
                      <a:pt x="11689" y="3601"/>
                      <a:pt x="11693" y="3601"/>
                      <a:pt x="11697" y="3601"/>
                    </a:cubicBezTo>
                    <a:cubicBezTo>
                      <a:pt x="11758" y="3601"/>
                      <a:pt x="11812" y="3724"/>
                      <a:pt x="11818" y="3891"/>
                    </a:cubicBezTo>
                    <a:cubicBezTo>
                      <a:pt x="11818" y="3921"/>
                      <a:pt x="11818" y="3939"/>
                      <a:pt x="11824" y="3970"/>
                    </a:cubicBezTo>
                    <a:cubicBezTo>
                      <a:pt x="11842" y="4529"/>
                      <a:pt x="11866" y="5088"/>
                      <a:pt x="11890" y="5647"/>
                    </a:cubicBezTo>
                    <a:cubicBezTo>
                      <a:pt x="11896" y="5759"/>
                      <a:pt x="11902" y="5889"/>
                      <a:pt x="11914" y="6000"/>
                    </a:cubicBezTo>
                    <a:cubicBezTo>
                      <a:pt x="11938" y="6288"/>
                      <a:pt x="11986" y="6400"/>
                      <a:pt x="12052" y="6400"/>
                    </a:cubicBezTo>
                    <a:cubicBezTo>
                      <a:pt x="12118" y="6382"/>
                      <a:pt x="12154" y="6239"/>
                      <a:pt x="12160" y="5952"/>
                    </a:cubicBezTo>
                    <a:cubicBezTo>
                      <a:pt x="12167" y="5728"/>
                      <a:pt x="12160" y="5487"/>
                      <a:pt x="12154" y="5263"/>
                    </a:cubicBezTo>
                    <a:cubicBezTo>
                      <a:pt x="12136" y="4785"/>
                      <a:pt x="12112" y="4305"/>
                      <a:pt x="12088" y="3809"/>
                    </a:cubicBezTo>
                    <a:cubicBezTo>
                      <a:pt x="12083" y="3634"/>
                      <a:pt x="12130" y="3474"/>
                      <a:pt x="12191" y="3443"/>
                    </a:cubicBezTo>
                    <a:cubicBezTo>
                      <a:pt x="12347" y="3377"/>
                      <a:pt x="12503" y="3314"/>
                      <a:pt x="12665" y="3266"/>
                    </a:cubicBezTo>
                    <a:cubicBezTo>
                      <a:pt x="12701" y="3266"/>
                      <a:pt x="12732" y="3331"/>
                      <a:pt x="12737" y="3426"/>
                    </a:cubicBezTo>
                    <a:cubicBezTo>
                      <a:pt x="12756" y="3873"/>
                      <a:pt x="12774" y="4305"/>
                      <a:pt x="12798" y="4737"/>
                    </a:cubicBezTo>
                    <a:cubicBezTo>
                      <a:pt x="12803" y="4897"/>
                      <a:pt x="12816" y="5057"/>
                      <a:pt x="12840" y="5200"/>
                    </a:cubicBezTo>
                    <a:cubicBezTo>
                      <a:pt x="12854" y="5329"/>
                      <a:pt x="12892" y="5406"/>
                      <a:pt x="12938" y="5406"/>
                    </a:cubicBezTo>
                    <a:cubicBezTo>
                      <a:pt x="12949" y="5406"/>
                      <a:pt x="12960" y="5402"/>
                      <a:pt x="12972" y="5393"/>
                    </a:cubicBezTo>
                    <a:cubicBezTo>
                      <a:pt x="13008" y="5345"/>
                      <a:pt x="13050" y="5215"/>
                      <a:pt x="13062" y="5103"/>
                    </a:cubicBezTo>
                    <a:cubicBezTo>
                      <a:pt x="13074" y="4961"/>
                      <a:pt x="13062" y="4801"/>
                      <a:pt x="13056" y="4641"/>
                    </a:cubicBezTo>
                    <a:cubicBezTo>
                      <a:pt x="13038" y="4226"/>
                      <a:pt x="13020" y="3794"/>
                      <a:pt x="13002" y="3347"/>
                    </a:cubicBezTo>
                    <a:cubicBezTo>
                      <a:pt x="12996" y="3266"/>
                      <a:pt x="13020" y="3187"/>
                      <a:pt x="13056" y="3171"/>
                    </a:cubicBezTo>
                    <a:lnTo>
                      <a:pt x="13465" y="3042"/>
                    </a:lnTo>
                    <a:cubicBezTo>
                      <a:pt x="13467" y="3042"/>
                      <a:pt x="13471" y="3040"/>
                      <a:pt x="13474" y="3040"/>
                    </a:cubicBezTo>
                    <a:cubicBezTo>
                      <a:pt x="13500" y="3040"/>
                      <a:pt x="13526" y="3099"/>
                      <a:pt x="13537" y="3171"/>
                    </a:cubicBezTo>
                    <a:cubicBezTo>
                      <a:pt x="13549" y="3314"/>
                      <a:pt x="13561" y="3474"/>
                      <a:pt x="13573" y="3619"/>
                    </a:cubicBezTo>
                    <a:cubicBezTo>
                      <a:pt x="13603" y="4257"/>
                      <a:pt x="13627" y="4913"/>
                      <a:pt x="13657" y="5551"/>
                    </a:cubicBezTo>
                    <a:cubicBezTo>
                      <a:pt x="13663" y="5680"/>
                      <a:pt x="13675" y="5823"/>
                      <a:pt x="13705" y="5919"/>
                    </a:cubicBezTo>
                    <a:cubicBezTo>
                      <a:pt x="13726" y="5992"/>
                      <a:pt x="13772" y="6051"/>
                      <a:pt x="13807" y="6051"/>
                    </a:cubicBezTo>
                    <a:cubicBezTo>
                      <a:pt x="13811" y="6051"/>
                      <a:pt x="13815" y="6049"/>
                      <a:pt x="13820" y="6046"/>
                    </a:cubicBezTo>
                    <a:cubicBezTo>
                      <a:pt x="13849" y="6046"/>
                      <a:pt x="13891" y="5935"/>
                      <a:pt x="13904" y="5840"/>
                    </a:cubicBezTo>
                    <a:cubicBezTo>
                      <a:pt x="13915" y="5711"/>
                      <a:pt x="13915" y="5551"/>
                      <a:pt x="13909" y="5408"/>
                    </a:cubicBezTo>
                    <a:cubicBezTo>
                      <a:pt x="13867" y="4641"/>
                      <a:pt x="13825" y="3858"/>
                      <a:pt x="13783" y="3090"/>
                    </a:cubicBezTo>
                    <a:cubicBezTo>
                      <a:pt x="13777" y="2996"/>
                      <a:pt x="13801" y="2915"/>
                      <a:pt x="13837" y="2915"/>
                    </a:cubicBezTo>
                    <a:lnTo>
                      <a:pt x="14558" y="2691"/>
                    </a:lnTo>
                    <a:cubicBezTo>
                      <a:pt x="14562" y="2689"/>
                      <a:pt x="14565" y="2689"/>
                      <a:pt x="14568" y="2689"/>
                    </a:cubicBezTo>
                    <a:cubicBezTo>
                      <a:pt x="14595" y="2689"/>
                      <a:pt x="14620" y="2748"/>
                      <a:pt x="14624" y="2818"/>
                    </a:cubicBezTo>
                    <a:cubicBezTo>
                      <a:pt x="14643" y="3027"/>
                      <a:pt x="14655" y="3235"/>
                      <a:pt x="14672" y="3443"/>
                    </a:cubicBezTo>
                    <a:cubicBezTo>
                      <a:pt x="14690" y="3698"/>
                      <a:pt x="14714" y="3970"/>
                      <a:pt x="14739" y="4226"/>
                    </a:cubicBezTo>
                    <a:cubicBezTo>
                      <a:pt x="14751" y="4338"/>
                      <a:pt x="14769" y="4450"/>
                      <a:pt x="14793" y="4513"/>
                    </a:cubicBezTo>
                    <a:cubicBezTo>
                      <a:pt x="14817" y="4566"/>
                      <a:pt x="14854" y="4617"/>
                      <a:pt x="14883" y="4617"/>
                    </a:cubicBezTo>
                    <a:cubicBezTo>
                      <a:pt x="14889" y="4617"/>
                      <a:pt x="14896" y="4614"/>
                      <a:pt x="14901" y="4610"/>
                    </a:cubicBezTo>
                    <a:cubicBezTo>
                      <a:pt x="14937" y="4592"/>
                      <a:pt x="14973" y="4481"/>
                      <a:pt x="14979" y="4402"/>
                    </a:cubicBezTo>
                    <a:cubicBezTo>
                      <a:pt x="14991" y="4257"/>
                      <a:pt x="14979" y="4114"/>
                      <a:pt x="14973" y="3970"/>
                    </a:cubicBezTo>
                    <a:cubicBezTo>
                      <a:pt x="14943" y="3570"/>
                      <a:pt x="14907" y="3171"/>
                      <a:pt x="14877" y="2755"/>
                    </a:cubicBezTo>
                    <a:cubicBezTo>
                      <a:pt x="14865" y="2676"/>
                      <a:pt x="14889" y="2579"/>
                      <a:pt x="14925" y="2564"/>
                    </a:cubicBezTo>
                    <a:lnTo>
                      <a:pt x="15334" y="2437"/>
                    </a:lnTo>
                    <a:cubicBezTo>
                      <a:pt x="15370" y="2437"/>
                      <a:pt x="15400" y="2500"/>
                      <a:pt x="15400" y="2594"/>
                    </a:cubicBezTo>
                    <a:cubicBezTo>
                      <a:pt x="15400" y="2836"/>
                      <a:pt x="15400" y="3042"/>
                      <a:pt x="15405" y="3266"/>
                    </a:cubicBezTo>
                    <a:cubicBezTo>
                      <a:pt x="15418" y="3667"/>
                      <a:pt x="15424" y="4066"/>
                      <a:pt x="15448" y="4465"/>
                    </a:cubicBezTo>
                    <a:cubicBezTo>
                      <a:pt x="15470" y="4757"/>
                      <a:pt x="15528" y="4917"/>
                      <a:pt x="15597" y="4917"/>
                    </a:cubicBezTo>
                    <a:cubicBezTo>
                      <a:pt x="15603" y="4917"/>
                      <a:pt x="15610" y="4915"/>
                      <a:pt x="15616" y="4913"/>
                    </a:cubicBezTo>
                    <a:cubicBezTo>
                      <a:pt x="15688" y="4880"/>
                      <a:pt x="15718" y="4689"/>
                      <a:pt x="15707" y="4338"/>
                    </a:cubicBezTo>
                    <a:cubicBezTo>
                      <a:pt x="15688" y="3779"/>
                      <a:pt x="15670" y="3202"/>
                      <a:pt x="15658" y="2627"/>
                    </a:cubicBezTo>
                    <a:cubicBezTo>
                      <a:pt x="15658" y="2564"/>
                      <a:pt x="15658" y="2516"/>
                      <a:pt x="15658" y="2452"/>
                    </a:cubicBezTo>
                    <a:cubicBezTo>
                      <a:pt x="15664" y="2371"/>
                      <a:pt x="15688" y="2307"/>
                      <a:pt x="15712" y="2307"/>
                    </a:cubicBezTo>
                    <a:lnTo>
                      <a:pt x="16145" y="2165"/>
                    </a:lnTo>
                    <a:cubicBezTo>
                      <a:pt x="16149" y="2162"/>
                      <a:pt x="16154" y="2162"/>
                      <a:pt x="16158" y="2162"/>
                    </a:cubicBezTo>
                    <a:cubicBezTo>
                      <a:pt x="16237" y="2162"/>
                      <a:pt x="16308" y="2303"/>
                      <a:pt x="16319" y="2516"/>
                    </a:cubicBezTo>
                    <a:cubicBezTo>
                      <a:pt x="16325" y="2548"/>
                      <a:pt x="16325" y="2579"/>
                      <a:pt x="16325" y="2612"/>
                    </a:cubicBezTo>
                    <a:cubicBezTo>
                      <a:pt x="16343" y="2948"/>
                      <a:pt x="16356" y="3266"/>
                      <a:pt x="16385" y="3586"/>
                    </a:cubicBezTo>
                    <a:cubicBezTo>
                      <a:pt x="16402" y="3831"/>
                      <a:pt x="16462" y="3959"/>
                      <a:pt x="16526" y="3959"/>
                    </a:cubicBezTo>
                    <a:cubicBezTo>
                      <a:pt x="16533" y="3959"/>
                      <a:pt x="16540" y="3956"/>
                      <a:pt x="16548" y="3954"/>
                    </a:cubicBezTo>
                    <a:cubicBezTo>
                      <a:pt x="16608" y="3921"/>
                      <a:pt x="16656" y="3746"/>
                      <a:pt x="16650" y="3489"/>
                    </a:cubicBezTo>
                    <a:cubicBezTo>
                      <a:pt x="16644" y="3283"/>
                      <a:pt x="16626" y="3059"/>
                      <a:pt x="16614" y="2836"/>
                    </a:cubicBezTo>
                    <a:cubicBezTo>
                      <a:pt x="16608" y="2706"/>
                      <a:pt x="16602" y="2579"/>
                      <a:pt x="16590" y="2452"/>
                    </a:cubicBezTo>
                    <a:cubicBezTo>
                      <a:pt x="16577" y="2211"/>
                      <a:pt x="16638" y="1987"/>
                      <a:pt x="16728" y="1972"/>
                    </a:cubicBezTo>
                    <a:lnTo>
                      <a:pt x="16860" y="1923"/>
                    </a:lnTo>
                    <a:cubicBezTo>
                      <a:pt x="16864" y="1923"/>
                      <a:pt x="16869" y="1923"/>
                      <a:pt x="16874" y="1923"/>
                    </a:cubicBezTo>
                    <a:cubicBezTo>
                      <a:pt x="16946" y="1923"/>
                      <a:pt x="17011" y="2048"/>
                      <a:pt x="17029" y="2259"/>
                    </a:cubicBezTo>
                    <a:cubicBezTo>
                      <a:pt x="17034" y="2276"/>
                      <a:pt x="17034" y="2292"/>
                      <a:pt x="17034" y="2307"/>
                    </a:cubicBezTo>
                    <a:cubicBezTo>
                      <a:pt x="17065" y="2755"/>
                      <a:pt x="17095" y="3202"/>
                      <a:pt x="17131" y="3649"/>
                    </a:cubicBezTo>
                    <a:cubicBezTo>
                      <a:pt x="17137" y="3794"/>
                      <a:pt x="17155" y="3970"/>
                      <a:pt x="17184" y="4097"/>
                    </a:cubicBezTo>
                    <a:cubicBezTo>
                      <a:pt x="17207" y="4187"/>
                      <a:pt x="17255" y="4274"/>
                      <a:pt x="17291" y="4274"/>
                    </a:cubicBezTo>
                    <a:cubicBezTo>
                      <a:pt x="17293" y="4274"/>
                      <a:pt x="17297" y="4274"/>
                      <a:pt x="17299" y="4274"/>
                    </a:cubicBezTo>
                    <a:cubicBezTo>
                      <a:pt x="17335" y="4257"/>
                      <a:pt x="17389" y="4114"/>
                      <a:pt x="17395" y="4018"/>
                    </a:cubicBezTo>
                    <a:cubicBezTo>
                      <a:pt x="17401" y="3794"/>
                      <a:pt x="17401" y="3570"/>
                      <a:pt x="17383" y="3362"/>
                    </a:cubicBezTo>
                    <a:cubicBezTo>
                      <a:pt x="17365" y="2978"/>
                      <a:pt x="17335" y="2612"/>
                      <a:pt x="17311" y="2228"/>
                    </a:cubicBezTo>
                    <a:cubicBezTo>
                      <a:pt x="17293" y="1987"/>
                      <a:pt x="17359" y="1763"/>
                      <a:pt x="17449" y="1733"/>
                    </a:cubicBezTo>
                    <a:lnTo>
                      <a:pt x="17749" y="1636"/>
                    </a:lnTo>
                    <a:cubicBezTo>
                      <a:pt x="17754" y="1636"/>
                      <a:pt x="17758" y="1636"/>
                      <a:pt x="17763" y="1636"/>
                    </a:cubicBezTo>
                    <a:cubicBezTo>
                      <a:pt x="17836" y="1636"/>
                      <a:pt x="17901" y="1761"/>
                      <a:pt x="17918" y="1972"/>
                    </a:cubicBezTo>
                    <a:cubicBezTo>
                      <a:pt x="17954" y="2404"/>
                      <a:pt x="17984" y="2836"/>
                      <a:pt x="18020" y="3266"/>
                    </a:cubicBezTo>
                    <a:cubicBezTo>
                      <a:pt x="18032" y="3377"/>
                      <a:pt x="18044" y="3507"/>
                      <a:pt x="18074" y="3601"/>
                    </a:cubicBezTo>
                    <a:cubicBezTo>
                      <a:pt x="18092" y="3669"/>
                      <a:pt x="18119" y="3700"/>
                      <a:pt x="18146" y="3700"/>
                    </a:cubicBezTo>
                    <a:cubicBezTo>
                      <a:pt x="18184" y="3700"/>
                      <a:pt x="18223" y="3641"/>
                      <a:pt x="18237" y="3537"/>
                    </a:cubicBezTo>
                    <a:cubicBezTo>
                      <a:pt x="18248" y="3410"/>
                      <a:pt x="18261" y="3266"/>
                      <a:pt x="18248" y="3154"/>
                    </a:cubicBezTo>
                    <a:cubicBezTo>
                      <a:pt x="18224" y="2755"/>
                      <a:pt x="18188" y="2355"/>
                      <a:pt x="18158" y="1972"/>
                    </a:cubicBezTo>
                    <a:cubicBezTo>
                      <a:pt x="18158" y="1972"/>
                      <a:pt x="18158" y="1972"/>
                      <a:pt x="18158" y="1956"/>
                    </a:cubicBezTo>
                    <a:cubicBezTo>
                      <a:pt x="18140" y="1717"/>
                      <a:pt x="18201" y="1494"/>
                      <a:pt x="18297" y="1461"/>
                    </a:cubicBezTo>
                    <a:lnTo>
                      <a:pt x="18555" y="1382"/>
                    </a:lnTo>
                    <a:cubicBezTo>
                      <a:pt x="18563" y="1377"/>
                      <a:pt x="18570" y="1377"/>
                      <a:pt x="18578" y="1377"/>
                    </a:cubicBezTo>
                    <a:cubicBezTo>
                      <a:pt x="18658" y="1377"/>
                      <a:pt x="18724" y="1529"/>
                      <a:pt x="18729" y="1748"/>
                    </a:cubicBezTo>
                    <a:lnTo>
                      <a:pt x="18729" y="1763"/>
                    </a:lnTo>
                    <a:cubicBezTo>
                      <a:pt x="18753" y="2228"/>
                      <a:pt x="18777" y="2691"/>
                      <a:pt x="18795" y="3138"/>
                    </a:cubicBezTo>
                    <a:cubicBezTo>
                      <a:pt x="18808" y="3283"/>
                      <a:pt x="18813" y="3410"/>
                      <a:pt x="18831" y="3537"/>
                    </a:cubicBezTo>
                    <a:cubicBezTo>
                      <a:pt x="18856" y="3724"/>
                      <a:pt x="18902" y="3823"/>
                      <a:pt x="18955" y="3823"/>
                    </a:cubicBezTo>
                    <a:cubicBezTo>
                      <a:pt x="18966" y="3823"/>
                      <a:pt x="18977" y="3818"/>
                      <a:pt x="18988" y="3809"/>
                    </a:cubicBezTo>
                    <a:cubicBezTo>
                      <a:pt x="19066" y="3761"/>
                      <a:pt x="19090" y="3601"/>
                      <a:pt x="19090" y="3426"/>
                    </a:cubicBezTo>
                    <a:cubicBezTo>
                      <a:pt x="19090" y="3202"/>
                      <a:pt x="19072" y="2963"/>
                      <a:pt x="19066" y="2739"/>
                    </a:cubicBezTo>
                    <a:cubicBezTo>
                      <a:pt x="19048" y="2371"/>
                      <a:pt x="19030" y="2020"/>
                      <a:pt x="19018" y="1636"/>
                    </a:cubicBezTo>
                    <a:cubicBezTo>
                      <a:pt x="19005" y="1412"/>
                      <a:pt x="19066" y="1204"/>
                      <a:pt x="19156" y="1173"/>
                    </a:cubicBezTo>
                    <a:lnTo>
                      <a:pt x="19391" y="1110"/>
                    </a:lnTo>
                    <a:cubicBezTo>
                      <a:pt x="19398" y="1105"/>
                      <a:pt x="19405" y="1105"/>
                      <a:pt x="19412" y="1105"/>
                    </a:cubicBezTo>
                    <a:cubicBezTo>
                      <a:pt x="19487" y="1105"/>
                      <a:pt x="19554" y="1257"/>
                      <a:pt x="19565" y="1461"/>
                    </a:cubicBezTo>
                    <a:cubicBezTo>
                      <a:pt x="19589" y="1941"/>
                      <a:pt x="19607" y="2419"/>
                      <a:pt x="19631" y="2884"/>
                    </a:cubicBezTo>
                    <a:cubicBezTo>
                      <a:pt x="19637" y="3027"/>
                      <a:pt x="19643" y="3187"/>
                      <a:pt x="19673" y="3298"/>
                    </a:cubicBezTo>
                    <a:cubicBezTo>
                      <a:pt x="19691" y="3395"/>
                      <a:pt x="19751" y="3489"/>
                      <a:pt x="19787" y="3489"/>
                    </a:cubicBezTo>
                    <a:cubicBezTo>
                      <a:pt x="19829" y="3474"/>
                      <a:pt x="19877" y="3362"/>
                      <a:pt x="19895" y="3266"/>
                    </a:cubicBezTo>
                    <a:cubicBezTo>
                      <a:pt x="19914" y="3138"/>
                      <a:pt x="19907" y="2978"/>
                      <a:pt x="19901" y="2836"/>
                    </a:cubicBezTo>
                    <a:cubicBezTo>
                      <a:pt x="19883" y="2340"/>
                      <a:pt x="19865" y="1844"/>
                      <a:pt x="19841" y="1333"/>
                    </a:cubicBezTo>
                    <a:cubicBezTo>
                      <a:pt x="19829" y="1110"/>
                      <a:pt x="19890" y="901"/>
                      <a:pt x="19967" y="868"/>
                    </a:cubicBezTo>
                    <a:cubicBezTo>
                      <a:pt x="20043" y="829"/>
                      <a:pt x="20118" y="794"/>
                      <a:pt x="20191" y="794"/>
                    </a:cubicBezTo>
                    <a:close/>
                    <a:moveTo>
                      <a:pt x="20535" y="0"/>
                    </a:moveTo>
                    <a:cubicBezTo>
                      <a:pt x="20522" y="0"/>
                      <a:pt x="20509" y="2"/>
                      <a:pt x="20497" y="7"/>
                    </a:cubicBezTo>
                    <a:cubicBezTo>
                      <a:pt x="20448" y="22"/>
                      <a:pt x="20400" y="22"/>
                      <a:pt x="20358" y="37"/>
                    </a:cubicBezTo>
                    <a:cubicBezTo>
                      <a:pt x="19583" y="294"/>
                      <a:pt x="18808" y="550"/>
                      <a:pt x="18032" y="805"/>
                    </a:cubicBezTo>
                    <a:cubicBezTo>
                      <a:pt x="16686" y="1252"/>
                      <a:pt x="15340" y="1684"/>
                      <a:pt x="13999" y="2132"/>
                    </a:cubicBezTo>
                    <a:cubicBezTo>
                      <a:pt x="12665" y="2564"/>
                      <a:pt x="11337" y="2996"/>
                      <a:pt x="10003" y="3426"/>
                    </a:cubicBezTo>
                    <a:cubicBezTo>
                      <a:pt x="8693" y="3858"/>
                      <a:pt x="7377" y="4290"/>
                      <a:pt x="6066" y="4722"/>
                    </a:cubicBezTo>
                    <a:cubicBezTo>
                      <a:pt x="4720" y="5152"/>
                      <a:pt x="3374" y="5599"/>
                      <a:pt x="2034" y="6031"/>
                    </a:cubicBezTo>
                    <a:cubicBezTo>
                      <a:pt x="1433" y="6239"/>
                      <a:pt x="837" y="6415"/>
                      <a:pt x="243" y="6623"/>
                    </a:cubicBezTo>
                    <a:cubicBezTo>
                      <a:pt x="56" y="6671"/>
                      <a:pt x="8" y="6814"/>
                      <a:pt x="3" y="7294"/>
                    </a:cubicBezTo>
                    <a:cubicBezTo>
                      <a:pt x="-4" y="7838"/>
                      <a:pt x="3" y="8365"/>
                      <a:pt x="20" y="8908"/>
                    </a:cubicBezTo>
                    <a:cubicBezTo>
                      <a:pt x="45" y="9930"/>
                      <a:pt x="87" y="10955"/>
                      <a:pt x="116" y="11977"/>
                    </a:cubicBezTo>
                    <a:cubicBezTo>
                      <a:pt x="146" y="12950"/>
                      <a:pt x="171" y="13942"/>
                      <a:pt x="188" y="14933"/>
                    </a:cubicBezTo>
                    <a:cubicBezTo>
                      <a:pt x="219" y="16707"/>
                      <a:pt x="279" y="18464"/>
                      <a:pt x="398" y="20207"/>
                    </a:cubicBezTo>
                    <a:cubicBezTo>
                      <a:pt x="423" y="20543"/>
                      <a:pt x="459" y="20878"/>
                      <a:pt x="501" y="21199"/>
                    </a:cubicBezTo>
                    <a:cubicBezTo>
                      <a:pt x="535" y="21495"/>
                      <a:pt x="594" y="21600"/>
                      <a:pt x="704" y="21600"/>
                    </a:cubicBezTo>
                    <a:cubicBezTo>
                      <a:pt x="712" y="21600"/>
                      <a:pt x="721" y="21598"/>
                      <a:pt x="729" y="21598"/>
                    </a:cubicBezTo>
                    <a:cubicBezTo>
                      <a:pt x="778" y="21598"/>
                      <a:pt x="820" y="21580"/>
                      <a:pt x="868" y="21565"/>
                    </a:cubicBezTo>
                    <a:cubicBezTo>
                      <a:pt x="1877" y="21229"/>
                      <a:pt x="2893" y="20909"/>
                      <a:pt x="3903" y="20574"/>
                    </a:cubicBezTo>
                    <a:cubicBezTo>
                      <a:pt x="5490" y="20063"/>
                      <a:pt x="7076" y="19552"/>
                      <a:pt x="8662" y="19041"/>
                    </a:cubicBezTo>
                    <a:cubicBezTo>
                      <a:pt x="9450" y="18784"/>
                      <a:pt x="12533" y="17777"/>
                      <a:pt x="13284" y="17538"/>
                    </a:cubicBezTo>
                    <a:cubicBezTo>
                      <a:pt x="15334" y="16883"/>
                      <a:pt x="17377" y="16212"/>
                      <a:pt x="19426" y="15556"/>
                    </a:cubicBezTo>
                    <a:cubicBezTo>
                      <a:pt x="20040" y="15350"/>
                      <a:pt x="20647" y="15157"/>
                      <a:pt x="21260" y="14966"/>
                    </a:cubicBezTo>
                    <a:cubicBezTo>
                      <a:pt x="21488" y="14885"/>
                      <a:pt x="21518" y="14821"/>
                      <a:pt x="21536" y="14229"/>
                    </a:cubicBezTo>
                    <a:cubicBezTo>
                      <a:pt x="21572" y="13095"/>
                      <a:pt x="21596" y="11977"/>
                      <a:pt x="21554" y="10858"/>
                    </a:cubicBezTo>
                    <a:cubicBezTo>
                      <a:pt x="21518" y="9788"/>
                      <a:pt x="21470" y="8715"/>
                      <a:pt x="21422" y="7661"/>
                    </a:cubicBezTo>
                    <a:cubicBezTo>
                      <a:pt x="21338" y="5792"/>
                      <a:pt x="21181" y="3954"/>
                      <a:pt x="20983" y="2147"/>
                    </a:cubicBezTo>
                    <a:cubicBezTo>
                      <a:pt x="20911" y="1524"/>
                      <a:pt x="20803" y="934"/>
                      <a:pt x="20713" y="327"/>
                    </a:cubicBezTo>
                    <a:cubicBezTo>
                      <a:pt x="20681" y="92"/>
                      <a:pt x="20615" y="0"/>
                      <a:pt x="2053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46" name="Google Shape;2441;p36"/>
              <p:cNvSpPr/>
              <p:nvPr/>
            </p:nvSpPr>
            <p:spPr>
              <a:xfrm>
                <a:off x="23599" y="25885"/>
                <a:ext cx="1824369" cy="6524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88" h="21600" extrusionOk="0">
                    <a:moveTo>
                      <a:pt x="1815" y="12135"/>
                    </a:moveTo>
                    <a:cubicBezTo>
                      <a:pt x="1834" y="12135"/>
                      <a:pt x="1851" y="12138"/>
                      <a:pt x="1868" y="12140"/>
                    </a:cubicBezTo>
                    <a:cubicBezTo>
                      <a:pt x="2368" y="12192"/>
                      <a:pt x="2738" y="13383"/>
                      <a:pt x="2714" y="14780"/>
                    </a:cubicBezTo>
                    <a:cubicBezTo>
                      <a:pt x="2701" y="15487"/>
                      <a:pt x="2621" y="16143"/>
                      <a:pt x="2485" y="16747"/>
                    </a:cubicBezTo>
                    <a:cubicBezTo>
                      <a:pt x="2326" y="17476"/>
                      <a:pt x="2109" y="18018"/>
                      <a:pt x="1797" y="18018"/>
                    </a:cubicBezTo>
                    <a:cubicBezTo>
                      <a:pt x="1770" y="18018"/>
                      <a:pt x="1743" y="18013"/>
                      <a:pt x="1714" y="18006"/>
                    </a:cubicBezTo>
                    <a:cubicBezTo>
                      <a:pt x="1357" y="17902"/>
                      <a:pt x="1135" y="17263"/>
                      <a:pt x="993" y="16366"/>
                    </a:cubicBezTo>
                    <a:cubicBezTo>
                      <a:pt x="956" y="16143"/>
                      <a:pt x="943" y="15902"/>
                      <a:pt x="925" y="15677"/>
                    </a:cubicBezTo>
                    <a:cubicBezTo>
                      <a:pt x="900" y="14228"/>
                      <a:pt x="1080" y="13089"/>
                      <a:pt x="1511" y="12329"/>
                    </a:cubicBezTo>
                    <a:cubicBezTo>
                      <a:pt x="1595" y="12183"/>
                      <a:pt x="1710" y="12135"/>
                      <a:pt x="1815" y="12135"/>
                    </a:cubicBezTo>
                    <a:close/>
                    <a:moveTo>
                      <a:pt x="20436" y="0"/>
                    </a:moveTo>
                    <a:cubicBezTo>
                      <a:pt x="20361" y="0"/>
                      <a:pt x="20284" y="38"/>
                      <a:pt x="20206" y="80"/>
                    </a:cubicBezTo>
                    <a:cubicBezTo>
                      <a:pt x="20127" y="116"/>
                      <a:pt x="20065" y="341"/>
                      <a:pt x="20077" y="582"/>
                    </a:cubicBezTo>
                    <a:cubicBezTo>
                      <a:pt x="20101" y="1134"/>
                      <a:pt x="20120" y="1669"/>
                      <a:pt x="20139" y="2204"/>
                    </a:cubicBezTo>
                    <a:cubicBezTo>
                      <a:pt x="20145" y="2358"/>
                      <a:pt x="20151" y="2531"/>
                      <a:pt x="20133" y="2668"/>
                    </a:cubicBezTo>
                    <a:cubicBezTo>
                      <a:pt x="20114" y="2772"/>
                      <a:pt x="20065" y="2893"/>
                      <a:pt x="20022" y="2910"/>
                    </a:cubicBezTo>
                    <a:cubicBezTo>
                      <a:pt x="19985" y="2910"/>
                      <a:pt x="19923" y="2808"/>
                      <a:pt x="19904" y="2704"/>
                    </a:cubicBezTo>
                    <a:cubicBezTo>
                      <a:pt x="19874" y="2583"/>
                      <a:pt x="19868" y="2410"/>
                      <a:pt x="19861" y="2256"/>
                    </a:cubicBezTo>
                    <a:cubicBezTo>
                      <a:pt x="19837" y="1754"/>
                      <a:pt x="19818" y="1238"/>
                      <a:pt x="19793" y="720"/>
                    </a:cubicBezTo>
                    <a:cubicBezTo>
                      <a:pt x="19782" y="500"/>
                      <a:pt x="19714" y="336"/>
                      <a:pt x="19637" y="336"/>
                    </a:cubicBezTo>
                    <a:cubicBezTo>
                      <a:pt x="19629" y="336"/>
                      <a:pt x="19623" y="336"/>
                      <a:pt x="19615" y="341"/>
                    </a:cubicBezTo>
                    <a:lnTo>
                      <a:pt x="19375" y="410"/>
                    </a:lnTo>
                    <a:cubicBezTo>
                      <a:pt x="19282" y="443"/>
                      <a:pt x="19220" y="668"/>
                      <a:pt x="19232" y="909"/>
                    </a:cubicBezTo>
                    <a:cubicBezTo>
                      <a:pt x="19245" y="1323"/>
                      <a:pt x="19263" y="1702"/>
                      <a:pt x="19282" y="2100"/>
                    </a:cubicBezTo>
                    <a:cubicBezTo>
                      <a:pt x="19288" y="2341"/>
                      <a:pt x="19306" y="2599"/>
                      <a:pt x="19306" y="2841"/>
                    </a:cubicBezTo>
                    <a:cubicBezTo>
                      <a:pt x="19306" y="3030"/>
                      <a:pt x="19282" y="3203"/>
                      <a:pt x="19202" y="3255"/>
                    </a:cubicBezTo>
                    <a:cubicBezTo>
                      <a:pt x="19190" y="3265"/>
                      <a:pt x="19179" y="3269"/>
                      <a:pt x="19168" y="3269"/>
                    </a:cubicBezTo>
                    <a:cubicBezTo>
                      <a:pt x="19114" y="3269"/>
                      <a:pt x="19067" y="3163"/>
                      <a:pt x="19041" y="2962"/>
                    </a:cubicBezTo>
                    <a:cubicBezTo>
                      <a:pt x="19023" y="2824"/>
                      <a:pt x="19017" y="2687"/>
                      <a:pt x="19004" y="2531"/>
                    </a:cubicBezTo>
                    <a:cubicBezTo>
                      <a:pt x="18985" y="2048"/>
                      <a:pt x="18961" y="1548"/>
                      <a:pt x="18936" y="1046"/>
                    </a:cubicBezTo>
                    <a:lnTo>
                      <a:pt x="18936" y="1030"/>
                    </a:lnTo>
                    <a:cubicBezTo>
                      <a:pt x="18931" y="793"/>
                      <a:pt x="18864" y="630"/>
                      <a:pt x="18781" y="630"/>
                    </a:cubicBezTo>
                    <a:cubicBezTo>
                      <a:pt x="18773" y="630"/>
                      <a:pt x="18765" y="630"/>
                      <a:pt x="18758" y="634"/>
                    </a:cubicBezTo>
                    <a:lnTo>
                      <a:pt x="18493" y="720"/>
                    </a:lnTo>
                    <a:cubicBezTo>
                      <a:pt x="18394" y="755"/>
                      <a:pt x="18332" y="997"/>
                      <a:pt x="18351" y="1255"/>
                    </a:cubicBezTo>
                    <a:cubicBezTo>
                      <a:pt x="18351" y="1271"/>
                      <a:pt x="18351" y="1271"/>
                      <a:pt x="18351" y="1271"/>
                    </a:cubicBezTo>
                    <a:cubicBezTo>
                      <a:pt x="18381" y="1686"/>
                      <a:pt x="18418" y="2116"/>
                      <a:pt x="18443" y="2547"/>
                    </a:cubicBezTo>
                    <a:cubicBezTo>
                      <a:pt x="18456" y="2668"/>
                      <a:pt x="18443" y="2824"/>
                      <a:pt x="18431" y="2962"/>
                    </a:cubicBezTo>
                    <a:cubicBezTo>
                      <a:pt x="18417" y="3073"/>
                      <a:pt x="18377" y="3137"/>
                      <a:pt x="18338" y="3137"/>
                    </a:cubicBezTo>
                    <a:cubicBezTo>
                      <a:pt x="18310" y="3137"/>
                      <a:pt x="18282" y="3104"/>
                      <a:pt x="18264" y="3030"/>
                    </a:cubicBezTo>
                    <a:cubicBezTo>
                      <a:pt x="18233" y="2928"/>
                      <a:pt x="18221" y="2789"/>
                      <a:pt x="18209" y="2668"/>
                    </a:cubicBezTo>
                    <a:cubicBezTo>
                      <a:pt x="18172" y="2204"/>
                      <a:pt x="18141" y="1738"/>
                      <a:pt x="18104" y="1271"/>
                    </a:cubicBezTo>
                    <a:cubicBezTo>
                      <a:pt x="18088" y="1053"/>
                      <a:pt x="18025" y="904"/>
                      <a:pt x="17954" y="904"/>
                    </a:cubicBezTo>
                    <a:cubicBezTo>
                      <a:pt x="17946" y="904"/>
                      <a:pt x="17939" y="907"/>
                      <a:pt x="17931" y="909"/>
                    </a:cubicBezTo>
                    <a:lnTo>
                      <a:pt x="17623" y="1013"/>
                    </a:lnTo>
                    <a:cubicBezTo>
                      <a:pt x="17531" y="1046"/>
                      <a:pt x="17463" y="1288"/>
                      <a:pt x="17481" y="1548"/>
                    </a:cubicBezTo>
                    <a:cubicBezTo>
                      <a:pt x="17506" y="1963"/>
                      <a:pt x="17537" y="2358"/>
                      <a:pt x="17555" y="2772"/>
                    </a:cubicBezTo>
                    <a:cubicBezTo>
                      <a:pt x="17574" y="2997"/>
                      <a:pt x="17574" y="3239"/>
                      <a:pt x="17561" y="3480"/>
                    </a:cubicBezTo>
                    <a:cubicBezTo>
                      <a:pt x="17561" y="3584"/>
                      <a:pt x="17506" y="3738"/>
                      <a:pt x="17469" y="3757"/>
                    </a:cubicBezTo>
                    <a:cubicBezTo>
                      <a:pt x="17466" y="3757"/>
                      <a:pt x="17463" y="3757"/>
                      <a:pt x="17461" y="3757"/>
                    </a:cubicBezTo>
                    <a:cubicBezTo>
                      <a:pt x="17424" y="3757"/>
                      <a:pt x="17374" y="3662"/>
                      <a:pt x="17351" y="3565"/>
                    </a:cubicBezTo>
                    <a:cubicBezTo>
                      <a:pt x="17321" y="3428"/>
                      <a:pt x="17302" y="3239"/>
                      <a:pt x="17296" y="3082"/>
                    </a:cubicBezTo>
                    <a:cubicBezTo>
                      <a:pt x="17259" y="2599"/>
                      <a:pt x="17229" y="2116"/>
                      <a:pt x="17197" y="1633"/>
                    </a:cubicBezTo>
                    <a:cubicBezTo>
                      <a:pt x="17197" y="1617"/>
                      <a:pt x="17197" y="1600"/>
                      <a:pt x="17191" y="1581"/>
                    </a:cubicBezTo>
                    <a:cubicBezTo>
                      <a:pt x="17174" y="1354"/>
                      <a:pt x="17107" y="1219"/>
                      <a:pt x="17032" y="1219"/>
                    </a:cubicBezTo>
                    <a:cubicBezTo>
                      <a:pt x="17027" y="1219"/>
                      <a:pt x="17023" y="1219"/>
                      <a:pt x="17019" y="1219"/>
                    </a:cubicBezTo>
                    <a:lnTo>
                      <a:pt x="16883" y="1271"/>
                    </a:lnTo>
                    <a:cubicBezTo>
                      <a:pt x="16790" y="1288"/>
                      <a:pt x="16729" y="1529"/>
                      <a:pt x="16741" y="1790"/>
                    </a:cubicBezTo>
                    <a:cubicBezTo>
                      <a:pt x="16754" y="1927"/>
                      <a:pt x="16760" y="2064"/>
                      <a:pt x="16766" y="2204"/>
                    </a:cubicBezTo>
                    <a:cubicBezTo>
                      <a:pt x="16779" y="2446"/>
                      <a:pt x="16797" y="2687"/>
                      <a:pt x="16803" y="2910"/>
                    </a:cubicBezTo>
                    <a:cubicBezTo>
                      <a:pt x="16809" y="3186"/>
                      <a:pt x="16760" y="3376"/>
                      <a:pt x="16698" y="3411"/>
                    </a:cubicBezTo>
                    <a:cubicBezTo>
                      <a:pt x="16691" y="3414"/>
                      <a:pt x="16685" y="3416"/>
                      <a:pt x="16678" y="3416"/>
                    </a:cubicBezTo>
                    <a:cubicBezTo>
                      <a:pt x="16611" y="3416"/>
                      <a:pt x="16548" y="3265"/>
                      <a:pt x="16531" y="3014"/>
                    </a:cubicBezTo>
                    <a:cubicBezTo>
                      <a:pt x="16501" y="2668"/>
                      <a:pt x="16488" y="2325"/>
                      <a:pt x="16470" y="1963"/>
                    </a:cubicBezTo>
                    <a:cubicBezTo>
                      <a:pt x="16470" y="1927"/>
                      <a:pt x="16470" y="1894"/>
                      <a:pt x="16464" y="1858"/>
                    </a:cubicBezTo>
                    <a:cubicBezTo>
                      <a:pt x="16452" y="1629"/>
                      <a:pt x="16379" y="1477"/>
                      <a:pt x="16298" y="1477"/>
                    </a:cubicBezTo>
                    <a:cubicBezTo>
                      <a:pt x="16294" y="1477"/>
                      <a:pt x="16289" y="1477"/>
                      <a:pt x="16285" y="1480"/>
                    </a:cubicBezTo>
                    <a:lnTo>
                      <a:pt x="15841" y="1633"/>
                    </a:lnTo>
                    <a:cubicBezTo>
                      <a:pt x="15816" y="1633"/>
                      <a:pt x="15792" y="1702"/>
                      <a:pt x="15785" y="1790"/>
                    </a:cubicBezTo>
                    <a:cubicBezTo>
                      <a:pt x="15785" y="1858"/>
                      <a:pt x="15785" y="1910"/>
                      <a:pt x="15785" y="1979"/>
                    </a:cubicBezTo>
                    <a:cubicBezTo>
                      <a:pt x="15798" y="2599"/>
                      <a:pt x="15816" y="3203"/>
                      <a:pt x="15835" y="3826"/>
                    </a:cubicBezTo>
                    <a:cubicBezTo>
                      <a:pt x="15847" y="4204"/>
                      <a:pt x="15816" y="4410"/>
                      <a:pt x="15742" y="4446"/>
                    </a:cubicBezTo>
                    <a:cubicBezTo>
                      <a:pt x="15736" y="4448"/>
                      <a:pt x="15729" y="4451"/>
                      <a:pt x="15723" y="4451"/>
                    </a:cubicBezTo>
                    <a:cubicBezTo>
                      <a:pt x="15651" y="4451"/>
                      <a:pt x="15592" y="4278"/>
                      <a:pt x="15569" y="3963"/>
                    </a:cubicBezTo>
                    <a:cubicBezTo>
                      <a:pt x="15545" y="3532"/>
                      <a:pt x="15539" y="3101"/>
                      <a:pt x="15526" y="2668"/>
                    </a:cubicBezTo>
                    <a:cubicBezTo>
                      <a:pt x="15520" y="2427"/>
                      <a:pt x="15520" y="2204"/>
                      <a:pt x="15520" y="1944"/>
                    </a:cubicBezTo>
                    <a:cubicBezTo>
                      <a:pt x="15520" y="1842"/>
                      <a:pt x="15490" y="1773"/>
                      <a:pt x="15453" y="1773"/>
                    </a:cubicBezTo>
                    <a:lnTo>
                      <a:pt x="15033" y="1910"/>
                    </a:lnTo>
                    <a:cubicBezTo>
                      <a:pt x="14997" y="1927"/>
                      <a:pt x="14972" y="2031"/>
                      <a:pt x="14984" y="2116"/>
                    </a:cubicBezTo>
                    <a:cubicBezTo>
                      <a:pt x="15015" y="2566"/>
                      <a:pt x="15052" y="2997"/>
                      <a:pt x="15083" y="3428"/>
                    </a:cubicBezTo>
                    <a:cubicBezTo>
                      <a:pt x="15089" y="3584"/>
                      <a:pt x="15101" y="3738"/>
                      <a:pt x="15089" y="3894"/>
                    </a:cubicBezTo>
                    <a:cubicBezTo>
                      <a:pt x="15083" y="3980"/>
                      <a:pt x="15046" y="4100"/>
                      <a:pt x="15008" y="4119"/>
                    </a:cubicBezTo>
                    <a:cubicBezTo>
                      <a:pt x="15003" y="4124"/>
                      <a:pt x="14997" y="4126"/>
                      <a:pt x="14990" y="4126"/>
                    </a:cubicBezTo>
                    <a:cubicBezTo>
                      <a:pt x="14960" y="4126"/>
                      <a:pt x="14923" y="4072"/>
                      <a:pt x="14898" y="4015"/>
                    </a:cubicBezTo>
                    <a:cubicBezTo>
                      <a:pt x="14873" y="3946"/>
                      <a:pt x="14854" y="3826"/>
                      <a:pt x="14843" y="3705"/>
                    </a:cubicBezTo>
                    <a:cubicBezTo>
                      <a:pt x="14817" y="3428"/>
                      <a:pt x="14793" y="3134"/>
                      <a:pt x="14774" y="2860"/>
                    </a:cubicBezTo>
                    <a:cubicBezTo>
                      <a:pt x="14756" y="2635"/>
                      <a:pt x="14744" y="2410"/>
                      <a:pt x="14725" y="2185"/>
                    </a:cubicBezTo>
                    <a:cubicBezTo>
                      <a:pt x="14720" y="2109"/>
                      <a:pt x="14694" y="2045"/>
                      <a:pt x="14667" y="2045"/>
                    </a:cubicBezTo>
                    <a:cubicBezTo>
                      <a:pt x="14664" y="2045"/>
                      <a:pt x="14661" y="2045"/>
                      <a:pt x="14657" y="2048"/>
                    </a:cubicBezTo>
                    <a:lnTo>
                      <a:pt x="13917" y="2289"/>
                    </a:lnTo>
                    <a:cubicBezTo>
                      <a:pt x="13880" y="2289"/>
                      <a:pt x="13856" y="2377"/>
                      <a:pt x="13862" y="2479"/>
                    </a:cubicBezTo>
                    <a:cubicBezTo>
                      <a:pt x="13905" y="3307"/>
                      <a:pt x="13948" y="4152"/>
                      <a:pt x="13991" y="4981"/>
                    </a:cubicBezTo>
                    <a:cubicBezTo>
                      <a:pt x="13997" y="5135"/>
                      <a:pt x="13997" y="5308"/>
                      <a:pt x="13985" y="5447"/>
                    </a:cubicBezTo>
                    <a:cubicBezTo>
                      <a:pt x="13973" y="5549"/>
                      <a:pt x="13930" y="5670"/>
                      <a:pt x="13899" y="5670"/>
                    </a:cubicBezTo>
                    <a:cubicBezTo>
                      <a:pt x="13895" y="5672"/>
                      <a:pt x="13891" y="5675"/>
                      <a:pt x="13886" y="5675"/>
                    </a:cubicBezTo>
                    <a:cubicBezTo>
                      <a:pt x="13851" y="5675"/>
                      <a:pt x="13803" y="5611"/>
                      <a:pt x="13781" y="5533"/>
                    </a:cubicBezTo>
                    <a:cubicBezTo>
                      <a:pt x="13751" y="5428"/>
                      <a:pt x="13738" y="5275"/>
                      <a:pt x="13732" y="5135"/>
                    </a:cubicBezTo>
                    <a:cubicBezTo>
                      <a:pt x="13701" y="4446"/>
                      <a:pt x="13677" y="3738"/>
                      <a:pt x="13646" y="3049"/>
                    </a:cubicBezTo>
                    <a:cubicBezTo>
                      <a:pt x="13633" y="2893"/>
                      <a:pt x="13622" y="2720"/>
                      <a:pt x="13609" y="2566"/>
                    </a:cubicBezTo>
                    <a:cubicBezTo>
                      <a:pt x="13598" y="2488"/>
                      <a:pt x="13572" y="2424"/>
                      <a:pt x="13545" y="2424"/>
                    </a:cubicBezTo>
                    <a:cubicBezTo>
                      <a:pt x="13541" y="2424"/>
                      <a:pt x="13538" y="2427"/>
                      <a:pt x="13535" y="2427"/>
                    </a:cubicBezTo>
                    <a:lnTo>
                      <a:pt x="13116" y="2566"/>
                    </a:lnTo>
                    <a:cubicBezTo>
                      <a:pt x="13078" y="2583"/>
                      <a:pt x="13054" y="2668"/>
                      <a:pt x="13061" y="2756"/>
                    </a:cubicBezTo>
                    <a:cubicBezTo>
                      <a:pt x="13078" y="3239"/>
                      <a:pt x="13097" y="3705"/>
                      <a:pt x="13116" y="4152"/>
                    </a:cubicBezTo>
                    <a:cubicBezTo>
                      <a:pt x="13121" y="4325"/>
                      <a:pt x="13134" y="4498"/>
                      <a:pt x="13121" y="4652"/>
                    </a:cubicBezTo>
                    <a:cubicBezTo>
                      <a:pt x="13110" y="4773"/>
                      <a:pt x="13066" y="4912"/>
                      <a:pt x="13029" y="4964"/>
                    </a:cubicBezTo>
                    <a:cubicBezTo>
                      <a:pt x="13017" y="4974"/>
                      <a:pt x="13006" y="4979"/>
                      <a:pt x="12995" y="4979"/>
                    </a:cubicBezTo>
                    <a:cubicBezTo>
                      <a:pt x="12947" y="4979"/>
                      <a:pt x="12908" y="4896"/>
                      <a:pt x="12894" y="4756"/>
                    </a:cubicBezTo>
                    <a:cubicBezTo>
                      <a:pt x="12869" y="4602"/>
                      <a:pt x="12857" y="4429"/>
                      <a:pt x="12845" y="4257"/>
                    </a:cubicBezTo>
                    <a:cubicBezTo>
                      <a:pt x="12826" y="3790"/>
                      <a:pt x="12808" y="3324"/>
                      <a:pt x="12789" y="2841"/>
                    </a:cubicBezTo>
                    <a:cubicBezTo>
                      <a:pt x="12783" y="2739"/>
                      <a:pt x="12752" y="2668"/>
                      <a:pt x="12714" y="2668"/>
                    </a:cubicBezTo>
                    <a:cubicBezTo>
                      <a:pt x="12549" y="2720"/>
                      <a:pt x="12388" y="2789"/>
                      <a:pt x="12228" y="2860"/>
                    </a:cubicBezTo>
                    <a:cubicBezTo>
                      <a:pt x="12166" y="2893"/>
                      <a:pt x="12117" y="3066"/>
                      <a:pt x="12123" y="3255"/>
                    </a:cubicBezTo>
                    <a:cubicBezTo>
                      <a:pt x="12148" y="3790"/>
                      <a:pt x="12172" y="4309"/>
                      <a:pt x="12191" y="4825"/>
                    </a:cubicBezTo>
                    <a:cubicBezTo>
                      <a:pt x="12197" y="5066"/>
                      <a:pt x="12203" y="5327"/>
                      <a:pt x="12197" y="5568"/>
                    </a:cubicBezTo>
                    <a:cubicBezTo>
                      <a:pt x="12191" y="5878"/>
                      <a:pt x="12153" y="6032"/>
                      <a:pt x="12086" y="6051"/>
                    </a:cubicBezTo>
                    <a:cubicBezTo>
                      <a:pt x="12018" y="6051"/>
                      <a:pt x="11969" y="5930"/>
                      <a:pt x="11944" y="5620"/>
                    </a:cubicBezTo>
                    <a:cubicBezTo>
                      <a:pt x="11932" y="5499"/>
                      <a:pt x="11926" y="5360"/>
                      <a:pt x="11919" y="5239"/>
                    </a:cubicBezTo>
                    <a:cubicBezTo>
                      <a:pt x="11895" y="4635"/>
                      <a:pt x="11870" y="4032"/>
                      <a:pt x="11851" y="3428"/>
                    </a:cubicBezTo>
                    <a:cubicBezTo>
                      <a:pt x="11845" y="3395"/>
                      <a:pt x="11845" y="3376"/>
                      <a:pt x="11845" y="3343"/>
                    </a:cubicBezTo>
                    <a:cubicBezTo>
                      <a:pt x="11840" y="3163"/>
                      <a:pt x="11785" y="3030"/>
                      <a:pt x="11721" y="3030"/>
                    </a:cubicBezTo>
                    <a:cubicBezTo>
                      <a:pt x="11718" y="3030"/>
                      <a:pt x="11713" y="3030"/>
                      <a:pt x="11710" y="3030"/>
                    </a:cubicBezTo>
                    <a:cubicBezTo>
                      <a:pt x="11605" y="3066"/>
                      <a:pt x="11500" y="3101"/>
                      <a:pt x="11401" y="3134"/>
                    </a:cubicBezTo>
                    <a:cubicBezTo>
                      <a:pt x="11334" y="3170"/>
                      <a:pt x="11284" y="3343"/>
                      <a:pt x="11296" y="3532"/>
                    </a:cubicBezTo>
                    <a:cubicBezTo>
                      <a:pt x="11315" y="4048"/>
                      <a:pt x="11334" y="4531"/>
                      <a:pt x="11358" y="5014"/>
                    </a:cubicBezTo>
                    <a:cubicBezTo>
                      <a:pt x="11365" y="5154"/>
                      <a:pt x="11371" y="5291"/>
                      <a:pt x="11371" y="5412"/>
                    </a:cubicBezTo>
                    <a:cubicBezTo>
                      <a:pt x="11371" y="5620"/>
                      <a:pt x="11352" y="5791"/>
                      <a:pt x="11272" y="5843"/>
                    </a:cubicBezTo>
                    <a:cubicBezTo>
                      <a:pt x="11263" y="5847"/>
                      <a:pt x="11255" y="5850"/>
                      <a:pt x="11247" y="5850"/>
                    </a:cubicBezTo>
                    <a:cubicBezTo>
                      <a:pt x="11189" y="5850"/>
                      <a:pt x="11139" y="5743"/>
                      <a:pt x="11112" y="5533"/>
                    </a:cubicBezTo>
                    <a:cubicBezTo>
                      <a:pt x="11087" y="5360"/>
                      <a:pt x="11087" y="5135"/>
                      <a:pt x="11069" y="4981"/>
                    </a:cubicBezTo>
                    <a:cubicBezTo>
                      <a:pt x="11044" y="4671"/>
                      <a:pt x="11020" y="4377"/>
                      <a:pt x="11020" y="4067"/>
                    </a:cubicBezTo>
                    <a:cubicBezTo>
                      <a:pt x="11020" y="3911"/>
                      <a:pt x="11013" y="3774"/>
                      <a:pt x="11001" y="3636"/>
                    </a:cubicBezTo>
                    <a:cubicBezTo>
                      <a:pt x="10995" y="3473"/>
                      <a:pt x="10940" y="3340"/>
                      <a:pt x="10877" y="3340"/>
                    </a:cubicBezTo>
                    <a:cubicBezTo>
                      <a:pt x="10872" y="3340"/>
                      <a:pt x="10869" y="3340"/>
                      <a:pt x="10865" y="3343"/>
                    </a:cubicBezTo>
                    <a:lnTo>
                      <a:pt x="10587" y="3445"/>
                    </a:lnTo>
                    <a:cubicBezTo>
                      <a:pt x="10519" y="3463"/>
                      <a:pt x="10470" y="3636"/>
                      <a:pt x="10476" y="3826"/>
                    </a:cubicBezTo>
                    <a:cubicBezTo>
                      <a:pt x="10476" y="3842"/>
                      <a:pt x="10476" y="3859"/>
                      <a:pt x="10476" y="3894"/>
                    </a:cubicBezTo>
                    <a:cubicBezTo>
                      <a:pt x="10501" y="4429"/>
                      <a:pt x="10526" y="4981"/>
                      <a:pt x="10551" y="5533"/>
                    </a:cubicBezTo>
                    <a:cubicBezTo>
                      <a:pt x="10551" y="5653"/>
                      <a:pt x="10557" y="5774"/>
                      <a:pt x="10538" y="5878"/>
                    </a:cubicBezTo>
                    <a:cubicBezTo>
                      <a:pt x="10526" y="5982"/>
                      <a:pt x="10489" y="6084"/>
                      <a:pt x="10452" y="6103"/>
                    </a:cubicBezTo>
                    <a:cubicBezTo>
                      <a:pt x="10421" y="6103"/>
                      <a:pt x="10371" y="6051"/>
                      <a:pt x="10347" y="5963"/>
                    </a:cubicBezTo>
                    <a:cubicBezTo>
                      <a:pt x="10322" y="5862"/>
                      <a:pt x="10310" y="5722"/>
                      <a:pt x="10304" y="5601"/>
                    </a:cubicBezTo>
                    <a:cubicBezTo>
                      <a:pt x="10279" y="5033"/>
                      <a:pt x="10255" y="4463"/>
                      <a:pt x="10236" y="3911"/>
                    </a:cubicBezTo>
                    <a:lnTo>
                      <a:pt x="10230" y="3911"/>
                    </a:lnTo>
                    <a:cubicBezTo>
                      <a:pt x="10224" y="3731"/>
                      <a:pt x="10169" y="3598"/>
                      <a:pt x="10106" y="3598"/>
                    </a:cubicBezTo>
                    <a:cubicBezTo>
                      <a:pt x="10101" y="3598"/>
                      <a:pt x="10098" y="3601"/>
                      <a:pt x="10094" y="3601"/>
                    </a:cubicBezTo>
                    <a:lnTo>
                      <a:pt x="9731" y="3722"/>
                    </a:lnTo>
                    <a:cubicBezTo>
                      <a:pt x="9662" y="3738"/>
                      <a:pt x="9619" y="3911"/>
                      <a:pt x="9632" y="4084"/>
                    </a:cubicBezTo>
                    <a:cubicBezTo>
                      <a:pt x="9632" y="4100"/>
                      <a:pt x="9632" y="4136"/>
                      <a:pt x="9632" y="4169"/>
                    </a:cubicBezTo>
                    <a:cubicBezTo>
                      <a:pt x="9669" y="4723"/>
                      <a:pt x="9712" y="5275"/>
                      <a:pt x="9743" y="5843"/>
                    </a:cubicBezTo>
                    <a:cubicBezTo>
                      <a:pt x="9755" y="5982"/>
                      <a:pt x="9761" y="6153"/>
                      <a:pt x="9749" y="6309"/>
                    </a:cubicBezTo>
                    <a:cubicBezTo>
                      <a:pt x="9734" y="6451"/>
                      <a:pt x="9692" y="6527"/>
                      <a:pt x="9647" y="6527"/>
                    </a:cubicBezTo>
                    <a:cubicBezTo>
                      <a:pt x="9616" y="6527"/>
                      <a:pt x="9583" y="6491"/>
                      <a:pt x="9557" y="6413"/>
                    </a:cubicBezTo>
                    <a:cubicBezTo>
                      <a:pt x="9533" y="6309"/>
                      <a:pt x="9514" y="6172"/>
                      <a:pt x="9502" y="6051"/>
                    </a:cubicBezTo>
                    <a:cubicBezTo>
                      <a:pt x="9465" y="5516"/>
                      <a:pt x="9435" y="4998"/>
                      <a:pt x="9403" y="4463"/>
                    </a:cubicBezTo>
                    <a:cubicBezTo>
                      <a:pt x="9397" y="4361"/>
                      <a:pt x="9397" y="4273"/>
                      <a:pt x="9392" y="4169"/>
                    </a:cubicBezTo>
                    <a:cubicBezTo>
                      <a:pt x="9386" y="4008"/>
                      <a:pt x="9337" y="3892"/>
                      <a:pt x="9280" y="3892"/>
                    </a:cubicBezTo>
                    <a:cubicBezTo>
                      <a:pt x="9276" y="3892"/>
                      <a:pt x="9272" y="3892"/>
                      <a:pt x="9268" y="3894"/>
                    </a:cubicBezTo>
                    <a:lnTo>
                      <a:pt x="8787" y="4048"/>
                    </a:lnTo>
                    <a:cubicBezTo>
                      <a:pt x="8726" y="4084"/>
                      <a:pt x="8682" y="4240"/>
                      <a:pt x="8688" y="4410"/>
                    </a:cubicBezTo>
                    <a:cubicBezTo>
                      <a:pt x="8694" y="4567"/>
                      <a:pt x="8701" y="4723"/>
                      <a:pt x="8707" y="4877"/>
                    </a:cubicBezTo>
                    <a:cubicBezTo>
                      <a:pt x="8713" y="5222"/>
                      <a:pt x="8726" y="5585"/>
                      <a:pt x="8726" y="5930"/>
                    </a:cubicBezTo>
                    <a:cubicBezTo>
                      <a:pt x="8726" y="6103"/>
                      <a:pt x="8694" y="6257"/>
                      <a:pt x="8627" y="6274"/>
                    </a:cubicBezTo>
                    <a:cubicBezTo>
                      <a:pt x="8622" y="6276"/>
                      <a:pt x="8618" y="6276"/>
                      <a:pt x="8614" y="6276"/>
                    </a:cubicBezTo>
                    <a:cubicBezTo>
                      <a:pt x="8559" y="6276"/>
                      <a:pt x="8520" y="6177"/>
                      <a:pt x="8497" y="6032"/>
                    </a:cubicBezTo>
                    <a:cubicBezTo>
                      <a:pt x="8479" y="5895"/>
                      <a:pt x="8467" y="5774"/>
                      <a:pt x="8460" y="5653"/>
                    </a:cubicBezTo>
                    <a:cubicBezTo>
                      <a:pt x="8441" y="5308"/>
                      <a:pt x="8435" y="4964"/>
                      <a:pt x="8417" y="4619"/>
                    </a:cubicBezTo>
                    <a:cubicBezTo>
                      <a:pt x="8417" y="4583"/>
                      <a:pt x="8411" y="4550"/>
                      <a:pt x="8411" y="4498"/>
                    </a:cubicBezTo>
                    <a:cubicBezTo>
                      <a:pt x="8399" y="4351"/>
                      <a:pt x="8350" y="4238"/>
                      <a:pt x="8298" y="4238"/>
                    </a:cubicBezTo>
                    <a:cubicBezTo>
                      <a:pt x="8295" y="4238"/>
                      <a:pt x="8292" y="4238"/>
                      <a:pt x="8287" y="4240"/>
                    </a:cubicBezTo>
                    <a:lnTo>
                      <a:pt x="8084" y="4309"/>
                    </a:lnTo>
                    <a:cubicBezTo>
                      <a:pt x="8022" y="4325"/>
                      <a:pt x="7979" y="4498"/>
                      <a:pt x="7985" y="4687"/>
                    </a:cubicBezTo>
                    <a:cubicBezTo>
                      <a:pt x="8017" y="5085"/>
                      <a:pt x="8047" y="5480"/>
                      <a:pt x="8066" y="5895"/>
                    </a:cubicBezTo>
                    <a:cubicBezTo>
                      <a:pt x="8072" y="6136"/>
                      <a:pt x="8022" y="6326"/>
                      <a:pt x="7961" y="6345"/>
                    </a:cubicBezTo>
                    <a:cubicBezTo>
                      <a:pt x="7954" y="6347"/>
                      <a:pt x="7947" y="6349"/>
                      <a:pt x="7940" y="6349"/>
                    </a:cubicBezTo>
                    <a:cubicBezTo>
                      <a:pt x="7886" y="6349"/>
                      <a:pt x="7835" y="6229"/>
                      <a:pt x="7819" y="5999"/>
                    </a:cubicBezTo>
                    <a:cubicBezTo>
                      <a:pt x="7794" y="5637"/>
                      <a:pt x="7782" y="5291"/>
                      <a:pt x="7764" y="4929"/>
                    </a:cubicBezTo>
                    <a:cubicBezTo>
                      <a:pt x="7758" y="4860"/>
                      <a:pt x="7751" y="4792"/>
                      <a:pt x="7745" y="4723"/>
                    </a:cubicBezTo>
                    <a:cubicBezTo>
                      <a:pt x="7739" y="4579"/>
                      <a:pt x="7691" y="4479"/>
                      <a:pt x="7635" y="4479"/>
                    </a:cubicBezTo>
                    <a:cubicBezTo>
                      <a:pt x="7631" y="4479"/>
                      <a:pt x="7626" y="4479"/>
                      <a:pt x="7621" y="4481"/>
                    </a:cubicBezTo>
                    <a:lnTo>
                      <a:pt x="6968" y="4687"/>
                    </a:lnTo>
                    <a:cubicBezTo>
                      <a:pt x="6931" y="4704"/>
                      <a:pt x="6900" y="4808"/>
                      <a:pt x="6906" y="4929"/>
                    </a:cubicBezTo>
                    <a:cubicBezTo>
                      <a:pt x="6955" y="5499"/>
                      <a:pt x="7005" y="6084"/>
                      <a:pt x="7049" y="6655"/>
                    </a:cubicBezTo>
                    <a:cubicBezTo>
                      <a:pt x="7060" y="6877"/>
                      <a:pt x="7073" y="7086"/>
                      <a:pt x="7066" y="7310"/>
                    </a:cubicBezTo>
                    <a:cubicBezTo>
                      <a:pt x="7060" y="7412"/>
                      <a:pt x="7042" y="7533"/>
                      <a:pt x="7005" y="7604"/>
                    </a:cubicBezTo>
                    <a:cubicBezTo>
                      <a:pt x="6987" y="7640"/>
                      <a:pt x="6968" y="7654"/>
                      <a:pt x="6950" y="7654"/>
                    </a:cubicBezTo>
                    <a:cubicBezTo>
                      <a:pt x="6907" y="7654"/>
                      <a:pt x="6868" y="7564"/>
                      <a:pt x="6851" y="7431"/>
                    </a:cubicBezTo>
                    <a:cubicBezTo>
                      <a:pt x="6839" y="7344"/>
                      <a:pt x="6826" y="7258"/>
                      <a:pt x="6814" y="7171"/>
                    </a:cubicBezTo>
                    <a:cubicBezTo>
                      <a:pt x="6790" y="6844"/>
                      <a:pt x="6771" y="6515"/>
                      <a:pt x="6746" y="6188"/>
                    </a:cubicBezTo>
                    <a:cubicBezTo>
                      <a:pt x="6715" y="5791"/>
                      <a:pt x="6678" y="5395"/>
                      <a:pt x="6647" y="4998"/>
                    </a:cubicBezTo>
                    <a:cubicBezTo>
                      <a:pt x="6636" y="4905"/>
                      <a:pt x="6610" y="4841"/>
                      <a:pt x="6578" y="4841"/>
                    </a:cubicBezTo>
                    <a:cubicBezTo>
                      <a:pt x="6575" y="4841"/>
                      <a:pt x="6571" y="4841"/>
                      <a:pt x="6567" y="4844"/>
                    </a:cubicBezTo>
                    <a:lnTo>
                      <a:pt x="6246" y="4945"/>
                    </a:lnTo>
                    <a:cubicBezTo>
                      <a:pt x="6203" y="4945"/>
                      <a:pt x="6179" y="5050"/>
                      <a:pt x="6185" y="5170"/>
                    </a:cubicBezTo>
                    <a:cubicBezTo>
                      <a:pt x="6185" y="5206"/>
                      <a:pt x="6185" y="5239"/>
                      <a:pt x="6185" y="5258"/>
                    </a:cubicBezTo>
                    <a:cubicBezTo>
                      <a:pt x="6203" y="5722"/>
                      <a:pt x="6222" y="6172"/>
                      <a:pt x="6235" y="6636"/>
                    </a:cubicBezTo>
                    <a:cubicBezTo>
                      <a:pt x="6240" y="6844"/>
                      <a:pt x="6222" y="7050"/>
                      <a:pt x="6136" y="7086"/>
                    </a:cubicBezTo>
                    <a:cubicBezTo>
                      <a:pt x="6130" y="7088"/>
                      <a:pt x="6123" y="7090"/>
                      <a:pt x="6117" y="7090"/>
                    </a:cubicBezTo>
                    <a:cubicBezTo>
                      <a:pt x="6058" y="7090"/>
                      <a:pt x="6010" y="6939"/>
                      <a:pt x="5994" y="6688"/>
                    </a:cubicBezTo>
                    <a:cubicBezTo>
                      <a:pt x="5976" y="6309"/>
                      <a:pt x="5969" y="5947"/>
                      <a:pt x="5944" y="5585"/>
                    </a:cubicBezTo>
                    <a:cubicBezTo>
                      <a:pt x="5938" y="5480"/>
                      <a:pt x="5938" y="5360"/>
                      <a:pt x="5932" y="5258"/>
                    </a:cubicBezTo>
                    <a:cubicBezTo>
                      <a:pt x="5932" y="5147"/>
                      <a:pt x="5901" y="5064"/>
                      <a:pt x="5863" y="5064"/>
                    </a:cubicBezTo>
                    <a:cubicBezTo>
                      <a:pt x="5860" y="5064"/>
                      <a:pt x="5855" y="5066"/>
                      <a:pt x="5852" y="5066"/>
                    </a:cubicBezTo>
                    <a:lnTo>
                      <a:pt x="5205" y="5275"/>
                    </a:lnTo>
                    <a:cubicBezTo>
                      <a:pt x="5168" y="5291"/>
                      <a:pt x="5137" y="5395"/>
                      <a:pt x="5143" y="5499"/>
                    </a:cubicBezTo>
                    <a:cubicBezTo>
                      <a:pt x="5143" y="5533"/>
                      <a:pt x="5143" y="5568"/>
                      <a:pt x="5143" y="5601"/>
                    </a:cubicBezTo>
                    <a:cubicBezTo>
                      <a:pt x="5173" y="6120"/>
                      <a:pt x="5205" y="6636"/>
                      <a:pt x="5229" y="7154"/>
                    </a:cubicBezTo>
                    <a:cubicBezTo>
                      <a:pt x="5235" y="7363"/>
                      <a:pt x="5229" y="7552"/>
                      <a:pt x="5217" y="7741"/>
                    </a:cubicBezTo>
                    <a:cubicBezTo>
                      <a:pt x="5211" y="7846"/>
                      <a:pt x="5168" y="7983"/>
                      <a:pt x="5143" y="7983"/>
                    </a:cubicBezTo>
                    <a:cubicBezTo>
                      <a:pt x="5106" y="7983"/>
                      <a:pt x="5051" y="7895"/>
                      <a:pt x="5032" y="7810"/>
                    </a:cubicBezTo>
                    <a:cubicBezTo>
                      <a:pt x="5001" y="7654"/>
                      <a:pt x="4982" y="7464"/>
                      <a:pt x="4970" y="7292"/>
                    </a:cubicBezTo>
                    <a:cubicBezTo>
                      <a:pt x="4952" y="7000"/>
                      <a:pt x="4946" y="6707"/>
                      <a:pt x="4927" y="6430"/>
                    </a:cubicBezTo>
                    <a:cubicBezTo>
                      <a:pt x="4909" y="6153"/>
                      <a:pt x="4890" y="5895"/>
                      <a:pt x="4871" y="5620"/>
                    </a:cubicBezTo>
                    <a:cubicBezTo>
                      <a:pt x="4866" y="5525"/>
                      <a:pt x="4841" y="5462"/>
                      <a:pt x="4805" y="5462"/>
                    </a:cubicBezTo>
                    <a:cubicBezTo>
                      <a:pt x="4800" y="5462"/>
                      <a:pt x="4796" y="5462"/>
                      <a:pt x="4792" y="5464"/>
                    </a:cubicBezTo>
                    <a:lnTo>
                      <a:pt x="4323" y="5620"/>
                    </a:lnTo>
                    <a:cubicBezTo>
                      <a:pt x="4286" y="5637"/>
                      <a:pt x="4255" y="5722"/>
                      <a:pt x="4261" y="5843"/>
                    </a:cubicBezTo>
                    <a:cubicBezTo>
                      <a:pt x="4267" y="6016"/>
                      <a:pt x="4280" y="6172"/>
                      <a:pt x="4280" y="6345"/>
                    </a:cubicBezTo>
                    <a:cubicBezTo>
                      <a:pt x="4286" y="6688"/>
                      <a:pt x="4286" y="7050"/>
                      <a:pt x="4280" y="7412"/>
                    </a:cubicBezTo>
                    <a:cubicBezTo>
                      <a:pt x="4273" y="7500"/>
                      <a:pt x="4230" y="7673"/>
                      <a:pt x="4200" y="7673"/>
                    </a:cubicBezTo>
                    <a:cubicBezTo>
                      <a:pt x="4198" y="7673"/>
                      <a:pt x="4195" y="7673"/>
                      <a:pt x="4194" y="7673"/>
                    </a:cubicBezTo>
                    <a:cubicBezTo>
                      <a:pt x="4161" y="7673"/>
                      <a:pt x="4112" y="7561"/>
                      <a:pt x="4095" y="7464"/>
                    </a:cubicBezTo>
                    <a:cubicBezTo>
                      <a:pt x="4064" y="7258"/>
                      <a:pt x="4046" y="7017"/>
                      <a:pt x="4033" y="6792"/>
                    </a:cubicBezTo>
                    <a:cubicBezTo>
                      <a:pt x="4021" y="6515"/>
                      <a:pt x="4008" y="6224"/>
                      <a:pt x="3996" y="5930"/>
                    </a:cubicBezTo>
                    <a:cubicBezTo>
                      <a:pt x="3996" y="5836"/>
                      <a:pt x="3965" y="5755"/>
                      <a:pt x="3927" y="5755"/>
                    </a:cubicBezTo>
                    <a:cubicBezTo>
                      <a:pt x="3924" y="5755"/>
                      <a:pt x="3919" y="5755"/>
                      <a:pt x="3916" y="5757"/>
                    </a:cubicBezTo>
                    <a:lnTo>
                      <a:pt x="3496" y="5895"/>
                    </a:lnTo>
                    <a:cubicBezTo>
                      <a:pt x="3435" y="5911"/>
                      <a:pt x="3391" y="6068"/>
                      <a:pt x="3398" y="6240"/>
                    </a:cubicBezTo>
                    <a:cubicBezTo>
                      <a:pt x="3416" y="6567"/>
                      <a:pt x="3429" y="6896"/>
                      <a:pt x="3435" y="7206"/>
                    </a:cubicBezTo>
                    <a:cubicBezTo>
                      <a:pt x="3441" y="7500"/>
                      <a:pt x="3429" y="7793"/>
                      <a:pt x="3416" y="8068"/>
                    </a:cubicBezTo>
                    <a:cubicBezTo>
                      <a:pt x="3410" y="8156"/>
                      <a:pt x="3373" y="8293"/>
                      <a:pt x="3355" y="8293"/>
                    </a:cubicBezTo>
                    <a:cubicBezTo>
                      <a:pt x="3318" y="8293"/>
                      <a:pt x="3269" y="8208"/>
                      <a:pt x="3256" y="8120"/>
                    </a:cubicBezTo>
                    <a:cubicBezTo>
                      <a:pt x="3226" y="7931"/>
                      <a:pt x="3200" y="7706"/>
                      <a:pt x="3188" y="7483"/>
                    </a:cubicBezTo>
                    <a:cubicBezTo>
                      <a:pt x="3164" y="7102"/>
                      <a:pt x="3151" y="6723"/>
                      <a:pt x="3139" y="6326"/>
                    </a:cubicBezTo>
                    <a:cubicBezTo>
                      <a:pt x="3127" y="6165"/>
                      <a:pt x="3083" y="6049"/>
                      <a:pt x="3028" y="6049"/>
                    </a:cubicBezTo>
                    <a:cubicBezTo>
                      <a:pt x="3023" y="6049"/>
                      <a:pt x="3019" y="6049"/>
                      <a:pt x="3016" y="6051"/>
                    </a:cubicBezTo>
                    <a:lnTo>
                      <a:pt x="2627" y="6188"/>
                    </a:lnTo>
                    <a:cubicBezTo>
                      <a:pt x="2571" y="6205"/>
                      <a:pt x="2528" y="6361"/>
                      <a:pt x="2534" y="6515"/>
                    </a:cubicBezTo>
                    <a:cubicBezTo>
                      <a:pt x="2541" y="6603"/>
                      <a:pt x="2541" y="6671"/>
                      <a:pt x="2547" y="6740"/>
                    </a:cubicBezTo>
                    <a:cubicBezTo>
                      <a:pt x="2553" y="6929"/>
                      <a:pt x="2571" y="7102"/>
                      <a:pt x="2571" y="7292"/>
                    </a:cubicBezTo>
                    <a:cubicBezTo>
                      <a:pt x="2577" y="7464"/>
                      <a:pt x="2553" y="7637"/>
                      <a:pt x="2485" y="7689"/>
                    </a:cubicBezTo>
                    <a:cubicBezTo>
                      <a:pt x="2475" y="7696"/>
                      <a:pt x="2464" y="7701"/>
                      <a:pt x="2455" y="7701"/>
                    </a:cubicBezTo>
                    <a:cubicBezTo>
                      <a:pt x="2396" y="7701"/>
                      <a:pt x="2352" y="7576"/>
                      <a:pt x="2331" y="7412"/>
                    </a:cubicBezTo>
                    <a:cubicBezTo>
                      <a:pt x="2307" y="7223"/>
                      <a:pt x="2294" y="7017"/>
                      <a:pt x="2282" y="6809"/>
                    </a:cubicBezTo>
                    <a:cubicBezTo>
                      <a:pt x="2282" y="6740"/>
                      <a:pt x="2282" y="6688"/>
                      <a:pt x="2275" y="6636"/>
                    </a:cubicBezTo>
                    <a:cubicBezTo>
                      <a:pt x="2275" y="6475"/>
                      <a:pt x="2226" y="6342"/>
                      <a:pt x="2169" y="6342"/>
                    </a:cubicBezTo>
                    <a:cubicBezTo>
                      <a:pt x="2165" y="6342"/>
                      <a:pt x="2162" y="6342"/>
                      <a:pt x="2159" y="6345"/>
                    </a:cubicBezTo>
                    <a:lnTo>
                      <a:pt x="1671" y="6515"/>
                    </a:lnTo>
                    <a:cubicBezTo>
                      <a:pt x="1609" y="6534"/>
                      <a:pt x="1566" y="6671"/>
                      <a:pt x="1573" y="6844"/>
                    </a:cubicBezTo>
                    <a:cubicBezTo>
                      <a:pt x="1579" y="6913"/>
                      <a:pt x="1579" y="6965"/>
                      <a:pt x="1585" y="7033"/>
                    </a:cubicBezTo>
                    <a:cubicBezTo>
                      <a:pt x="1598" y="7516"/>
                      <a:pt x="1609" y="7999"/>
                      <a:pt x="1616" y="8482"/>
                    </a:cubicBezTo>
                    <a:cubicBezTo>
                      <a:pt x="1616" y="8499"/>
                      <a:pt x="1616" y="8499"/>
                      <a:pt x="1616" y="8499"/>
                    </a:cubicBezTo>
                    <a:cubicBezTo>
                      <a:pt x="1616" y="8650"/>
                      <a:pt x="1571" y="8736"/>
                      <a:pt x="1527" y="8736"/>
                    </a:cubicBezTo>
                    <a:cubicBezTo>
                      <a:pt x="1491" y="8736"/>
                      <a:pt x="1455" y="8676"/>
                      <a:pt x="1444" y="8551"/>
                    </a:cubicBezTo>
                    <a:cubicBezTo>
                      <a:pt x="1437" y="8534"/>
                      <a:pt x="1437" y="8499"/>
                      <a:pt x="1437" y="8482"/>
                    </a:cubicBezTo>
                    <a:cubicBezTo>
                      <a:pt x="1406" y="8035"/>
                      <a:pt x="1388" y="7585"/>
                      <a:pt x="1363" y="7121"/>
                    </a:cubicBezTo>
                    <a:cubicBezTo>
                      <a:pt x="1363" y="7069"/>
                      <a:pt x="1363" y="7000"/>
                      <a:pt x="1357" y="6929"/>
                    </a:cubicBezTo>
                    <a:cubicBezTo>
                      <a:pt x="1357" y="6775"/>
                      <a:pt x="1312" y="6650"/>
                      <a:pt x="1259" y="6650"/>
                    </a:cubicBezTo>
                    <a:cubicBezTo>
                      <a:pt x="1252" y="6650"/>
                      <a:pt x="1246" y="6650"/>
                      <a:pt x="1240" y="6655"/>
                    </a:cubicBezTo>
                    <a:cubicBezTo>
                      <a:pt x="1191" y="6655"/>
                      <a:pt x="1147" y="6671"/>
                      <a:pt x="1104" y="6688"/>
                    </a:cubicBezTo>
                    <a:cubicBezTo>
                      <a:pt x="839" y="6792"/>
                      <a:pt x="568" y="6877"/>
                      <a:pt x="302" y="7000"/>
                    </a:cubicBezTo>
                    <a:cubicBezTo>
                      <a:pt x="112" y="7086"/>
                      <a:pt x="13" y="7412"/>
                      <a:pt x="0" y="7931"/>
                    </a:cubicBezTo>
                    <a:cubicBezTo>
                      <a:pt x="0" y="8241"/>
                      <a:pt x="7" y="8570"/>
                      <a:pt x="13" y="8880"/>
                    </a:cubicBezTo>
                    <a:cubicBezTo>
                      <a:pt x="69" y="11001"/>
                      <a:pt x="136" y="13141"/>
                      <a:pt x="173" y="15263"/>
                    </a:cubicBezTo>
                    <a:cubicBezTo>
                      <a:pt x="210" y="17109"/>
                      <a:pt x="278" y="18937"/>
                      <a:pt x="395" y="20767"/>
                    </a:cubicBezTo>
                    <a:cubicBezTo>
                      <a:pt x="401" y="20904"/>
                      <a:pt x="420" y="21041"/>
                      <a:pt x="432" y="21181"/>
                    </a:cubicBezTo>
                    <a:cubicBezTo>
                      <a:pt x="470" y="21472"/>
                      <a:pt x="524" y="21600"/>
                      <a:pt x="618" y="21600"/>
                    </a:cubicBezTo>
                    <a:cubicBezTo>
                      <a:pt x="629" y="21600"/>
                      <a:pt x="641" y="21598"/>
                      <a:pt x="654" y="21593"/>
                    </a:cubicBezTo>
                    <a:cubicBezTo>
                      <a:pt x="728" y="21593"/>
                      <a:pt x="795" y="21560"/>
                      <a:pt x="864" y="21543"/>
                    </a:cubicBezTo>
                    <a:lnTo>
                      <a:pt x="5032" y="20127"/>
                    </a:lnTo>
                    <a:cubicBezTo>
                      <a:pt x="6746" y="19540"/>
                      <a:pt x="8460" y="18953"/>
                      <a:pt x="10168" y="18385"/>
                    </a:cubicBezTo>
                    <a:cubicBezTo>
                      <a:pt x="12061" y="17729"/>
                      <a:pt x="13960" y="17090"/>
                      <a:pt x="15854" y="16453"/>
                    </a:cubicBezTo>
                    <a:cubicBezTo>
                      <a:pt x="17512" y="15883"/>
                      <a:pt x="19171" y="15331"/>
                      <a:pt x="20836" y="14780"/>
                    </a:cubicBezTo>
                    <a:cubicBezTo>
                      <a:pt x="21009" y="14727"/>
                      <a:pt x="21181" y="14659"/>
                      <a:pt x="21354" y="14555"/>
                    </a:cubicBezTo>
                    <a:cubicBezTo>
                      <a:pt x="21502" y="14469"/>
                      <a:pt x="21570" y="14228"/>
                      <a:pt x="21575" y="13814"/>
                    </a:cubicBezTo>
                    <a:cubicBezTo>
                      <a:pt x="21581" y="12900"/>
                      <a:pt x="21600" y="11984"/>
                      <a:pt x="21575" y="11089"/>
                    </a:cubicBezTo>
                    <a:cubicBezTo>
                      <a:pt x="21532" y="9673"/>
                      <a:pt x="21465" y="8276"/>
                      <a:pt x="21403" y="6877"/>
                    </a:cubicBezTo>
                    <a:cubicBezTo>
                      <a:pt x="21311" y="4893"/>
                      <a:pt x="21144" y="2945"/>
                      <a:pt x="20904" y="1065"/>
                    </a:cubicBezTo>
                    <a:cubicBezTo>
                      <a:pt x="20879" y="893"/>
                      <a:pt x="20848" y="720"/>
                      <a:pt x="20811" y="563"/>
                    </a:cubicBezTo>
                    <a:cubicBezTo>
                      <a:pt x="20696" y="123"/>
                      <a:pt x="20569" y="0"/>
                      <a:pt x="2043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47" name="Google Shape;2442;p36"/>
              <p:cNvSpPr/>
              <p:nvPr/>
            </p:nvSpPr>
            <p:spPr>
              <a:xfrm>
                <a:off x="101569" y="392423"/>
                <a:ext cx="151454" cy="1777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63" h="21600" extrusionOk="0">
                    <a:moveTo>
                      <a:pt x="10578" y="2816"/>
                    </a:moveTo>
                    <a:cubicBezTo>
                      <a:pt x="11145" y="2816"/>
                      <a:pt x="11761" y="2877"/>
                      <a:pt x="12428" y="2999"/>
                    </a:cubicBezTo>
                    <a:cubicBezTo>
                      <a:pt x="15103" y="3442"/>
                      <a:pt x="17281" y="5780"/>
                      <a:pt x="17718" y="9075"/>
                    </a:cubicBezTo>
                    <a:cubicBezTo>
                      <a:pt x="17788" y="11865"/>
                      <a:pt x="16555" y="14907"/>
                      <a:pt x="13730" y="17306"/>
                    </a:cubicBezTo>
                    <a:cubicBezTo>
                      <a:pt x="12597" y="18271"/>
                      <a:pt x="11353" y="18732"/>
                      <a:pt x="10090" y="18732"/>
                    </a:cubicBezTo>
                    <a:cubicBezTo>
                      <a:pt x="8847" y="18732"/>
                      <a:pt x="7594" y="18288"/>
                      <a:pt x="6411" y="17436"/>
                    </a:cubicBezTo>
                    <a:cubicBezTo>
                      <a:pt x="3656" y="15472"/>
                      <a:pt x="2493" y="12239"/>
                      <a:pt x="3587" y="9075"/>
                    </a:cubicBezTo>
                    <a:cubicBezTo>
                      <a:pt x="3945" y="7997"/>
                      <a:pt x="4521" y="6919"/>
                      <a:pt x="5178" y="5911"/>
                    </a:cubicBezTo>
                    <a:cubicBezTo>
                      <a:pt x="6789" y="3738"/>
                      <a:pt x="8360" y="2816"/>
                      <a:pt x="10578" y="2816"/>
                    </a:cubicBezTo>
                    <a:close/>
                    <a:moveTo>
                      <a:pt x="10488" y="0"/>
                    </a:moveTo>
                    <a:cubicBezTo>
                      <a:pt x="9255" y="0"/>
                      <a:pt x="7903" y="174"/>
                      <a:pt x="6918" y="713"/>
                    </a:cubicBezTo>
                    <a:cubicBezTo>
                      <a:pt x="1846" y="3503"/>
                      <a:pt x="-262" y="7684"/>
                      <a:pt x="26" y="13003"/>
                    </a:cubicBezTo>
                    <a:cubicBezTo>
                      <a:pt x="245" y="13829"/>
                      <a:pt x="394" y="14716"/>
                      <a:pt x="832" y="15533"/>
                    </a:cubicBezTo>
                    <a:cubicBezTo>
                      <a:pt x="2493" y="18827"/>
                      <a:pt x="5108" y="21174"/>
                      <a:pt x="9305" y="21557"/>
                    </a:cubicBezTo>
                    <a:cubicBezTo>
                      <a:pt x="9643" y="21583"/>
                      <a:pt x="9961" y="21600"/>
                      <a:pt x="10279" y="21600"/>
                    </a:cubicBezTo>
                    <a:cubicBezTo>
                      <a:pt x="13949" y="21600"/>
                      <a:pt x="16495" y="19609"/>
                      <a:pt x="18365" y="16932"/>
                    </a:cubicBezTo>
                    <a:cubicBezTo>
                      <a:pt x="19956" y="14716"/>
                      <a:pt x="20900" y="12308"/>
                      <a:pt x="21050" y="9709"/>
                    </a:cubicBezTo>
                    <a:cubicBezTo>
                      <a:pt x="21338" y="4581"/>
                      <a:pt x="16992" y="209"/>
                      <a:pt x="11115" y="17"/>
                    </a:cubicBezTo>
                    <a:cubicBezTo>
                      <a:pt x="10916" y="9"/>
                      <a:pt x="10707" y="0"/>
                      <a:pt x="1048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48" name="Google Shape;2443;p36"/>
              <p:cNvSpPr/>
              <p:nvPr/>
            </p:nvSpPr>
            <p:spPr>
              <a:xfrm>
                <a:off x="1479474" y="319559"/>
                <a:ext cx="99667" cy="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7" h="21600" extrusionOk="0">
                    <a:moveTo>
                      <a:pt x="17772" y="0"/>
                    </a:moveTo>
                    <a:cubicBezTo>
                      <a:pt x="17710" y="0"/>
                      <a:pt x="17634" y="0"/>
                      <a:pt x="17572" y="18"/>
                    </a:cubicBezTo>
                    <a:cubicBezTo>
                      <a:pt x="16897" y="18"/>
                      <a:pt x="16114" y="1446"/>
                      <a:pt x="15884" y="2356"/>
                    </a:cubicBezTo>
                    <a:cubicBezTo>
                      <a:pt x="15669" y="3392"/>
                      <a:pt x="16006" y="4695"/>
                      <a:pt x="16006" y="5873"/>
                    </a:cubicBezTo>
                    <a:cubicBezTo>
                      <a:pt x="16006" y="7694"/>
                      <a:pt x="16114" y="9640"/>
                      <a:pt x="15776" y="11460"/>
                    </a:cubicBezTo>
                    <a:cubicBezTo>
                      <a:pt x="15377" y="14031"/>
                      <a:pt x="13704" y="15513"/>
                      <a:pt x="11769" y="15513"/>
                    </a:cubicBezTo>
                    <a:cubicBezTo>
                      <a:pt x="10956" y="15513"/>
                      <a:pt x="10111" y="15245"/>
                      <a:pt x="9282" y="14709"/>
                    </a:cubicBezTo>
                    <a:cubicBezTo>
                      <a:pt x="7271" y="13406"/>
                      <a:pt x="6151" y="11460"/>
                      <a:pt x="5705" y="8854"/>
                    </a:cubicBezTo>
                    <a:cubicBezTo>
                      <a:pt x="5368" y="7569"/>
                      <a:pt x="5260" y="6123"/>
                      <a:pt x="4815" y="4820"/>
                    </a:cubicBezTo>
                    <a:cubicBezTo>
                      <a:pt x="4400" y="3249"/>
                      <a:pt x="3387" y="2339"/>
                      <a:pt x="2251" y="2339"/>
                    </a:cubicBezTo>
                    <a:cubicBezTo>
                      <a:pt x="2174" y="2339"/>
                      <a:pt x="2098" y="2356"/>
                      <a:pt x="2021" y="2356"/>
                    </a:cubicBezTo>
                    <a:cubicBezTo>
                      <a:pt x="900" y="2624"/>
                      <a:pt x="-113" y="3909"/>
                      <a:pt x="10" y="5748"/>
                    </a:cubicBezTo>
                    <a:cubicBezTo>
                      <a:pt x="348" y="11585"/>
                      <a:pt x="1913" y="16798"/>
                      <a:pt x="6611" y="19922"/>
                    </a:cubicBezTo>
                    <a:cubicBezTo>
                      <a:pt x="8284" y="21064"/>
                      <a:pt x="10081" y="21600"/>
                      <a:pt x="11800" y="21600"/>
                    </a:cubicBezTo>
                    <a:cubicBezTo>
                      <a:pt x="15930" y="21600"/>
                      <a:pt x="19706" y="18512"/>
                      <a:pt x="20812" y="13281"/>
                    </a:cubicBezTo>
                    <a:cubicBezTo>
                      <a:pt x="21149" y="11728"/>
                      <a:pt x="21257" y="10157"/>
                      <a:pt x="21364" y="8479"/>
                    </a:cubicBezTo>
                    <a:cubicBezTo>
                      <a:pt x="21487" y="6659"/>
                      <a:pt x="21257" y="4820"/>
                      <a:pt x="20704" y="2999"/>
                    </a:cubicBezTo>
                    <a:cubicBezTo>
                      <a:pt x="20581" y="2481"/>
                      <a:pt x="20366" y="1839"/>
                      <a:pt x="20029" y="1446"/>
                    </a:cubicBezTo>
                    <a:cubicBezTo>
                      <a:pt x="19614" y="607"/>
                      <a:pt x="18555" y="0"/>
                      <a:pt x="1777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49" name="Google Shape;2444;p36"/>
              <p:cNvSpPr/>
              <p:nvPr/>
            </p:nvSpPr>
            <p:spPr>
              <a:xfrm>
                <a:off x="1387454" y="304971"/>
                <a:ext cx="28175" cy="365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91" h="21600" extrusionOk="0">
                    <a:moveTo>
                      <a:pt x="8618" y="0"/>
                    </a:moveTo>
                    <a:cubicBezTo>
                      <a:pt x="8266" y="0"/>
                      <a:pt x="7915" y="0"/>
                      <a:pt x="7563" y="42"/>
                    </a:cubicBezTo>
                    <a:cubicBezTo>
                      <a:pt x="2088" y="338"/>
                      <a:pt x="-876" y="5284"/>
                      <a:pt x="229" y="12047"/>
                    </a:cubicBezTo>
                    <a:cubicBezTo>
                      <a:pt x="932" y="17965"/>
                      <a:pt x="5353" y="21600"/>
                      <a:pt x="10577" y="21600"/>
                    </a:cubicBezTo>
                    <a:cubicBezTo>
                      <a:pt x="10778" y="21600"/>
                      <a:pt x="10979" y="21600"/>
                      <a:pt x="11230" y="21600"/>
                    </a:cubicBezTo>
                    <a:cubicBezTo>
                      <a:pt x="16354" y="20966"/>
                      <a:pt x="20724" y="15429"/>
                      <a:pt x="19619" y="9595"/>
                    </a:cubicBezTo>
                    <a:cubicBezTo>
                      <a:pt x="18966" y="4354"/>
                      <a:pt x="14043" y="0"/>
                      <a:pt x="861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50" name="Google Shape;2445;p36"/>
              <p:cNvSpPr/>
              <p:nvPr/>
            </p:nvSpPr>
            <p:spPr>
              <a:xfrm>
                <a:off x="1637741" y="275726"/>
                <a:ext cx="28399" cy="366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78" h="21600" extrusionOk="0">
                    <a:moveTo>
                      <a:pt x="8952" y="0"/>
                    </a:moveTo>
                    <a:cubicBezTo>
                      <a:pt x="8595" y="0"/>
                      <a:pt x="8288" y="42"/>
                      <a:pt x="7931" y="84"/>
                    </a:cubicBezTo>
                    <a:cubicBezTo>
                      <a:pt x="2365" y="674"/>
                      <a:pt x="-648" y="5305"/>
                      <a:pt x="118" y="12042"/>
                    </a:cubicBezTo>
                    <a:cubicBezTo>
                      <a:pt x="1139" y="17768"/>
                      <a:pt x="5122" y="21600"/>
                      <a:pt x="10178" y="21600"/>
                    </a:cubicBezTo>
                    <a:cubicBezTo>
                      <a:pt x="10535" y="21600"/>
                      <a:pt x="10892" y="21600"/>
                      <a:pt x="11301" y="21558"/>
                    </a:cubicBezTo>
                    <a:cubicBezTo>
                      <a:pt x="16867" y="21263"/>
                      <a:pt x="20952" y="15411"/>
                      <a:pt x="20186" y="9895"/>
                    </a:cubicBezTo>
                    <a:cubicBezTo>
                      <a:pt x="19165" y="4421"/>
                      <a:pt x="14161" y="0"/>
                      <a:pt x="895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4" name="Google Shape;2551;p39"/>
          <p:cNvSpPr txBox="1">
            <a:spLocks noGrp="1"/>
          </p:cNvSpPr>
          <p:nvPr>
            <p:ph type="title"/>
          </p:nvPr>
        </p:nvSpPr>
        <p:spPr>
          <a:xfrm>
            <a:off x="1744542" y="467294"/>
            <a:ext cx="5871348" cy="831484"/>
          </a:xfrm>
          <a:prstGeom prst="rect">
            <a:avLst/>
          </a:prstGeom>
        </p:spPr>
        <p:txBody>
          <a:bodyPr/>
          <a:lstStyle>
            <a:lvl1pPr algn="ctr" defTabSz="384047">
              <a:defRPr sz="2100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t>ОСНОВНЫЕ ТРИГОНОМЕТРИЧЕСКИЕ ФОРМУЛЫ</a:t>
            </a:r>
          </a:p>
        </p:txBody>
      </p:sp>
      <p:grpSp>
        <p:nvGrpSpPr>
          <p:cNvPr id="2664" name="Google Shape;2554;p39"/>
          <p:cNvGrpSpPr/>
          <p:nvPr/>
        </p:nvGrpSpPr>
        <p:grpSpPr>
          <a:xfrm>
            <a:off x="199145" y="3312145"/>
            <a:ext cx="1360168" cy="1625039"/>
            <a:chOff x="0" y="0"/>
            <a:chExt cx="1360166" cy="1625038"/>
          </a:xfrm>
        </p:grpSpPr>
        <p:grpSp>
          <p:nvGrpSpPr>
            <p:cNvPr id="2657" name="Google Shape;2555;p39"/>
            <p:cNvGrpSpPr/>
            <p:nvPr/>
          </p:nvGrpSpPr>
          <p:grpSpPr>
            <a:xfrm>
              <a:off x="821472" y="112945"/>
              <a:ext cx="501149" cy="455764"/>
              <a:chOff x="0" y="0"/>
              <a:chExt cx="501147" cy="455762"/>
            </a:xfrm>
          </p:grpSpPr>
          <p:sp>
            <p:nvSpPr>
              <p:cNvPr id="2655" name="Google Shape;2556;p39"/>
              <p:cNvSpPr/>
              <p:nvPr/>
            </p:nvSpPr>
            <p:spPr>
              <a:xfrm>
                <a:off x="3952" y="4252"/>
                <a:ext cx="493186" cy="4477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2" h="21600" extrusionOk="0">
                    <a:moveTo>
                      <a:pt x="2316" y="0"/>
                    </a:moveTo>
                    <a:cubicBezTo>
                      <a:pt x="1716" y="0"/>
                      <a:pt x="1181" y="391"/>
                      <a:pt x="932" y="966"/>
                    </a:cubicBezTo>
                    <a:cubicBezTo>
                      <a:pt x="686" y="1588"/>
                      <a:pt x="768" y="2301"/>
                      <a:pt x="1161" y="2806"/>
                    </a:cubicBezTo>
                    <a:cubicBezTo>
                      <a:pt x="3160" y="5338"/>
                      <a:pt x="5328" y="7800"/>
                      <a:pt x="7327" y="10031"/>
                    </a:cubicBezTo>
                    <a:cubicBezTo>
                      <a:pt x="7163" y="10145"/>
                      <a:pt x="7018" y="10284"/>
                      <a:pt x="6874" y="10398"/>
                    </a:cubicBezTo>
                    <a:cubicBezTo>
                      <a:pt x="4646" y="12168"/>
                      <a:pt x="2336" y="13986"/>
                      <a:pt x="479" y="16262"/>
                    </a:cubicBezTo>
                    <a:cubicBezTo>
                      <a:pt x="-16" y="16884"/>
                      <a:pt x="-141" y="17711"/>
                      <a:pt x="170" y="18472"/>
                    </a:cubicBezTo>
                    <a:cubicBezTo>
                      <a:pt x="459" y="19207"/>
                      <a:pt x="1119" y="19690"/>
                      <a:pt x="1841" y="19690"/>
                    </a:cubicBezTo>
                    <a:cubicBezTo>
                      <a:pt x="2149" y="19690"/>
                      <a:pt x="2461" y="19599"/>
                      <a:pt x="2727" y="19416"/>
                    </a:cubicBezTo>
                    <a:cubicBezTo>
                      <a:pt x="5204" y="17828"/>
                      <a:pt x="7701" y="15918"/>
                      <a:pt x="10382" y="13573"/>
                    </a:cubicBezTo>
                    <a:cubicBezTo>
                      <a:pt x="10733" y="14034"/>
                      <a:pt x="11084" y="14517"/>
                      <a:pt x="11454" y="15022"/>
                    </a:cubicBezTo>
                    <a:lnTo>
                      <a:pt x="11474" y="15044"/>
                    </a:lnTo>
                    <a:cubicBezTo>
                      <a:pt x="13456" y="17781"/>
                      <a:pt x="15704" y="20887"/>
                      <a:pt x="18552" y="21553"/>
                    </a:cubicBezTo>
                    <a:cubicBezTo>
                      <a:pt x="18696" y="21578"/>
                      <a:pt x="18840" y="21600"/>
                      <a:pt x="18962" y="21600"/>
                    </a:cubicBezTo>
                    <a:cubicBezTo>
                      <a:pt x="19625" y="21600"/>
                      <a:pt x="20222" y="21231"/>
                      <a:pt x="20573" y="20634"/>
                    </a:cubicBezTo>
                    <a:cubicBezTo>
                      <a:pt x="20924" y="20012"/>
                      <a:pt x="20964" y="19229"/>
                      <a:pt x="20675" y="18541"/>
                    </a:cubicBezTo>
                    <a:cubicBezTo>
                      <a:pt x="20058" y="17067"/>
                      <a:pt x="19067" y="16010"/>
                      <a:pt x="18119" y="14974"/>
                    </a:cubicBezTo>
                    <a:cubicBezTo>
                      <a:pt x="17767" y="14583"/>
                      <a:pt x="17397" y="14170"/>
                      <a:pt x="17046" y="13734"/>
                    </a:cubicBezTo>
                    <a:cubicBezTo>
                      <a:pt x="16055" y="12490"/>
                      <a:pt x="15126" y="11319"/>
                      <a:pt x="14096" y="10167"/>
                    </a:cubicBezTo>
                    <a:cubicBezTo>
                      <a:pt x="16179" y="8166"/>
                      <a:pt x="18365" y="5934"/>
                      <a:pt x="20862" y="3198"/>
                    </a:cubicBezTo>
                    <a:cubicBezTo>
                      <a:pt x="21334" y="2693"/>
                      <a:pt x="21459" y="1957"/>
                      <a:pt x="21233" y="1288"/>
                    </a:cubicBezTo>
                    <a:cubicBezTo>
                      <a:pt x="20986" y="644"/>
                      <a:pt x="20386" y="186"/>
                      <a:pt x="19746" y="186"/>
                    </a:cubicBezTo>
                    <a:cubicBezTo>
                      <a:pt x="19458" y="186"/>
                      <a:pt x="19191" y="278"/>
                      <a:pt x="18962" y="439"/>
                    </a:cubicBezTo>
                    <a:cubicBezTo>
                      <a:pt x="15992" y="2440"/>
                      <a:pt x="13207" y="4924"/>
                      <a:pt x="10917" y="6995"/>
                    </a:cubicBezTo>
                    <a:cubicBezTo>
                      <a:pt x="8544" y="4741"/>
                      <a:pt x="6070" y="2601"/>
                      <a:pt x="3140" y="300"/>
                    </a:cubicBezTo>
                    <a:cubicBezTo>
                      <a:pt x="2914" y="95"/>
                      <a:pt x="2605" y="0"/>
                      <a:pt x="231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56" name="Google Shape;2557;p39"/>
              <p:cNvSpPr/>
              <p:nvPr/>
            </p:nvSpPr>
            <p:spPr>
              <a:xfrm>
                <a:off x="0" y="0"/>
                <a:ext cx="501148" cy="4557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0" h="21600" extrusionOk="0">
                    <a:moveTo>
                      <a:pt x="2445" y="384"/>
                    </a:moveTo>
                    <a:cubicBezTo>
                      <a:pt x="2706" y="384"/>
                      <a:pt x="2951" y="474"/>
                      <a:pt x="3174" y="654"/>
                    </a:cubicBezTo>
                    <a:cubicBezTo>
                      <a:pt x="6032" y="2915"/>
                      <a:pt x="8467" y="4992"/>
                      <a:pt x="10800" y="7206"/>
                    </a:cubicBezTo>
                    <a:cubicBezTo>
                      <a:pt x="10830" y="7240"/>
                      <a:pt x="10869" y="7259"/>
                      <a:pt x="10911" y="7259"/>
                    </a:cubicBezTo>
                    <a:cubicBezTo>
                      <a:pt x="10953" y="7259"/>
                      <a:pt x="10992" y="7240"/>
                      <a:pt x="11022" y="7206"/>
                    </a:cubicBezTo>
                    <a:lnTo>
                      <a:pt x="18893" y="791"/>
                    </a:lnTo>
                    <a:cubicBezTo>
                      <a:pt x="19093" y="654"/>
                      <a:pt x="19338" y="586"/>
                      <a:pt x="19581" y="586"/>
                    </a:cubicBezTo>
                    <a:cubicBezTo>
                      <a:pt x="20148" y="586"/>
                      <a:pt x="20677" y="971"/>
                      <a:pt x="20880" y="1535"/>
                    </a:cubicBezTo>
                    <a:cubicBezTo>
                      <a:pt x="21083" y="2124"/>
                      <a:pt x="20961" y="2778"/>
                      <a:pt x="20574" y="3209"/>
                    </a:cubicBezTo>
                    <a:cubicBezTo>
                      <a:pt x="18080" y="5898"/>
                      <a:pt x="15971" y="8065"/>
                      <a:pt x="13903" y="10056"/>
                    </a:cubicBezTo>
                    <a:cubicBezTo>
                      <a:pt x="13883" y="10099"/>
                      <a:pt x="13861" y="10146"/>
                      <a:pt x="13842" y="10189"/>
                    </a:cubicBezTo>
                    <a:cubicBezTo>
                      <a:pt x="13842" y="10236"/>
                      <a:pt x="13861" y="10304"/>
                      <a:pt x="13903" y="10326"/>
                    </a:cubicBezTo>
                    <a:cubicBezTo>
                      <a:pt x="14916" y="11454"/>
                      <a:pt x="15829" y="12608"/>
                      <a:pt x="16803" y="13805"/>
                    </a:cubicBezTo>
                    <a:cubicBezTo>
                      <a:pt x="17148" y="14257"/>
                      <a:pt x="17513" y="14642"/>
                      <a:pt x="17877" y="15026"/>
                    </a:cubicBezTo>
                    <a:cubicBezTo>
                      <a:pt x="18790" y="16043"/>
                      <a:pt x="19745" y="17082"/>
                      <a:pt x="20332" y="18505"/>
                    </a:cubicBezTo>
                    <a:cubicBezTo>
                      <a:pt x="20596" y="19116"/>
                      <a:pt x="20555" y="19817"/>
                      <a:pt x="20251" y="20360"/>
                    </a:cubicBezTo>
                    <a:cubicBezTo>
                      <a:pt x="19928" y="20905"/>
                      <a:pt x="19380" y="21234"/>
                      <a:pt x="18793" y="21234"/>
                    </a:cubicBezTo>
                    <a:cubicBezTo>
                      <a:pt x="18679" y="21234"/>
                      <a:pt x="18562" y="21219"/>
                      <a:pt x="18445" y="21194"/>
                    </a:cubicBezTo>
                    <a:cubicBezTo>
                      <a:pt x="15687" y="20540"/>
                      <a:pt x="13497" y="17535"/>
                      <a:pt x="11571" y="14868"/>
                    </a:cubicBezTo>
                    <a:lnTo>
                      <a:pt x="11551" y="14843"/>
                    </a:lnTo>
                    <a:cubicBezTo>
                      <a:pt x="11184" y="14347"/>
                      <a:pt x="10841" y="13851"/>
                      <a:pt x="10516" y="13420"/>
                    </a:cubicBezTo>
                    <a:cubicBezTo>
                      <a:pt x="10474" y="13377"/>
                      <a:pt x="10435" y="13355"/>
                      <a:pt x="10374" y="13355"/>
                    </a:cubicBezTo>
                    <a:cubicBezTo>
                      <a:pt x="10354" y="13355"/>
                      <a:pt x="10313" y="13377"/>
                      <a:pt x="10271" y="13398"/>
                    </a:cubicBezTo>
                    <a:cubicBezTo>
                      <a:pt x="7635" y="15702"/>
                      <a:pt x="5181" y="17557"/>
                      <a:pt x="2768" y="19116"/>
                    </a:cubicBezTo>
                    <a:cubicBezTo>
                      <a:pt x="2525" y="19274"/>
                      <a:pt x="2261" y="19343"/>
                      <a:pt x="1977" y="19343"/>
                    </a:cubicBezTo>
                    <a:cubicBezTo>
                      <a:pt x="1329" y="19343"/>
                      <a:pt x="741" y="18933"/>
                      <a:pt x="496" y="18279"/>
                    </a:cubicBezTo>
                    <a:cubicBezTo>
                      <a:pt x="213" y="17600"/>
                      <a:pt x="335" y="16856"/>
                      <a:pt x="780" y="16313"/>
                    </a:cubicBezTo>
                    <a:cubicBezTo>
                      <a:pt x="2564" y="14099"/>
                      <a:pt x="4838" y="12291"/>
                      <a:pt x="7006" y="10574"/>
                    </a:cubicBezTo>
                    <a:lnTo>
                      <a:pt x="7454" y="10214"/>
                    </a:lnTo>
                    <a:cubicBezTo>
                      <a:pt x="7493" y="10189"/>
                      <a:pt x="7535" y="10121"/>
                      <a:pt x="7535" y="10078"/>
                    </a:cubicBezTo>
                    <a:cubicBezTo>
                      <a:pt x="7535" y="10009"/>
                      <a:pt x="7513" y="9963"/>
                      <a:pt x="7493" y="9919"/>
                    </a:cubicBezTo>
                    <a:cubicBezTo>
                      <a:pt x="5487" y="7681"/>
                      <a:pt x="3397" y="5309"/>
                      <a:pt x="1451" y="2825"/>
                    </a:cubicBezTo>
                    <a:cubicBezTo>
                      <a:pt x="1106" y="2394"/>
                      <a:pt x="1025" y="1761"/>
                      <a:pt x="1248" y="1243"/>
                    </a:cubicBezTo>
                    <a:cubicBezTo>
                      <a:pt x="1451" y="722"/>
                      <a:pt x="1916" y="384"/>
                      <a:pt x="2445" y="384"/>
                    </a:cubicBezTo>
                    <a:close/>
                    <a:moveTo>
                      <a:pt x="2445" y="0"/>
                    </a:moveTo>
                    <a:cubicBezTo>
                      <a:pt x="1793" y="0"/>
                      <a:pt x="1187" y="428"/>
                      <a:pt x="922" y="1085"/>
                    </a:cubicBezTo>
                    <a:cubicBezTo>
                      <a:pt x="658" y="1740"/>
                      <a:pt x="761" y="2530"/>
                      <a:pt x="1187" y="3073"/>
                    </a:cubicBezTo>
                    <a:cubicBezTo>
                      <a:pt x="3093" y="5491"/>
                      <a:pt x="5161" y="7839"/>
                      <a:pt x="7109" y="10031"/>
                    </a:cubicBezTo>
                    <a:lnTo>
                      <a:pt x="6825" y="10257"/>
                    </a:lnTo>
                    <a:cubicBezTo>
                      <a:pt x="4613" y="11997"/>
                      <a:pt x="2342" y="13805"/>
                      <a:pt x="516" y="16065"/>
                    </a:cubicBezTo>
                    <a:cubicBezTo>
                      <a:pt x="-10" y="16719"/>
                      <a:pt x="-152" y="17625"/>
                      <a:pt x="174" y="18416"/>
                    </a:cubicBezTo>
                    <a:cubicBezTo>
                      <a:pt x="496" y="19206"/>
                      <a:pt x="1206" y="19724"/>
                      <a:pt x="1977" y="19724"/>
                    </a:cubicBezTo>
                    <a:cubicBezTo>
                      <a:pt x="2322" y="19724"/>
                      <a:pt x="2648" y="19634"/>
                      <a:pt x="2932" y="19433"/>
                    </a:cubicBezTo>
                    <a:cubicBezTo>
                      <a:pt x="5322" y="17895"/>
                      <a:pt x="7758" y="16065"/>
                      <a:pt x="10354" y="13805"/>
                    </a:cubicBezTo>
                    <a:cubicBezTo>
                      <a:pt x="10658" y="14211"/>
                      <a:pt x="10961" y="14620"/>
                      <a:pt x="11287" y="15070"/>
                    </a:cubicBezTo>
                    <a:lnTo>
                      <a:pt x="11306" y="15116"/>
                    </a:lnTo>
                    <a:cubicBezTo>
                      <a:pt x="13274" y="17805"/>
                      <a:pt x="15506" y="20878"/>
                      <a:pt x="18384" y="21557"/>
                    </a:cubicBezTo>
                    <a:cubicBezTo>
                      <a:pt x="18526" y="21600"/>
                      <a:pt x="18668" y="21600"/>
                      <a:pt x="18810" y="21600"/>
                    </a:cubicBezTo>
                    <a:cubicBezTo>
                      <a:pt x="19519" y="21600"/>
                      <a:pt x="20148" y="21216"/>
                      <a:pt x="20535" y="20561"/>
                    </a:cubicBezTo>
                    <a:cubicBezTo>
                      <a:pt x="20900" y="19907"/>
                      <a:pt x="20941" y="19070"/>
                      <a:pt x="20635" y="18347"/>
                    </a:cubicBezTo>
                    <a:cubicBezTo>
                      <a:pt x="20006" y="16856"/>
                      <a:pt x="19054" y="15795"/>
                      <a:pt x="18100" y="14753"/>
                    </a:cubicBezTo>
                    <a:cubicBezTo>
                      <a:pt x="17755" y="14394"/>
                      <a:pt x="17390" y="13988"/>
                      <a:pt x="17067" y="13557"/>
                    </a:cubicBezTo>
                    <a:cubicBezTo>
                      <a:pt x="16113" y="12403"/>
                      <a:pt x="15242" y="11296"/>
                      <a:pt x="14267" y="10214"/>
                    </a:cubicBezTo>
                    <a:cubicBezTo>
                      <a:pt x="16296" y="8248"/>
                      <a:pt x="18364" y="6124"/>
                      <a:pt x="20800" y="3479"/>
                    </a:cubicBezTo>
                    <a:cubicBezTo>
                      <a:pt x="21306" y="2936"/>
                      <a:pt x="21448" y="2124"/>
                      <a:pt x="21203" y="1402"/>
                    </a:cubicBezTo>
                    <a:cubicBezTo>
                      <a:pt x="20941" y="676"/>
                      <a:pt x="20290" y="202"/>
                      <a:pt x="19581" y="202"/>
                    </a:cubicBezTo>
                    <a:cubicBezTo>
                      <a:pt x="19277" y="202"/>
                      <a:pt x="18974" y="295"/>
                      <a:pt x="18709" y="474"/>
                    </a:cubicBezTo>
                    <a:cubicBezTo>
                      <a:pt x="15910" y="2372"/>
                      <a:pt x="13316" y="4654"/>
                      <a:pt x="10922" y="6825"/>
                    </a:cubicBezTo>
                    <a:cubicBezTo>
                      <a:pt x="8609" y="4633"/>
                      <a:pt x="6196" y="2577"/>
                      <a:pt x="3358" y="338"/>
                    </a:cubicBezTo>
                    <a:cubicBezTo>
                      <a:pt x="3093" y="112"/>
                      <a:pt x="2768" y="0"/>
                      <a:pt x="24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660" name="Google Shape;2558;p39"/>
            <p:cNvGrpSpPr/>
            <p:nvPr/>
          </p:nvGrpSpPr>
          <p:grpSpPr>
            <a:xfrm>
              <a:off x="0" y="-1"/>
              <a:ext cx="436818" cy="681747"/>
              <a:chOff x="0" y="0"/>
              <a:chExt cx="436817" cy="681745"/>
            </a:xfrm>
          </p:grpSpPr>
          <p:sp>
            <p:nvSpPr>
              <p:cNvPr id="2658" name="Google Shape;2559;p39"/>
              <p:cNvSpPr/>
              <p:nvPr/>
            </p:nvSpPr>
            <p:spPr>
              <a:xfrm>
                <a:off x="3933" y="3795"/>
                <a:ext cx="428902" cy="6736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70" h="21600" extrusionOk="0">
                    <a:moveTo>
                      <a:pt x="9446" y="4739"/>
                    </a:moveTo>
                    <a:cubicBezTo>
                      <a:pt x="10419" y="4739"/>
                      <a:pt x="11665" y="5074"/>
                      <a:pt x="11779" y="5655"/>
                    </a:cubicBezTo>
                    <a:cubicBezTo>
                      <a:pt x="12165" y="7520"/>
                      <a:pt x="9198" y="8515"/>
                      <a:pt x="8110" y="8515"/>
                    </a:cubicBezTo>
                    <a:cubicBezTo>
                      <a:pt x="7725" y="8515"/>
                      <a:pt x="7249" y="8376"/>
                      <a:pt x="6752" y="8087"/>
                    </a:cubicBezTo>
                    <a:cubicBezTo>
                      <a:pt x="5913" y="7613"/>
                      <a:pt x="6028" y="6939"/>
                      <a:pt x="6299" y="6467"/>
                    </a:cubicBezTo>
                    <a:cubicBezTo>
                      <a:pt x="6821" y="5504"/>
                      <a:pt x="8200" y="4739"/>
                      <a:pt x="9446" y="4739"/>
                    </a:cubicBezTo>
                    <a:close/>
                    <a:moveTo>
                      <a:pt x="9129" y="0"/>
                    </a:moveTo>
                    <a:cubicBezTo>
                      <a:pt x="6118" y="0"/>
                      <a:pt x="3288" y="1254"/>
                      <a:pt x="1545" y="3363"/>
                    </a:cubicBezTo>
                    <a:cubicBezTo>
                      <a:pt x="-425" y="5733"/>
                      <a:pt x="-515" y="8529"/>
                      <a:pt x="1296" y="10518"/>
                    </a:cubicBezTo>
                    <a:cubicBezTo>
                      <a:pt x="2608" y="11955"/>
                      <a:pt x="5053" y="12825"/>
                      <a:pt x="7862" y="12825"/>
                    </a:cubicBezTo>
                    <a:cubicBezTo>
                      <a:pt x="8881" y="12825"/>
                      <a:pt x="9900" y="12704"/>
                      <a:pt x="10804" y="12473"/>
                    </a:cubicBezTo>
                    <a:cubicBezTo>
                      <a:pt x="11801" y="12230"/>
                      <a:pt x="12730" y="11831"/>
                      <a:pt x="13566" y="11313"/>
                    </a:cubicBezTo>
                    <a:cubicBezTo>
                      <a:pt x="13408" y="12152"/>
                      <a:pt x="13159" y="12886"/>
                      <a:pt x="12910" y="13438"/>
                    </a:cubicBezTo>
                    <a:cubicBezTo>
                      <a:pt x="12367" y="14736"/>
                      <a:pt x="11257" y="15775"/>
                      <a:pt x="9763" y="16419"/>
                    </a:cubicBezTo>
                    <a:cubicBezTo>
                      <a:pt x="9266" y="16633"/>
                      <a:pt x="8949" y="16662"/>
                      <a:pt x="8812" y="16662"/>
                    </a:cubicBezTo>
                    <a:cubicBezTo>
                      <a:pt x="8293" y="16662"/>
                      <a:pt x="7591" y="16203"/>
                      <a:pt x="6842" y="15714"/>
                    </a:cubicBezTo>
                    <a:cubicBezTo>
                      <a:pt x="6457" y="15471"/>
                      <a:pt x="6028" y="15196"/>
                      <a:pt x="5553" y="14919"/>
                    </a:cubicBezTo>
                    <a:cubicBezTo>
                      <a:pt x="5146" y="14705"/>
                      <a:pt x="4646" y="14598"/>
                      <a:pt x="4149" y="14598"/>
                    </a:cubicBezTo>
                    <a:cubicBezTo>
                      <a:pt x="3378" y="14598"/>
                      <a:pt x="2701" y="14843"/>
                      <a:pt x="2291" y="15257"/>
                    </a:cubicBezTo>
                    <a:cubicBezTo>
                      <a:pt x="1091" y="16448"/>
                      <a:pt x="933" y="17870"/>
                      <a:pt x="1815" y="19154"/>
                    </a:cubicBezTo>
                    <a:cubicBezTo>
                      <a:pt x="2744" y="20484"/>
                      <a:pt x="4736" y="21415"/>
                      <a:pt x="6979" y="21569"/>
                    </a:cubicBezTo>
                    <a:cubicBezTo>
                      <a:pt x="7274" y="21600"/>
                      <a:pt x="7591" y="21600"/>
                      <a:pt x="7883" y="21600"/>
                    </a:cubicBezTo>
                    <a:cubicBezTo>
                      <a:pt x="11438" y="21600"/>
                      <a:pt x="14834" y="20148"/>
                      <a:pt x="17462" y="17503"/>
                    </a:cubicBezTo>
                    <a:cubicBezTo>
                      <a:pt x="20203" y="14751"/>
                      <a:pt x="21085" y="10625"/>
                      <a:pt x="19771" y="7017"/>
                    </a:cubicBezTo>
                    <a:cubicBezTo>
                      <a:pt x="18683" y="4128"/>
                      <a:pt x="16306" y="1880"/>
                      <a:pt x="13047" y="703"/>
                    </a:cubicBezTo>
                    <a:cubicBezTo>
                      <a:pt x="11755" y="229"/>
                      <a:pt x="10443" y="0"/>
                      <a:pt x="912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59" name="Google Shape;2560;p39"/>
              <p:cNvSpPr/>
              <p:nvPr/>
            </p:nvSpPr>
            <p:spPr>
              <a:xfrm>
                <a:off x="0" y="0"/>
                <a:ext cx="436818" cy="6817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62" h="21600" extrusionOk="0">
                    <a:moveTo>
                      <a:pt x="9455" y="4940"/>
                    </a:moveTo>
                    <a:cubicBezTo>
                      <a:pt x="10388" y="4940"/>
                      <a:pt x="11456" y="5257"/>
                      <a:pt x="11565" y="5725"/>
                    </a:cubicBezTo>
                    <a:cubicBezTo>
                      <a:pt x="11678" y="6360"/>
                      <a:pt x="11434" y="6934"/>
                      <a:pt x="10788" y="7446"/>
                    </a:cubicBezTo>
                    <a:cubicBezTo>
                      <a:pt x="9967" y="8080"/>
                      <a:pt x="8723" y="8414"/>
                      <a:pt x="8144" y="8414"/>
                    </a:cubicBezTo>
                    <a:cubicBezTo>
                      <a:pt x="7811" y="8414"/>
                      <a:pt x="7388" y="8277"/>
                      <a:pt x="6921" y="8020"/>
                    </a:cubicBezTo>
                    <a:cubicBezTo>
                      <a:pt x="6189" y="7583"/>
                      <a:pt x="6299" y="6994"/>
                      <a:pt x="6521" y="6555"/>
                    </a:cubicBezTo>
                    <a:cubicBezTo>
                      <a:pt x="7012" y="5649"/>
                      <a:pt x="8299" y="4940"/>
                      <a:pt x="9455" y="4940"/>
                    </a:cubicBezTo>
                    <a:close/>
                    <a:moveTo>
                      <a:pt x="9455" y="4683"/>
                    </a:moveTo>
                    <a:cubicBezTo>
                      <a:pt x="8165" y="4683"/>
                      <a:pt x="6723" y="5468"/>
                      <a:pt x="6189" y="6465"/>
                    </a:cubicBezTo>
                    <a:cubicBezTo>
                      <a:pt x="5921" y="6978"/>
                      <a:pt x="5790" y="7689"/>
                      <a:pt x="6701" y="8203"/>
                    </a:cubicBezTo>
                    <a:cubicBezTo>
                      <a:pt x="7211" y="8503"/>
                      <a:pt x="7723" y="8671"/>
                      <a:pt x="8144" y="8671"/>
                    </a:cubicBezTo>
                    <a:cubicBezTo>
                      <a:pt x="8900" y="8671"/>
                      <a:pt x="10211" y="8263"/>
                      <a:pt x="11056" y="7614"/>
                    </a:cubicBezTo>
                    <a:cubicBezTo>
                      <a:pt x="11767" y="7054"/>
                      <a:pt x="12056" y="6389"/>
                      <a:pt x="11922" y="5694"/>
                    </a:cubicBezTo>
                    <a:cubicBezTo>
                      <a:pt x="11788" y="5000"/>
                      <a:pt x="10388" y="4683"/>
                      <a:pt x="9455" y="4683"/>
                    </a:cubicBezTo>
                    <a:close/>
                    <a:moveTo>
                      <a:pt x="9144" y="240"/>
                    </a:moveTo>
                    <a:cubicBezTo>
                      <a:pt x="10410" y="240"/>
                      <a:pt x="11678" y="468"/>
                      <a:pt x="12901" y="920"/>
                    </a:cubicBezTo>
                    <a:cubicBezTo>
                      <a:pt x="16054" y="2083"/>
                      <a:pt x="18366" y="4260"/>
                      <a:pt x="19388" y="7085"/>
                    </a:cubicBezTo>
                    <a:cubicBezTo>
                      <a:pt x="20699" y="10620"/>
                      <a:pt x="19811" y="14652"/>
                      <a:pt x="17167" y="17357"/>
                    </a:cubicBezTo>
                    <a:cubicBezTo>
                      <a:pt x="14633" y="19925"/>
                      <a:pt x="11346" y="21345"/>
                      <a:pt x="7921" y="21345"/>
                    </a:cubicBezTo>
                    <a:cubicBezTo>
                      <a:pt x="7635" y="21345"/>
                      <a:pt x="7345" y="21328"/>
                      <a:pt x="7055" y="21314"/>
                    </a:cubicBezTo>
                    <a:cubicBezTo>
                      <a:pt x="4899" y="21163"/>
                      <a:pt x="3033" y="20271"/>
                      <a:pt x="2145" y="18988"/>
                    </a:cubicBezTo>
                    <a:cubicBezTo>
                      <a:pt x="1301" y="17763"/>
                      <a:pt x="1456" y="16405"/>
                      <a:pt x="2566" y="15257"/>
                    </a:cubicBezTo>
                    <a:cubicBezTo>
                      <a:pt x="2944" y="14894"/>
                      <a:pt x="3566" y="14668"/>
                      <a:pt x="4256" y="14668"/>
                    </a:cubicBezTo>
                    <a:cubicBezTo>
                      <a:pt x="4701" y="14668"/>
                      <a:pt x="5167" y="14774"/>
                      <a:pt x="5500" y="14969"/>
                    </a:cubicBezTo>
                    <a:cubicBezTo>
                      <a:pt x="5966" y="15226"/>
                      <a:pt x="6390" y="15497"/>
                      <a:pt x="6765" y="15740"/>
                    </a:cubicBezTo>
                    <a:cubicBezTo>
                      <a:pt x="7567" y="16268"/>
                      <a:pt x="8257" y="16706"/>
                      <a:pt x="8833" y="16706"/>
                    </a:cubicBezTo>
                    <a:cubicBezTo>
                      <a:pt x="9010" y="16706"/>
                      <a:pt x="9367" y="16662"/>
                      <a:pt x="9855" y="16451"/>
                    </a:cubicBezTo>
                    <a:cubicBezTo>
                      <a:pt x="11389" y="15800"/>
                      <a:pt x="12477" y="14757"/>
                      <a:pt x="13032" y="13443"/>
                    </a:cubicBezTo>
                    <a:cubicBezTo>
                      <a:pt x="13343" y="12734"/>
                      <a:pt x="13566" y="12023"/>
                      <a:pt x="13700" y="11314"/>
                    </a:cubicBezTo>
                    <a:cubicBezTo>
                      <a:pt x="13700" y="11268"/>
                      <a:pt x="13654" y="11208"/>
                      <a:pt x="13590" y="11194"/>
                    </a:cubicBezTo>
                    <a:cubicBezTo>
                      <a:pt x="13563" y="11181"/>
                      <a:pt x="13535" y="11177"/>
                      <a:pt x="13508" y="11177"/>
                    </a:cubicBezTo>
                    <a:cubicBezTo>
                      <a:pt x="13462" y="11177"/>
                      <a:pt x="13417" y="11190"/>
                      <a:pt x="13389" y="11208"/>
                    </a:cubicBezTo>
                    <a:cubicBezTo>
                      <a:pt x="12590" y="11706"/>
                      <a:pt x="11678" y="12085"/>
                      <a:pt x="10724" y="12326"/>
                    </a:cubicBezTo>
                    <a:cubicBezTo>
                      <a:pt x="9855" y="12552"/>
                      <a:pt x="8879" y="12657"/>
                      <a:pt x="7900" y="12657"/>
                    </a:cubicBezTo>
                    <a:cubicBezTo>
                      <a:pt x="5210" y="12657"/>
                      <a:pt x="2856" y="11828"/>
                      <a:pt x="1612" y="10454"/>
                    </a:cubicBezTo>
                    <a:cubicBezTo>
                      <a:pt x="-124" y="8534"/>
                      <a:pt x="-32" y="5800"/>
                      <a:pt x="1856" y="3503"/>
                    </a:cubicBezTo>
                    <a:cubicBezTo>
                      <a:pt x="3545" y="1466"/>
                      <a:pt x="6256" y="240"/>
                      <a:pt x="9144" y="240"/>
                    </a:cubicBezTo>
                    <a:close/>
                    <a:moveTo>
                      <a:pt x="9144" y="0"/>
                    </a:moveTo>
                    <a:cubicBezTo>
                      <a:pt x="6122" y="0"/>
                      <a:pt x="3277" y="1269"/>
                      <a:pt x="1523" y="3383"/>
                    </a:cubicBezTo>
                    <a:cubicBezTo>
                      <a:pt x="-410" y="5754"/>
                      <a:pt x="-523" y="8580"/>
                      <a:pt x="1301" y="10589"/>
                    </a:cubicBezTo>
                    <a:cubicBezTo>
                      <a:pt x="2612" y="12040"/>
                      <a:pt x="5079" y="12914"/>
                      <a:pt x="7900" y="12914"/>
                    </a:cubicBezTo>
                    <a:cubicBezTo>
                      <a:pt x="8921" y="12914"/>
                      <a:pt x="9943" y="12794"/>
                      <a:pt x="10855" y="12568"/>
                    </a:cubicBezTo>
                    <a:cubicBezTo>
                      <a:pt x="11700" y="12357"/>
                      <a:pt x="12523" y="12040"/>
                      <a:pt x="13255" y="11617"/>
                    </a:cubicBezTo>
                    <a:cubicBezTo>
                      <a:pt x="13124" y="12205"/>
                      <a:pt x="12944" y="12780"/>
                      <a:pt x="12679" y="13368"/>
                    </a:cubicBezTo>
                    <a:cubicBezTo>
                      <a:pt x="12145" y="14622"/>
                      <a:pt x="11099" y="15620"/>
                      <a:pt x="9656" y="16237"/>
                    </a:cubicBezTo>
                    <a:cubicBezTo>
                      <a:pt x="9190" y="16434"/>
                      <a:pt x="8921" y="16451"/>
                      <a:pt x="8833" y="16451"/>
                    </a:cubicBezTo>
                    <a:cubicBezTo>
                      <a:pt x="8412" y="16451"/>
                      <a:pt x="7699" y="15997"/>
                      <a:pt x="7034" y="15559"/>
                    </a:cubicBezTo>
                    <a:cubicBezTo>
                      <a:pt x="6656" y="15317"/>
                      <a:pt x="6210" y="15031"/>
                      <a:pt x="5744" y="14774"/>
                    </a:cubicBezTo>
                    <a:cubicBezTo>
                      <a:pt x="5323" y="14546"/>
                      <a:pt x="4789" y="14411"/>
                      <a:pt x="4256" y="14411"/>
                    </a:cubicBezTo>
                    <a:cubicBezTo>
                      <a:pt x="3432" y="14411"/>
                      <a:pt x="2700" y="14683"/>
                      <a:pt x="2276" y="15120"/>
                    </a:cubicBezTo>
                    <a:cubicBezTo>
                      <a:pt x="1078" y="16345"/>
                      <a:pt x="901" y="17794"/>
                      <a:pt x="1810" y="19094"/>
                    </a:cubicBezTo>
                    <a:cubicBezTo>
                      <a:pt x="2743" y="20468"/>
                      <a:pt x="4744" y="21405"/>
                      <a:pt x="7012" y="21556"/>
                    </a:cubicBezTo>
                    <a:cubicBezTo>
                      <a:pt x="7324" y="21585"/>
                      <a:pt x="7610" y="21600"/>
                      <a:pt x="7921" y="21600"/>
                    </a:cubicBezTo>
                    <a:cubicBezTo>
                      <a:pt x="11477" y="21600"/>
                      <a:pt x="14877" y="20137"/>
                      <a:pt x="17479" y="17491"/>
                    </a:cubicBezTo>
                    <a:cubicBezTo>
                      <a:pt x="20190" y="14728"/>
                      <a:pt x="21077" y="10620"/>
                      <a:pt x="19766" y="7023"/>
                    </a:cubicBezTo>
                    <a:cubicBezTo>
                      <a:pt x="18701" y="4140"/>
                      <a:pt x="16323" y="1888"/>
                      <a:pt x="13078" y="694"/>
                    </a:cubicBezTo>
                    <a:cubicBezTo>
                      <a:pt x="11788" y="226"/>
                      <a:pt x="10477" y="0"/>
                      <a:pt x="914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663" name="Google Shape;2561;p39"/>
            <p:cNvGrpSpPr/>
            <p:nvPr/>
          </p:nvGrpSpPr>
          <p:grpSpPr>
            <a:xfrm>
              <a:off x="745599" y="858383"/>
              <a:ext cx="614568" cy="766656"/>
              <a:chOff x="0" y="0"/>
              <a:chExt cx="614567" cy="766654"/>
            </a:xfrm>
          </p:grpSpPr>
          <p:sp>
            <p:nvSpPr>
              <p:cNvPr id="2661" name="Google Shape;2562;p39"/>
              <p:cNvSpPr/>
              <p:nvPr/>
            </p:nvSpPr>
            <p:spPr>
              <a:xfrm rot="20975453">
                <a:off x="61897" y="43166"/>
                <a:ext cx="490768" cy="6803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64" h="21600" extrusionOk="0">
                    <a:moveTo>
                      <a:pt x="5034" y="0"/>
                    </a:moveTo>
                    <a:cubicBezTo>
                      <a:pt x="3993" y="0"/>
                      <a:pt x="3054" y="590"/>
                      <a:pt x="2928" y="1348"/>
                    </a:cubicBezTo>
                    <a:cubicBezTo>
                      <a:pt x="2594" y="3134"/>
                      <a:pt x="2096" y="4950"/>
                      <a:pt x="1635" y="6705"/>
                    </a:cubicBezTo>
                    <a:cubicBezTo>
                      <a:pt x="988" y="9112"/>
                      <a:pt x="322" y="11594"/>
                      <a:pt x="10" y="14108"/>
                    </a:cubicBezTo>
                    <a:cubicBezTo>
                      <a:pt x="-136" y="15364"/>
                      <a:pt x="1303" y="16226"/>
                      <a:pt x="2763" y="16332"/>
                    </a:cubicBezTo>
                    <a:cubicBezTo>
                      <a:pt x="4971" y="16484"/>
                      <a:pt x="7286" y="16590"/>
                      <a:pt x="9641" y="16650"/>
                    </a:cubicBezTo>
                    <a:cubicBezTo>
                      <a:pt x="9767" y="17724"/>
                      <a:pt x="9956" y="19058"/>
                      <a:pt x="10268" y="20374"/>
                    </a:cubicBezTo>
                    <a:cubicBezTo>
                      <a:pt x="10457" y="21101"/>
                      <a:pt x="11289" y="21600"/>
                      <a:pt x="12311" y="21600"/>
                    </a:cubicBezTo>
                    <a:cubicBezTo>
                      <a:pt x="13292" y="21600"/>
                      <a:pt x="14125" y="21131"/>
                      <a:pt x="14354" y="20464"/>
                    </a:cubicBezTo>
                    <a:cubicBezTo>
                      <a:pt x="14751" y="19315"/>
                      <a:pt x="15000" y="18073"/>
                      <a:pt x="15106" y="16696"/>
                    </a:cubicBezTo>
                    <a:cubicBezTo>
                      <a:pt x="16440" y="16681"/>
                      <a:pt x="17650" y="16665"/>
                      <a:pt x="18797" y="16636"/>
                    </a:cubicBezTo>
                    <a:cubicBezTo>
                      <a:pt x="20317" y="16590"/>
                      <a:pt x="21464" y="15728"/>
                      <a:pt x="21464" y="14623"/>
                    </a:cubicBezTo>
                    <a:cubicBezTo>
                      <a:pt x="21464" y="13518"/>
                      <a:pt x="20317" y="12654"/>
                      <a:pt x="18797" y="12625"/>
                    </a:cubicBezTo>
                    <a:cubicBezTo>
                      <a:pt x="17544" y="12579"/>
                      <a:pt x="16314" y="12565"/>
                      <a:pt x="15083" y="12533"/>
                    </a:cubicBezTo>
                    <a:cubicBezTo>
                      <a:pt x="14960" y="10959"/>
                      <a:pt x="14731" y="9401"/>
                      <a:pt x="14522" y="7872"/>
                    </a:cubicBezTo>
                    <a:cubicBezTo>
                      <a:pt x="14291" y="6146"/>
                      <a:pt x="14062" y="4526"/>
                      <a:pt x="13959" y="2968"/>
                    </a:cubicBezTo>
                    <a:cubicBezTo>
                      <a:pt x="13896" y="1863"/>
                      <a:pt x="12708" y="1030"/>
                      <a:pt x="11186" y="1030"/>
                    </a:cubicBezTo>
                    <a:cubicBezTo>
                      <a:pt x="9641" y="1030"/>
                      <a:pt x="8454" y="1878"/>
                      <a:pt x="8434" y="2997"/>
                    </a:cubicBezTo>
                    <a:cubicBezTo>
                      <a:pt x="8351" y="5737"/>
                      <a:pt x="8705" y="8462"/>
                      <a:pt x="9037" y="11125"/>
                    </a:cubicBezTo>
                    <a:lnTo>
                      <a:pt x="9120" y="11671"/>
                    </a:lnTo>
                    <a:cubicBezTo>
                      <a:pt x="9143" y="11912"/>
                      <a:pt x="9183" y="12155"/>
                      <a:pt x="9203" y="12396"/>
                    </a:cubicBezTo>
                    <a:cubicBezTo>
                      <a:pt x="8079" y="12367"/>
                      <a:pt x="7077" y="12336"/>
                      <a:pt x="6119" y="12290"/>
                    </a:cubicBezTo>
                    <a:cubicBezTo>
                      <a:pt x="6431" y="10384"/>
                      <a:pt x="6785" y="8491"/>
                      <a:pt x="7140" y="6736"/>
                    </a:cubicBezTo>
                    <a:lnTo>
                      <a:pt x="7243" y="6221"/>
                    </a:lnTo>
                    <a:cubicBezTo>
                      <a:pt x="7578" y="4541"/>
                      <a:pt x="7973" y="2634"/>
                      <a:pt x="6868" y="879"/>
                    </a:cubicBezTo>
                    <a:cubicBezTo>
                      <a:pt x="6537" y="334"/>
                      <a:pt x="5847" y="0"/>
                      <a:pt x="50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62" name="Google Shape;2563;p39"/>
              <p:cNvSpPr/>
              <p:nvPr/>
            </p:nvSpPr>
            <p:spPr>
              <a:xfrm rot="20975453">
                <a:off x="58042" y="39371"/>
                <a:ext cx="498483" cy="6879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7" h="21600" extrusionOk="0">
                    <a:moveTo>
                      <a:pt x="5119" y="240"/>
                    </a:moveTo>
                    <a:cubicBezTo>
                      <a:pt x="5837" y="240"/>
                      <a:pt x="6473" y="538"/>
                      <a:pt x="6780" y="1033"/>
                    </a:cubicBezTo>
                    <a:cubicBezTo>
                      <a:pt x="7846" y="2740"/>
                      <a:pt x="7458" y="4610"/>
                      <a:pt x="7109" y="6243"/>
                    </a:cubicBezTo>
                    <a:lnTo>
                      <a:pt x="7005" y="6767"/>
                    </a:lnTo>
                    <a:cubicBezTo>
                      <a:pt x="6678" y="8502"/>
                      <a:pt x="6329" y="10359"/>
                      <a:pt x="6022" y="12260"/>
                    </a:cubicBezTo>
                    <a:cubicBezTo>
                      <a:pt x="6022" y="12290"/>
                      <a:pt x="6042" y="12319"/>
                      <a:pt x="6062" y="12350"/>
                    </a:cubicBezTo>
                    <a:cubicBezTo>
                      <a:pt x="6104" y="12379"/>
                      <a:pt x="6143" y="12395"/>
                      <a:pt x="6186" y="12395"/>
                    </a:cubicBezTo>
                    <a:cubicBezTo>
                      <a:pt x="7129" y="12440"/>
                      <a:pt x="8114" y="12483"/>
                      <a:pt x="9220" y="12514"/>
                    </a:cubicBezTo>
                    <a:cubicBezTo>
                      <a:pt x="9262" y="12514"/>
                      <a:pt x="9304" y="12500"/>
                      <a:pt x="9344" y="12469"/>
                    </a:cubicBezTo>
                    <a:cubicBezTo>
                      <a:pt x="9386" y="12440"/>
                      <a:pt x="9406" y="12409"/>
                      <a:pt x="9386" y="12379"/>
                    </a:cubicBezTo>
                    <a:cubicBezTo>
                      <a:pt x="9363" y="12140"/>
                      <a:pt x="9344" y="11886"/>
                      <a:pt x="9304" y="11645"/>
                    </a:cubicBezTo>
                    <a:lnTo>
                      <a:pt x="9242" y="11121"/>
                    </a:lnTo>
                    <a:cubicBezTo>
                      <a:pt x="8893" y="8502"/>
                      <a:pt x="8544" y="5793"/>
                      <a:pt x="8626" y="3083"/>
                    </a:cubicBezTo>
                    <a:cubicBezTo>
                      <a:pt x="8668" y="2050"/>
                      <a:pt x="9755" y="1272"/>
                      <a:pt x="11171" y="1272"/>
                    </a:cubicBezTo>
                    <a:cubicBezTo>
                      <a:pt x="12564" y="1272"/>
                      <a:pt x="13673" y="2036"/>
                      <a:pt x="13735" y="3055"/>
                    </a:cubicBezTo>
                    <a:cubicBezTo>
                      <a:pt x="13816" y="4610"/>
                      <a:pt x="14042" y="6212"/>
                      <a:pt x="14286" y="7905"/>
                    </a:cubicBezTo>
                    <a:cubicBezTo>
                      <a:pt x="14492" y="9416"/>
                      <a:pt x="14717" y="10957"/>
                      <a:pt x="14841" y="12514"/>
                    </a:cubicBezTo>
                    <a:cubicBezTo>
                      <a:pt x="14841" y="12588"/>
                      <a:pt x="14903" y="12633"/>
                      <a:pt x="15004" y="12633"/>
                    </a:cubicBezTo>
                    <a:cubicBezTo>
                      <a:pt x="16133" y="12664"/>
                      <a:pt x="17363" y="12679"/>
                      <a:pt x="18635" y="12724"/>
                    </a:cubicBezTo>
                    <a:cubicBezTo>
                      <a:pt x="20051" y="12769"/>
                      <a:pt x="21098" y="13562"/>
                      <a:pt x="21098" y="14581"/>
                    </a:cubicBezTo>
                    <a:cubicBezTo>
                      <a:pt x="21098" y="15612"/>
                      <a:pt x="20051" y="16407"/>
                      <a:pt x="18635" y="16452"/>
                    </a:cubicBezTo>
                    <a:cubicBezTo>
                      <a:pt x="17506" y="16481"/>
                      <a:pt x="16338" y="16495"/>
                      <a:pt x="15027" y="16495"/>
                    </a:cubicBezTo>
                    <a:cubicBezTo>
                      <a:pt x="14945" y="16495"/>
                      <a:pt x="14861" y="16557"/>
                      <a:pt x="14861" y="16616"/>
                    </a:cubicBezTo>
                    <a:cubicBezTo>
                      <a:pt x="14740" y="17978"/>
                      <a:pt x="14514" y="19190"/>
                      <a:pt x="14123" y="20328"/>
                    </a:cubicBezTo>
                    <a:cubicBezTo>
                      <a:pt x="13918" y="20926"/>
                      <a:pt x="13161" y="21362"/>
                      <a:pt x="12277" y="21362"/>
                    </a:cubicBezTo>
                    <a:cubicBezTo>
                      <a:pt x="11353" y="21362"/>
                      <a:pt x="10596" y="20897"/>
                      <a:pt x="10453" y="20238"/>
                    </a:cubicBezTo>
                    <a:cubicBezTo>
                      <a:pt x="10123" y="18845"/>
                      <a:pt x="9938" y="17483"/>
                      <a:pt x="9836" y="16571"/>
                    </a:cubicBezTo>
                    <a:cubicBezTo>
                      <a:pt x="9817" y="16512"/>
                      <a:pt x="9755" y="16467"/>
                      <a:pt x="9673" y="16452"/>
                    </a:cubicBezTo>
                    <a:cubicBezTo>
                      <a:pt x="7354" y="16391"/>
                      <a:pt x="5077" y="16286"/>
                      <a:pt x="2904" y="16136"/>
                    </a:cubicBezTo>
                    <a:cubicBezTo>
                      <a:pt x="1530" y="16047"/>
                      <a:pt x="216" y="15255"/>
                      <a:pt x="359" y="14086"/>
                    </a:cubicBezTo>
                    <a:cubicBezTo>
                      <a:pt x="646" y="11600"/>
                      <a:pt x="1305" y="9145"/>
                      <a:pt x="1938" y="6781"/>
                    </a:cubicBezTo>
                    <a:cubicBezTo>
                      <a:pt x="2411" y="5045"/>
                      <a:pt x="2884" y="3248"/>
                      <a:pt x="3211" y="1467"/>
                    </a:cubicBezTo>
                    <a:cubicBezTo>
                      <a:pt x="3334" y="779"/>
                      <a:pt x="4176" y="240"/>
                      <a:pt x="5119" y="240"/>
                    </a:cubicBezTo>
                    <a:close/>
                    <a:moveTo>
                      <a:pt x="5119" y="0"/>
                    </a:moveTo>
                    <a:cubicBezTo>
                      <a:pt x="4010" y="0"/>
                      <a:pt x="3028" y="629"/>
                      <a:pt x="2862" y="1438"/>
                    </a:cubicBezTo>
                    <a:cubicBezTo>
                      <a:pt x="2555" y="3203"/>
                      <a:pt x="2062" y="5000"/>
                      <a:pt x="1612" y="6736"/>
                    </a:cubicBezTo>
                    <a:cubicBezTo>
                      <a:pt x="976" y="9102"/>
                      <a:pt x="320" y="11557"/>
                      <a:pt x="13" y="14057"/>
                    </a:cubicBezTo>
                    <a:cubicBezTo>
                      <a:pt x="-153" y="15388"/>
                      <a:pt x="1344" y="16286"/>
                      <a:pt x="2862" y="16391"/>
                    </a:cubicBezTo>
                    <a:cubicBezTo>
                      <a:pt x="4995" y="16540"/>
                      <a:pt x="7233" y="16645"/>
                      <a:pt x="9507" y="16705"/>
                    </a:cubicBezTo>
                    <a:cubicBezTo>
                      <a:pt x="9611" y="17619"/>
                      <a:pt x="9794" y="18936"/>
                      <a:pt x="10104" y="20283"/>
                    </a:cubicBezTo>
                    <a:cubicBezTo>
                      <a:pt x="10287" y="21062"/>
                      <a:pt x="11190" y="21600"/>
                      <a:pt x="12277" y="21600"/>
                    </a:cubicBezTo>
                    <a:cubicBezTo>
                      <a:pt x="13304" y="21600"/>
                      <a:pt x="14205" y="21107"/>
                      <a:pt x="14452" y="20388"/>
                    </a:cubicBezTo>
                    <a:cubicBezTo>
                      <a:pt x="14841" y="19264"/>
                      <a:pt x="15066" y="18083"/>
                      <a:pt x="15190" y="16750"/>
                    </a:cubicBezTo>
                    <a:cubicBezTo>
                      <a:pt x="16440" y="16750"/>
                      <a:pt x="17568" y="16721"/>
                      <a:pt x="18658" y="16690"/>
                    </a:cubicBezTo>
                    <a:cubicBezTo>
                      <a:pt x="20256" y="16645"/>
                      <a:pt x="21447" y="15748"/>
                      <a:pt x="21447" y="14581"/>
                    </a:cubicBezTo>
                    <a:cubicBezTo>
                      <a:pt x="21447" y="13428"/>
                      <a:pt x="20256" y="12514"/>
                      <a:pt x="18658" y="12469"/>
                    </a:cubicBezTo>
                    <a:cubicBezTo>
                      <a:pt x="17447" y="12440"/>
                      <a:pt x="16257" y="12409"/>
                      <a:pt x="15170" y="12395"/>
                    </a:cubicBezTo>
                    <a:cubicBezTo>
                      <a:pt x="15046" y="10867"/>
                      <a:pt x="14821" y="9355"/>
                      <a:pt x="14616" y="7888"/>
                    </a:cubicBezTo>
                    <a:cubicBezTo>
                      <a:pt x="14391" y="6198"/>
                      <a:pt x="14165" y="4595"/>
                      <a:pt x="14081" y="3055"/>
                    </a:cubicBezTo>
                    <a:cubicBezTo>
                      <a:pt x="13999" y="1886"/>
                      <a:pt x="12769" y="1019"/>
                      <a:pt x="11171" y="1019"/>
                    </a:cubicBezTo>
                    <a:cubicBezTo>
                      <a:pt x="9569" y="1019"/>
                      <a:pt x="8319" y="1900"/>
                      <a:pt x="8300" y="3083"/>
                    </a:cubicBezTo>
                    <a:cubicBezTo>
                      <a:pt x="8215" y="5807"/>
                      <a:pt x="8564" y="8517"/>
                      <a:pt x="8893" y="11138"/>
                    </a:cubicBezTo>
                    <a:lnTo>
                      <a:pt x="8955" y="11676"/>
                    </a:lnTo>
                    <a:cubicBezTo>
                      <a:pt x="8995" y="11871"/>
                      <a:pt x="9017" y="12064"/>
                      <a:pt x="9037" y="12260"/>
                    </a:cubicBezTo>
                    <a:cubicBezTo>
                      <a:pt x="8072" y="12231"/>
                      <a:pt x="7210" y="12200"/>
                      <a:pt x="6391" y="12155"/>
                    </a:cubicBezTo>
                    <a:cubicBezTo>
                      <a:pt x="6678" y="10300"/>
                      <a:pt x="7027" y="8488"/>
                      <a:pt x="7354" y="6795"/>
                    </a:cubicBezTo>
                    <a:lnTo>
                      <a:pt x="7458" y="6288"/>
                    </a:lnTo>
                    <a:cubicBezTo>
                      <a:pt x="7807" y="4610"/>
                      <a:pt x="8195" y="2710"/>
                      <a:pt x="7089" y="929"/>
                    </a:cubicBezTo>
                    <a:cubicBezTo>
                      <a:pt x="6740" y="359"/>
                      <a:pt x="5980" y="0"/>
                      <a:pt x="511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grpSp>
        <p:nvGrpSpPr>
          <p:cNvPr id="2702" name="Google Shape;2564;p39"/>
          <p:cNvGrpSpPr/>
          <p:nvPr/>
        </p:nvGrpSpPr>
        <p:grpSpPr>
          <a:xfrm>
            <a:off x="6952368" y="-30976"/>
            <a:ext cx="2103201" cy="1828025"/>
            <a:chOff x="0" y="0"/>
            <a:chExt cx="2103199" cy="1828024"/>
          </a:xfrm>
        </p:grpSpPr>
        <p:grpSp>
          <p:nvGrpSpPr>
            <p:cNvPr id="2679" name="Google Shape;2565;p39"/>
            <p:cNvGrpSpPr/>
            <p:nvPr/>
          </p:nvGrpSpPr>
          <p:grpSpPr>
            <a:xfrm>
              <a:off x="298692" y="1361120"/>
              <a:ext cx="974538" cy="466905"/>
              <a:chOff x="0" y="0"/>
              <a:chExt cx="974536" cy="466904"/>
            </a:xfrm>
          </p:grpSpPr>
          <p:sp>
            <p:nvSpPr>
              <p:cNvPr id="2665" name="Google Shape;2566;p39"/>
              <p:cNvSpPr/>
              <p:nvPr/>
            </p:nvSpPr>
            <p:spPr>
              <a:xfrm flipH="1">
                <a:off x="332209" y="73471"/>
                <a:ext cx="414423" cy="3085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66" name="Google Shape;2567;p39"/>
              <p:cNvSpPr/>
              <p:nvPr/>
            </p:nvSpPr>
            <p:spPr>
              <a:xfrm flipH="1">
                <a:off x="20420" y="39728"/>
                <a:ext cx="171311" cy="145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67" name="Google Shape;2568;p39"/>
              <p:cNvSpPr/>
              <p:nvPr/>
            </p:nvSpPr>
            <p:spPr>
              <a:xfrm flipH="1">
                <a:off x="846721" y="230551"/>
                <a:ext cx="107705" cy="2117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68" name="Google Shape;2569;p39"/>
              <p:cNvSpPr/>
              <p:nvPr/>
            </p:nvSpPr>
            <p:spPr>
              <a:xfrm flipH="1">
                <a:off x="777137" y="207081"/>
                <a:ext cx="100702" cy="2204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69" name="Google Shape;2570;p39"/>
              <p:cNvSpPr/>
              <p:nvPr/>
            </p:nvSpPr>
            <p:spPr>
              <a:xfrm flipH="1">
                <a:off x="711968" y="191706"/>
                <a:ext cx="92377" cy="2111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70" name="Google Shape;2571;p39"/>
              <p:cNvSpPr/>
              <p:nvPr/>
            </p:nvSpPr>
            <p:spPr>
              <a:xfrm flipH="1">
                <a:off x="162588" y="28299"/>
                <a:ext cx="89232" cy="205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71" name="Google Shape;2572;p39"/>
              <p:cNvSpPr/>
              <p:nvPr/>
            </p:nvSpPr>
            <p:spPr>
              <a:xfrm flipH="1">
                <a:off x="217198" y="42109"/>
                <a:ext cx="84706" cy="207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72" name="Google Shape;2573;p39"/>
              <p:cNvSpPr/>
              <p:nvPr/>
            </p:nvSpPr>
            <p:spPr>
              <a:xfrm flipH="1">
                <a:off x="277399" y="57960"/>
                <a:ext cx="75899" cy="2068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73" name="Google Shape;2574;p39"/>
              <p:cNvSpPr/>
              <p:nvPr/>
            </p:nvSpPr>
            <p:spPr>
              <a:xfrm flipH="1">
                <a:off x="0" y="0"/>
                <a:ext cx="974537" cy="4669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74" name="Google Shape;2575;p39"/>
              <p:cNvSpPr/>
              <p:nvPr/>
            </p:nvSpPr>
            <p:spPr>
              <a:xfrm flipH="1">
                <a:off x="387623" y="150752"/>
                <a:ext cx="302663" cy="1734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75" name="Google Shape;2576;p39"/>
              <p:cNvSpPr/>
              <p:nvPr/>
            </p:nvSpPr>
            <p:spPr>
              <a:xfrm flipH="1">
                <a:off x="405966" y="167216"/>
                <a:ext cx="268248" cy="1413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76" name="Google Shape;2577;p39"/>
              <p:cNvSpPr/>
              <p:nvPr/>
            </p:nvSpPr>
            <p:spPr>
              <a:xfrm flipH="1">
                <a:off x="512594" y="220074"/>
                <a:ext cx="46300" cy="427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77" name="Google Shape;2578;p39"/>
              <p:cNvSpPr/>
              <p:nvPr/>
            </p:nvSpPr>
            <p:spPr>
              <a:xfrm flipH="1">
                <a:off x="477556" y="202931"/>
                <a:ext cx="18141" cy="193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78" name="Google Shape;2579;p39"/>
              <p:cNvSpPr/>
              <p:nvPr/>
            </p:nvSpPr>
            <p:spPr>
              <a:xfrm flipH="1">
                <a:off x="582484" y="234497"/>
                <a:ext cx="18065" cy="195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694" name="Google Shape;2580;p39"/>
            <p:cNvGrpSpPr/>
            <p:nvPr/>
          </p:nvGrpSpPr>
          <p:grpSpPr>
            <a:xfrm>
              <a:off x="1120981" y="678091"/>
              <a:ext cx="982219" cy="439759"/>
              <a:chOff x="0" y="0"/>
              <a:chExt cx="982218" cy="439758"/>
            </a:xfrm>
          </p:grpSpPr>
          <p:sp>
            <p:nvSpPr>
              <p:cNvPr id="2680" name="Google Shape;2581;p39"/>
              <p:cNvSpPr/>
              <p:nvPr/>
            </p:nvSpPr>
            <p:spPr>
              <a:xfrm flipH="1">
                <a:off x="326051" y="79253"/>
                <a:ext cx="424920" cy="2900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06" h="21600" extrusionOk="0">
                    <a:moveTo>
                      <a:pt x="3668" y="0"/>
                    </a:moveTo>
                    <a:cubicBezTo>
                      <a:pt x="2819" y="0"/>
                      <a:pt x="2246" y="790"/>
                      <a:pt x="1946" y="1768"/>
                    </a:cubicBezTo>
                    <a:cubicBezTo>
                      <a:pt x="1321" y="3688"/>
                      <a:pt x="827" y="5719"/>
                      <a:pt x="578" y="7821"/>
                    </a:cubicBezTo>
                    <a:cubicBezTo>
                      <a:pt x="353" y="9523"/>
                      <a:pt x="206" y="11220"/>
                      <a:pt x="32" y="12917"/>
                    </a:cubicBezTo>
                    <a:cubicBezTo>
                      <a:pt x="-142" y="14503"/>
                      <a:pt x="404" y="15536"/>
                      <a:pt x="1396" y="15906"/>
                    </a:cubicBezTo>
                    <a:cubicBezTo>
                      <a:pt x="6244" y="17679"/>
                      <a:pt x="11091" y="19488"/>
                      <a:pt x="15939" y="21261"/>
                    </a:cubicBezTo>
                    <a:cubicBezTo>
                      <a:pt x="16413" y="21443"/>
                      <a:pt x="16884" y="21519"/>
                      <a:pt x="17382" y="21595"/>
                    </a:cubicBezTo>
                    <a:cubicBezTo>
                      <a:pt x="17426" y="21600"/>
                      <a:pt x="17474" y="21600"/>
                      <a:pt x="17515" y="21600"/>
                    </a:cubicBezTo>
                    <a:cubicBezTo>
                      <a:pt x="18040" y="21600"/>
                      <a:pt x="18415" y="21195"/>
                      <a:pt x="18575" y="20374"/>
                    </a:cubicBezTo>
                    <a:cubicBezTo>
                      <a:pt x="18674" y="19822"/>
                      <a:pt x="18797" y="19229"/>
                      <a:pt x="18848" y="18677"/>
                    </a:cubicBezTo>
                    <a:cubicBezTo>
                      <a:pt x="19145" y="15577"/>
                      <a:pt x="20015" y="12735"/>
                      <a:pt x="20786" y="9853"/>
                    </a:cubicBezTo>
                    <a:cubicBezTo>
                      <a:pt x="20936" y="9377"/>
                      <a:pt x="21086" y="8931"/>
                      <a:pt x="21185" y="8450"/>
                    </a:cubicBezTo>
                    <a:cubicBezTo>
                      <a:pt x="21458" y="7305"/>
                      <a:pt x="21284" y="6829"/>
                      <a:pt x="20513" y="6530"/>
                    </a:cubicBezTo>
                    <a:cubicBezTo>
                      <a:pt x="17781" y="5496"/>
                      <a:pt x="6991" y="1251"/>
                      <a:pt x="4330" y="147"/>
                    </a:cubicBezTo>
                    <a:cubicBezTo>
                      <a:pt x="4095" y="46"/>
                      <a:pt x="3873" y="0"/>
                      <a:pt x="36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81" name="Google Shape;2582;p39"/>
              <p:cNvSpPr/>
              <p:nvPr/>
            </p:nvSpPr>
            <p:spPr>
              <a:xfrm flipH="1">
                <a:off x="20194" y="248034"/>
                <a:ext cx="169193" cy="1467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58" h="21600" extrusionOk="0">
                    <a:moveTo>
                      <a:pt x="5372" y="0"/>
                    </a:moveTo>
                    <a:cubicBezTo>
                      <a:pt x="4703" y="0"/>
                      <a:pt x="4237" y="551"/>
                      <a:pt x="3847" y="1782"/>
                    </a:cubicBezTo>
                    <a:cubicBezTo>
                      <a:pt x="3052" y="4046"/>
                      <a:pt x="2366" y="6379"/>
                      <a:pt x="1688" y="8502"/>
                    </a:cubicBezTo>
                    <a:cubicBezTo>
                      <a:pt x="1443" y="9523"/>
                      <a:pt x="1197" y="10545"/>
                      <a:pt x="1011" y="11636"/>
                    </a:cubicBezTo>
                    <a:cubicBezTo>
                      <a:pt x="638" y="13899"/>
                      <a:pt x="334" y="15802"/>
                      <a:pt x="88" y="17765"/>
                    </a:cubicBezTo>
                    <a:cubicBezTo>
                      <a:pt x="29" y="18355"/>
                      <a:pt x="-39" y="19006"/>
                      <a:pt x="29" y="19587"/>
                    </a:cubicBezTo>
                    <a:cubicBezTo>
                      <a:pt x="147" y="20689"/>
                      <a:pt x="765" y="21420"/>
                      <a:pt x="1688" y="21490"/>
                    </a:cubicBezTo>
                    <a:cubicBezTo>
                      <a:pt x="2840" y="21560"/>
                      <a:pt x="3983" y="21600"/>
                      <a:pt x="5118" y="21600"/>
                    </a:cubicBezTo>
                    <a:cubicBezTo>
                      <a:pt x="9673" y="21600"/>
                      <a:pt x="14152" y="20989"/>
                      <a:pt x="18597" y="19587"/>
                    </a:cubicBezTo>
                    <a:cubicBezTo>
                      <a:pt x="19029" y="19517"/>
                      <a:pt x="19461" y="19297"/>
                      <a:pt x="19707" y="18936"/>
                    </a:cubicBezTo>
                    <a:cubicBezTo>
                      <a:pt x="21561" y="16893"/>
                      <a:pt x="21493" y="12587"/>
                      <a:pt x="19588" y="10685"/>
                    </a:cubicBezTo>
                    <a:cubicBezTo>
                      <a:pt x="15575" y="6890"/>
                      <a:pt x="11443" y="3315"/>
                      <a:pt x="6811" y="551"/>
                    </a:cubicBezTo>
                    <a:cubicBezTo>
                      <a:pt x="6235" y="190"/>
                      <a:pt x="5770" y="0"/>
                      <a:pt x="53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82" name="Google Shape;2583;p39"/>
              <p:cNvSpPr/>
              <p:nvPr/>
            </p:nvSpPr>
            <p:spPr>
              <a:xfrm flipH="1">
                <a:off x="860892" y="23129"/>
                <a:ext cx="100555" cy="217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81" h="21600" extrusionOk="0">
                    <a:moveTo>
                      <a:pt x="13876" y="0"/>
                    </a:moveTo>
                    <a:cubicBezTo>
                      <a:pt x="12156" y="0"/>
                      <a:pt x="10845" y="439"/>
                      <a:pt x="9630" y="1290"/>
                    </a:cubicBezTo>
                    <a:cubicBezTo>
                      <a:pt x="6749" y="3302"/>
                      <a:pt x="4059" y="5368"/>
                      <a:pt x="2871" y="7880"/>
                    </a:cubicBezTo>
                    <a:cubicBezTo>
                      <a:pt x="2462" y="8818"/>
                      <a:pt x="1670" y="9703"/>
                      <a:pt x="1178" y="10439"/>
                    </a:cubicBezTo>
                    <a:cubicBezTo>
                      <a:pt x="-324" y="13639"/>
                      <a:pt x="-624" y="16590"/>
                      <a:pt x="1670" y="19493"/>
                    </a:cubicBezTo>
                    <a:cubicBezTo>
                      <a:pt x="2571" y="20621"/>
                      <a:pt x="4155" y="21114"/>
                      <a:pt x="6148" y="21364"/>
                    </a:cubicBezTo>
                    <a:cubicBezTo>
                      <a:pt x="7322" y="21505"/>
                      <a:pt x="8196" y="21600"/>
                      <a:pt x="8838" y="21600"/>
                    </a:cubicBezTo>
                    <a:cubicBezTo>
                      <a:pt x="10340" y="21600"/>
                      <a:pt x="10586" y="21094"/>
                      <a:pt x="10722" y="19642"/>
                    </a:cubicBezTo>
                    <a:cubicBezTo>
                      <a:pt x="11118" y="15510"/>
                      <a:pt x="13316" y="11573"/>
                      <a:pt x="16293" y="7731"/>
                    </a:cubicBezTo>
                    <a:cubicBezTo>
                      <a:pt x="17290" y="6306"/>
                      <a:pt x="18491" y="4929"/>
                      <a:pt x="19583" y="3552"/>
                    </a:cubicBezTo>
                    <a:cubicBezTo>
                      <a:pt x="20976" y="1681"/>
                      <a:pt x="19979" y="844"/>
                      <a:pt x="16102" y="203"/>
                    </a:cubicBezTo>
                    <a:cubicBezTo>
                      <a:pt x="15282" y="68"/>
                      <a:pt x="14545" y="0"/>
                      <a:pt x="138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83" name="Google Shape;2584;p39"/>
              <p:cNvSpPr/>
              <p:nvPr/>
            </p:nvSpPr>
            <p:spPr>
              <a:xfrm flipH="1">
                <a:off x="785415" y="44015"/>
                <a:ext cx="102892" cy="2157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44" h="21600" extrusionOk="0">
                    <a:moveTo>
                      <a:pt x="14151" y="0"/>
                    </a:moveTo>
                    <a:cubicBezTo>
                      <a:pt x="12613" y="0"/>
                      <a:pt x="11201" y="436"/>
                      <a:pt x="10516" y="1144"/>
                    </a:cubicBezTo>
                    <a:cubicBezTo>
                      <a:pt x="8783" y="2880"/>
                      <a:pt x="7161" y="4569"/>
                      <a:pt x="5735" y="6353"/>
                    </a:cubicBezTo>
                    <a:cubicBezTo>
                      <a:pt x="4407" y="8042"/>
                      <a:pt x="3386" y="9779"/>
                      <a:pt x="1764" y="12107"/>
                    </a:cubicBezTo>
                    <a:cubicBezTo>
                      <a:pt x="1345" y="13898"/>
                      <a:pt x="632" y="16275"/>
                      <a:pt x="31" y="18658"/>
                    </a:cubicBezTo>
                    <a:cubicBezTo>
                      <a:pt x="-81" y="19155"/>
                      <a:pt x="129" y="19652"/>
                      <a:pt x="436" y="20095"/>
                    </a:cubicBezTo>
                    <a:cubicBezTo>
                      <a:pt x="744" y="20694"/>
                      <a:pt x="1457" y="21089"/>
                      <a:pt x="2771" y="21191"/>
                    </a:cubicBezTo>
                    <a:cubicBezTo>
                      <a:pt x="4309" y="21287"/>
                      <a:pt x="5735" y="21539"/>
                      <a:pt x="7161" y="21586"/>
                    </a:cubicBezTo>
                    <a:cubicBezTo>
                      <a:pt x="7329" y="21593"/>
                      <a:pt x="7510" y="21600"/>
                      <a:pt x="7664" y="21600"/>
                    </a:cubicBezTo>
                    <a:cubicBezTo>
                      <a:pt x="9286" y="21600"/>
                      <a:pt x="10251" y="21151"/>
                      <a:pt x="10628" y="20299"/>
                    </a:cubicBezTo>
                    <a:cubicBezTo>
                      <a:pt x="10922" y="19503"/>
                      <a:pt x="10824" y="18658"/>
                      <a:pt x="10922" y="17814"/>
                    </a:cubicBezTo>
                    <a:cubicBezTo>
                      <a:pt x="11537" y="12952"/>
                      <a:pt x="14599" y="8485"/>
                      <a:pt x="19282" y="4222"/>
                    </a:cubicBezTo>
                    <a:cubicBezTo>
                      <a:pt x="19897" y="3670"/>
                      <a:pt x="20498" y="3078"/>
                      <a:pt x="20918" y="2485"/>
                    </a:cubicBezTo>
                    <a:cubicBezTo>
                      <a:pt x="21519" y="1587"/>
                      <a:pt x="20918" y="797"/>
                      <a:pt x="19184" y="449"/>
                    </a:cubicBezTo>
                    <a:cubicBezTo>
                      <a:pt x="17646" y="150"/>
                      <a:pt x="16025" y="0"/>
                      <a:pt x="14389" y="0"/>
                    </a:cubicBezTo>
                    <a:cubicBezTo>
                      <a:pt x="14305" y="0"/>
                      <a:pt x="14221" y="0"/>
                      <a:pt x="1415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84" name="Google Shape;2585;p39"/>
              <p:cNvSpPr/>
              <p:nvPr/>
            </p:nvSpPr>
            <p:spPr>
              <a:xfrm flipH="1">
                <a:off x="724488" y="63675"/>
                <a:ext cx="91169" cy="2118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8" h="21600" extrusionOk="0">
                    <a:moveTo>
                      <a:pt x="16826" y="0"/>
                    </a:moveTo>
                    <a:cubicBezTo>
                      <a:pt x="16511" y="0"/>
                      <a:pt x="16180" y="21"/>
                      <a:pt x="15817" y="69"/>
                    </a:cubicBezTo>
                    <a:cubicBezTo>
                      <a:pt x="14099" y="271"/>
                      <a:pt x="12711" y="728"/>
                      <a:pt x="11797" y="1436"/>
                    </a:cubicBezTo>
                    <a:cubicBezTo>
                      <a:pt x="7887" y="4467"/>
                      <a:pt x="4213" y="7602"/>
                      <a:pt x="1911" y="11036"/>
                    </a:cubicBezTo>
                    <a:cubicBezTo>
                      <a:pt x="1344" y="13415"/>
                      <a:pt x="650" y="15787"/>
                      <a:pt x="82" y="18111"/>
                    </a:cubicBezTo>
                    <a:cubicBezTo>
                      <a:pt x="-28" y="18416"/>
                      <a:pt x="-28" y="18673"/>
                      <a:pt x="82" y="18923"/>
                    </a:cubicBezTo>
                    <a:cubicBezTo>
                      <a:pt x="776" y="21045"/>
                      <a:pt x="3188" y="21551"/>
                      <a:pt x="7430" y="21600"/>
                    </a:cubicBezTo>
                    <a:cubicBezTo>
                      <a:pt x="9495" y="21600"/>
                      <a:pt x="10189" y="21094"/>
                      <a:pt x="10536" y="20032"/>
                    </a:cubicBezTo>
                    <a:cubicBezTo>
                      <a:pt x="10882" y="18416"/>
                      <a:pt x="11229" y="16751"/>
                      <a:pt x="11797" y="15135"/>
                    </a:cubicBezTo>
                    <a:cubicBezTo>
                      <a:pt x="13184" y="10682"/>
                      <a:pt x="16274" y="6486"/>
                      <a:pt x="20531" y="2442"/>
                    </a:cubicBezTo>
                    <a:cubicBezTo>
                      <a:pt x="21099" y="1887"/>
                      <a:pt x="21572" y="1332"/>
                      <a:pt x="20421" y="881"/>
                    </a:cubicBezTo>
                    <a:cubicBezTo>
                      <a:pt x="19380" y="423"/>
                      <a:pt x="18277" y="0"/>
                      <a:pt x="1682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85" name="Google Shape;2586;p39"/>
              <p:cNvSpPr/>
              <p:nvPr/>
            </p:nvSpPr>
            <p:spPr>
              <a:xfrm flipH="1">
                <a:off x="168498" y="207556"/>
                <a:ext cx="83366" cy="208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0" h="21600" extrusionOk="0">
                    <a:moveTo>
                      <a:pt x="15840" y="0"/>
                    </a:moveTo>
                    <a:cubicBezTo>
                      <a:pt x="14247" y="0"/>
                      <a:pt x="12774" y="402"/>
                      <a:pt x="12037" y="1086"/>
                    </a:cubicBezTo>
                    <a:cubicBezTo>
                      <a:pt x="10907" y="2214"/>
                      <a:pt x="9656" y="3292"/>
                      <a:pt x="8783" y="4477"/>
                    </a:cubicBezTo>
                    <a:cubicBezTo>
                      <a:pt x="6916" y="6739"/>
                      <a:pt x="5288" y="8995"/>
                      <a:pt x="3541" y="11308"/>
                    </a:cubicBezTo>
                    <a:cubicBezTo>
                      <a:pt x="2428" y="13570"/>
                      <a:pt x="1297" y="15826"/>
                      <a:pt x="304" y="18089"/>
                    </a:cubicBezTo>
                    <a:cubicBezTo>
                      <a:pt x="47" y="18555"/>
                      <a:pt x="-73" y="19062"/>
                      <a:pt x="47" y="19527"/>
                    </a:cubicBezTo>
                    <a:cubicBezTo>
                      <a:pt x="372" y="21029"/>
                      <a:pt x="3096" y="21600"/>
                      <a:pt x="5665" y="21600"/>
                    </a:cubicBezTo>
                    <a:cubicBezTo>
                      <a:pt x="6179" y="21600"/>
                      <a:pt x="6693" y="21572"/>
                      <a:pt x="7173" y="21530"/>
                    </a:cubicBezTo>
                    <a:cubicBezTo>
                      <a:pt x="9040" y="21374"/>
                      <a:pt x="9537" y="20712"/>
                      <a:pt x="9793" y="20042"/>
                    </a:cubicBezTo>
                    <a:cubicBezTo>
                      <a:pt x="10530" y="18089"/>
                      <a:pt x="11164" y="16087"/>
                      <a:pt x="11780" y="14134"/>
                    </a:cubicBezTo>
                    <a:cubicBezTo>
                      <a:pt x="12911" y="10849"/>
                      <a:pt x="15789" y="7818"/>
                      <a:pt x="18529" y="4787"/>
                    </a:cubicBezTo>
                    <a:cubicBezTo>
                      <a:pt x="19283" y="3962"/>
                      <a:pt x="20020" y="3193"/>
                      <a:pt x="20653" y="2319"/>
                    </a:cubicBezTo>
                    <a:cubicBezTo>
                      <a:pt x="21527" y="832"/>
                      <a:pt x="20773" y="832"/>
                      <a:pt x="17536" y="162"/>
                    </a:cubicBezTo>
                    <a:cubicBezTo>
                      <a:pt x="16971" y="49"/>
                      <a:pt x="16388" y="0"/>
                      <a:pt x="1584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86" name="Google Shape;2587;p39"/>
              <p:cNvSpPr/>
              <p:nvPr/>
            </p:nvSpPr>
            <p:spPr>
              <a:xfrm flipH="1">
                <a:off x="221939" y="194223"/>
                <a:ext cx="87105" cy="2076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1" h="21600" extrusionOk="0">
                    <a:moveTo>
                      <a:pt x="16310" y="0"/>
                    </a:moveTo>
                    <a:cubicBezTo>
                      <a:pt x="14707" y="0"/>
                      <a:pt x="13622" y="403"/>
                      <a:pt x="13071" y="1033"/>
                    </a:cubicBezTo>
                    <a:cubicBezTo>
                      <a:pt x="10950" y="3149"/>
                      <a:pt x="8829" y="5258"/>
                      <a:pt x="6935" y="7431"/>
                    </a:cubicBezTo>
                    <a:cubicBezTo>
                      <a:pt x="5283" y="9385"/>
                      <a:pt x="3988" y="11402"/>
                      <a:pt x="1980" y="14084"/>
                    </a:cubicBezTo>
                    <a:cubicBezTo>
                      <a:pt x="1510" y="15372"/>
                      <a:pt x="798" y="17332"/>
                      <a:pt x="85" y="19293"/>
                    </a:cubicBezTo>
                    <a:cubicBezTo>
                      <a:pt x="-28" y="19548"/>
                      <a:pt x="-28" y="19802"/>
                      <a:pt x="85" y="20015"/>
                    </a:cubicBezTo>
                    <a:cubicBezTo>
                      <a:pt x="636" y="20857"/>
                      <a:pt x="4052" y="21600"/>
                      <a:pt x="6530" y="21600"/>
                    </a:cubicBezTo>
                    <a:cubicBezTo>
                      <a:pt x="7242" y="21600"/>
                      <a:pt x="7874" y="21543"/>
                      <a:pt x="8343" y="21402"/>
                    </a:cubicBezTo>
                    <a:cubicBezTo>
                      <a:pt x="8829" y="21253"/>
                      <a:pt x="9169" y="20885"/>
                      <a:pt x="9299" y="20630"/>
                    </a:cubicBezTo>
                    <a:cubicBezTo>
                      <a:pt x="10124" y="16554"/>
                      <a:pt x="12245" y="12583"/>
                      <a:pt x="14966" y="8663"/>
                    </a:cubicBezTo>
                    <a:cubicBezTo>
                      <a:pt x="16374" y="6709"/>
                      <a:pt x="18139" y="4798"/>
                      <a:pt x="19678" y="2888"/>
                    </a:cubicBezTo>
                    <a:cubicBezTo>
                      <a:pt x="19791" y="2732"/>
                      <a:pt x="20034" y="2583"/>
                      <a:pt x="20147" y="2428"/>
                    </a:cubicBezTo>
                    <a:cubicBezTo>
                      <a:pt x="21572" y="878"/>
                      <a:pt x="20390" y="106"/>
                      <a:pt x="16617" y="0"/>
                    </a:cubicBezTo>
                    <a:cubicBezTo>
                      <a:pt x="16504" y="0"/>
                      <a:pt x="16407" y="0"/>
                      <a:pt x="163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87" name="Google Shape;2588;p39"/>
              <p:cNvSpPr/>
              <p:nvPr/>
            </p:nvSpPr>
            <p:spPr>
              <a:xfrm flipH="1">
                <a:off x="273154" y="182182"/>
                <a:ext cx="89946" cy="202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9" h="21600" extrusionOk="0">
                    <a:moveTo>
                      <a:pt x="16876" y="0"/>
                    </a:moveTo>
                    <a:cubicBezTo>
                      <a:pt x="15041" y="0"/>
                      <a:pt x="13504" y="472"/>
                      <a:pt x="12672" y="1343"/>
                    </a:cubicBezTo>
                    <a:cubicBezTo>
                      <a:pt x="8437" y="5467"/>
                      <a:pt x="4782" y="9700"/>
                      <a:pt x="1927" y="14514"/>
                    </a:cubicBezTo>
                    <a:cubicBezTo>
                      <a:pt x="1457" y="15734"/>
                      <a:pt x="782" y="17316"/>
                      <a:pt x="92" y="18957"/>
                    </a:cubicBezTo>
                    <a:cubicBezTo>
                      <a:pt x="-363" y="20228"/>
                      <a:pt x="892" y="21179"/>
                      <a:pt x="3402" y="21498"/>
                    </a:cubicBezTo>
                    <a:cubicBezTo>
                      <a:pt x="3951" y="21564"/>
                      <a:pt x="4437" y="21600"/>
                      <a:pt x="4892" y="21600"/>
                    </a:cubicBezTo>
                    <a:cubicBezTo>
                      <a:pt x="6555" y="21600"/>
                      <a:pt x="7621" y="21143"/>
                      <a:pt x="7982" y="20228"/>
                    </a:cubicBezTo>
                    <a:cubicBezTo>
                      <a:pt x="8547" y="19117"/>
                      <a:pt x="8782" y="18006"/>
                      <a:pt x="9237" y="16895"/>
                    </a:cubicBezTo>
                    <a:cubicBezTo>
                      <a:pt x="11527" y="12452"/>
                      <a:pt x="14837" y="8168"/>
                      <a:pt x="18727" y="3935"/>
                    </a:cubicBezTo>
                    <a:cubicBezTo>
                      <a:pt x="19292" y="3296"/>
                      <a:pt x="19982" y="2665"/>
                      <a:pt x="20547" y="1975"/>
                    </a:cubicBezTo>
                    <a:cubicBezTo>
                      <a:pt x="21237" y="1183"/>
                      <a:pt x="19982" y="225"/>
                      <a:pt x="18147" y="73"/>
                    </a:cubicBezTo>
                    <a:cubicBezTo>
                      <a:pt x="17723" y="22"/>
                      <a:pt x="17284" y="0"/>
                      <a:pt x="1687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88" name="Google Shape;2589;p39"/>
              <p:cNvSpPr/>
              <p:nvPr/>
            </p:nvSpPr>
            <p:spPr>
              <a:xfrm flipH="1">
                <a:off x="0" y="0"/>
                <a:ext cx="982219" cy="4397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37" h="21600" extrusionOk="0">
                    <a:moveTo>
                      <a:pt x="1972" y="1136"/>
                    </a:moveTo>
                    <a:cubicBezTo>
                      <a:pt x="2045" y="1136"/>
                      <a:pt x="2125" y="1170"/>
                      <a:pt x="2215" y="1236"/>
                    </a:cubicBezTo>
                    <a:cubicBezTo>
                      <a:pt x="2639" y="1554"/>
                      <a:pt x="2748" y="1968"/>
                      <a:pt x="2595" y="2894"/>
                    </a:cubicBezTo>
                    <a:cubicBezTo>
                      <a:pt x="2476" y="3575"/>
                      <a:pt x="2345" y="4257"/>
                      <a:pt x="2236" y="4962"/>
                    </a:cubicBezTo>
                    <a:cubicBezTo>
                      <a:pt x="1911" y="6864"/>
                      <a:pt x="1671" y="8812"/>
                      <a:pt x="1627" y="10857"/>
                    </a:cubicBezTo>
                    <a:cubicBezTo>
                      <a:pt x="1612" y="11575"/>
                      <a:pt x="1585" y="11826"/>
                      <a:pt x="1421" y="11826"/>
                    </a:cubicBezTo>
                    <a:cubicBezTo>
                      <a:pt x="1351" y="11826"/>
                      <a:pt x="1256" y="11779"/>
                      <a:pt x="1128" y="11709"/>
                    </a:cubicBezTo>
                    <a:cubicBezTo>
                      <a:pt x="910" y="11585"/>
                      <a:pt x="737" y="11341"/>
                      <a:pt x="638" y="10783"/>
                    </a:cubicBezTo>
                    <a:cubicBezTo>
                      <a:pt x="388" y="9346"/>
                      <a:pt x="420" y="7886"/>
                      <a:pt x="585" y="6302"/>
                    </a:cubicBezTo>
                    <a:cubicBezTo>
                      <a:pt x="638" y="5938"/>
                      <a:pt x="725" y="5500"/>
                      <a:pt x="770" y="5036"/>
                    </a:cubicBezTo>
                    <a:cubicBezTo>
                      <a:pt x="899" y="3793"/>
                      <a:pt x="1193" y="2770"/>
                      <a:pt x="1508" y="1774"/>
                    </a:cubicBezTo>
                    <a:cubicBezTo>
                      <a:pt x="1641" y="1353"/>
                      <a:pt x="1784" y="1136"/>
                      <a:pt x="1972" y="1136"/>
                    </a:cubicBezTo>
                    <a:close/>
                    <a:moveTo>
                      <a:pt x="3569" y="2162"/>
                    </a:moveTo>
                    <a:cubicBezTo>
                      <a:pt x="3577" y="2162"/>
                      <a:pt x="3586" y="2162"/>
                      <a:pt x="3595" y="2162"/>
                    </a:cubicBezTo>
                    <a:cubicBezTo>
                      <a:pt x="3769" y="2162"/>
                      <a:pt x="3942" y="2236"/>
                      <a:pt x="4106" y="2383"/>
                    </a:cubicBezTo>
                    <a:cubicBezTo>
                      <a:pt x="4291" y="2553"/>
                      <a:pt x="4356" y="2941"/>
                      <a:pt x="4291" y="3382"/>
                    </a:cubicBezTo>
                    <a:cubicBezTo>
                      <a:pt x="4247" y="3672"/>
                      <a:pt x="4183" y="3963"/>
                      <a:pt x="4117" y="4234"/>
                    </a:cubicBezTo>
                    <a:cubicBezTo>
                      <a:pt x="3617" y="6326"/>
                      <a:pt x="3291" y="8518"/>
                      <a:pt x="3225" y="10904"/>
                    </a:cubicBezTo>
                    <a:cubicBezTo>
                      <a:pt x="3214" y="11318"/>
                      <a:pt x="3225" y="11732"/>
                      <a:pt x="3194" y="12123"/>
                    </a:cubicBezTo>
                    <a:cubicBezTo>
                      <a:pt x="3153" y="12541"/>
                      <a:pt x="3050" y="12762"/>
                      <a:pt x="2877" y="12762"/>
                    </a:cubicBezTo>
                    <a:cubicBezTo>
                      <a:pt x="2861" y="12762"/>
                      <a:pt x="2842" y="12758"/>
                      <a:pt x="2824" y="12755"/>
                    </a:cubicBezTo>
                    <a:cubicBezTo>
                      <a:pt x="2671" y="12731"/>
                      <a:pt x="2519" y="12608"/>
                      <a:pt x="2355" y="12561"/>
                    </a:cubicBezTo>
                    <a:cubicBezTo>
                      <a:pt x="2215" y="12511"/>
                      <a:pt x="2139" y="12317"/>
                      <a:pt x="2106" y="12023"/>
                    </a:cubicBezTo>
                    <a:cubicBezTo>
                      <a:pt x="2073" y="11806"/>
                      <a:pt x="2051" y="11562"/>
                      <a:pt x="2063" y="11318"/>
                    </a:cubicBezTo>
                    <a:cubicBezTo>
                      <a:pt x="2127" y="10148"/>
                      <a:pt x="2203" y="8982"/>
                      <a:pt x="2248" y="8103"/>
                    </a:cubicBezTo>
                    <a:cubicBezTo>
                      <a:pt x="2421" y="6961"/>
                      <a:pt x="2530" y="6108"/>
                      <a:pt x="2671" y="5280"/>
                    </a:cubicBezTo>
                    <a:cubicBezTo>
                      <a:pt x="2824" y="4404"/>
                      <a:pt x="2997" y="3575"/>
                      <a:pt x="3182" y="2747"/>
                    </a:cubicBezTo>
                    <a:cubicBezTo>
                      <a:pt x="3255" y="2376"/>
                      <a:pt x="3405" y="2162"/>
                      <a:pt x="3569" y="2162"/>
                    </a:cubicBezTo>
                    <a:close/>
                    <a:moveTo>
                      <a:pt x="5245" y="3128"/>
                    </a:moveTo>
                    <a:cubicBezTo>
                      <a:pt x="5382" y="3128"/>
                      <a:pt x="5486" y="3332"/>
                      <a:pt x="5585" y="3552"/>
                    </a:cubicBezTo>
                    <a:cubicBezTo>
                      <a:pt x="5694" y="3769"/>
                      <a:pt x="5649" y="4037"/>
                      <a:pt x="5595" y="4304"/>
                    </a:cubicBezTo>
                    <a:cubicBezTo>
                      <a:pt x="5192" y="6252"/>
                      <a:pt x="4900" y="8274"/>
                      <a:pt x="4769" y="10419"/>
                    </a:cubicBezTo>
                    <a:cubicBezTo>
                      <a:pt x="4715" y="11198"/>
                      <a:pt x="4682" y="12000"/>
                      <a:pt x="4649" y="12778"/>
                    </a:cubicBezTo>
                    <a:cubicBezTo>
                      <a:pt x="4617" y="13289"/>
                      <a:pt x="4551" y="13533"/>
                      <a:pt x="4356" y="13533"/>
                    </a:cubicBezTo>
                    <a:cubicBezTo>
                      <a:pt x="3954" y="13510"/>
                      <a:pt x="3726" y="13266"/>
                      <a:pt x="3660" y="12244"/>
                    </a:cubicBezTo>
                    <a:cubicBezTo>
                      <a:pt x="3650" y="12123"/>
                      <a:pt x="3650" y="12000"/>
                      <a:pt x="3660" y="11853"/>
                    </a:cubicBezTo>
                    <a:cubicBezTo>
                      <a:pt x="3714" y="10733"/>
                      <a:pt x="3780" y="9590"/>
                      <a:pt x="3834" y="8444"/>
                    </a:cubicBezTo>
                    <a:cubicBezTo>
                      <a:pt x="4051" y="6790"/>
                      <a:pt x="4399" y="5280"/>
                      <a:pt x="4769" y="3819"/>
                    </a:cubicBezTo>
                    <a:cubicBezTo>
                      <a:pt x="4855" y="3479"/>
                      <a:pt x="4987" y="3258"/>
                      <a:pt x="5149" y="3161"/>
                    </a:cubicBezTo>
                    <a:cubicBezTo>
                      <a:pt x="5184" y="3138"/>
                      <a:pt x="5215" y="3128"/>
                      <a:pt x="5245" y="3128"/>
                    </a:cubicBezTo>
                    <a:close/>
                    <a:moveTo>
                      <a:pt x="6675" y="3893"/>
                    </a:moveTo>
                    <a:cubicBezTo>
                      <a:pt x="6765" y="3893"/>
                      <a:pt x="6862" y="3923"/>
                      <a:pt x="6965" y="3990"/>
                    </a:cubicBezTo>
                    <a:cubicBezTo>
                      <a:pt x="8128" y="4718"/>
                      <a:pt x="12846" y="7519"/>
                      <a:pt x="14041" y="8200"/>
                    </a:cubicBezTo>
                    <a:cubicBezTo>
                      <a:pt x="14378" y="8397"/>
                      <a:pt x="14454" y="8712"/>
                      <a:pt x="14335" y="9467"/>
                    </a:cubicBezTo>
                    <a:cubicBezTo>
                      <a:pt x="14292" y="9784"/>
                      <a:pt x="14226" y="10078"/>
                      <a:pt x="14161" y="10392"/>
                    </a:cubicBezTo>
                    <a:cubicBezTo>
                      <a:pt x="13824" y="12294"/>
                      <a:pt x="13443" y="14168"/>
                      <a:pt x="13313" y="16213"/>
                    </a:cubicBezTo>
                    <a:cubicBezTo>
                      <a:pt x="13291" y="16578"/>
                      <a:pt x="13237" y="16969"/>
                      <a:pt x="13194" y="17333"/>
                    </a:cubicBezTo>
                    <a:cubicBezTo>
                      <a:pt x="13124" y="17874"/>
                      <a:pt x="12960" y="18141"/>
                      <a:pt x="12730" y="18141"/>
                    </a:cubicBezTo>
                    <a:cubicBezTo>
                      <a:pt x="12712" y="18141"/>
                      <a:pt x="12691" y="18141"/>
                      <a:pt x="12672" y="18138"/>
                    </a:cubicBezTo>
                    <a:cubicBezTo>
                      <a:pt x="12454" y="18088"/>
                      <a:pt x="12248" y="18038"/>
                      <a:pt x="12041" y="17918"/>
                    </a:cubicBezTo>
                    <a:cubicBezTo>
                      <a:pt x="9921" y="16748"/>
                      <a:pt x="7801" y="15555"/>
                      <a:pt x="5682" y="14386"/>
                    </a:cubicBezTo>
                    <a:cubicBezTo>
                      <a:pt x="5248" y="14142"/>
                      <a:pt x="5009" y="13460"/>
                      <a:pt x="5085" y="12414"/>
                    </a:cubicBezTo>
                    <a:cubicBezTo>
                      <a:pt x="5161" y="11295"/>
                      <a:pt x="5225" y="10175"/>
                      <a:pt x="5324" y="9052"/>
                    </a:cubicBezTo>
                    <a:cubicBezTo>
                      <a:pt x="5433" y="7666"/>
                      <a:pt x="5649" y="6326"/>
                      <a:pt x="5922" y="5059"/>
                    </a:cubicBezTo>
                    <a:cubicBezTo>
                      <a:pt x="6053" y="4414"/>
                      <a:pt x="6304" y="3893"/>
                      <a:pt x="6675" y="3893"/>
                    </a:cubicBezTo>
                    <a:close/>
                    <a:moveTo>
                      <a:pt x="15181" y="8949"/>
                    </a:moveTo>
                    <a:cubicBezTo>
                      <a:pt x="15220" y="8949"/>
                      <a:pt x="15262" y="8959"/>
                      <a:pt x="15302" y="8982"/>
                    </a:cubicBezTo>
                    <a:cubicBezTo>
                      <a:pt x="15476" y="9052"/>
                      <a:pt x="15596" y="9493"/>
                      <a:pt x="15530" y="9858"/>
                    </a:cubicBezTo>
                    <a:cubicBezTo>
                      <a:pt x="15476" y="10175"/>
                      <a:pt x="15411" y="10466"/>
                      <a:pt x="15357" y="10760"/>
                    </a:cubicBezTo>
                    <a:cubicBezTo>
                      <a:pt x="14987" y="12708"/>
                      <a:pt x="14672" y="14680"/>
                      <a:pt x="14454" y="16725"/>
                    </a:cubicBezTo>
                    <a:cubicBezTo>
                      <a:pt x="14411" y="17236"/>
                      <a:pt x="14389" y="17747"/>
                      <a:pt x="14335" y="18258"/>
                    </a:cubicBezTo>
                    <a:cubicBezTo>
                      <a:pt x="14301" y="18679"/>
                      <a:pt x="14199" y="18890"/>
                      <a:pt x="14041" y="18890"/>
                    </a:cubicBezTo>
                    <a:cubicBezTo>
                      <a:pt x="13998" y="18890"/>
                      <a:pt x="13952" y="18873"/>
                      <a:pt x="13900" y="18843"/>
                    </a:cubicBezTo>
                    <a:cubicBezTo>
                      <a:pt x="13661" y="18696"/>
                      <a:pt x="13542" y="18258"/>
                      <a:pt x="13585" y="17674"/>
                    </a:cubicBezTo>
                    <a:cubicBezTo>
                      <a:pt x="13650" y="16918"/>
                      <a:pt x="13715" y="16190"/>
                      <a:pt x="13759" y="15629"/>
                    </a:cubicBezTo>
                    <a:cubicBezTo>
                      <a:pt x="14031" y="13413"/>
                      <a:pt x="14378" y="11465"/>
                      <a:pt x="14781" y="9567"/>
                    </a:cubicBezTo>
                    <a:cubicBezTo>
                      <a:pt x="14860" y="9166"/>
                      <a:pt x="15006" y="8949"/>
                      <a:pt x="15181" y="8949"/>
                    </a:cubicBezTo>
                    <a:close/>
                    <a:moveTo>
                      <a:pt x="18331" y="12183"/>
                    </a:moveTo>
                    <a:cubicBezTo>
                      <a:pt x="18402" y="12183"/>
                      <a:pt x="18484" y="12247"/>
                      <a:pt x="18585" y="12367"/>
                    </a:cubicBezTo>
                    <a:cubicBezTo>
                      <a:pt x="19401" y="13289"/>
                      <a:pt x="20129" y="14482"/>
                      <a:pt x="20836" y="15749"/>
                    </a:cubicBezTo>
                    <a:cubicBezTo>
                      <a:pt x="21172" y="16384"/>
                      <a:pt x="21184" y="17821"/>
                      <a:pt x="20857" y="18502"/>
                    </a:cubicBezTo>
                    <a:cubicBezTo>
                      <a:pt x="20814" y="18623"/>
                      <a:pt x="20738" y="18696"/>
                      <a:pt x="20662" y="18720"/>
                    </a:cubicBezTo>
                    <a:cubicBezTo>
                      <a:pt x="19878" y="19187"/>
                      <a:pt x="19089" y="19391"/>
                      <a:pt x="18287" y="19391"/>
                    </a:cubicBezTo>
                    <a:cubicBezTo>
                      <a:pt x="18087" y="19391"/>
                      <a:pt x="17885" y="19378"/>
                      <a:pt x="17683" y="19354"/>
                    </a:cubicBezTo>
                    <a:cubicBezTo>
                      <a:pt x="17520" y="19331"/>
                      <a:pt x="17411" y="19087"/>
                      <a:pt x="17390" y="18720"/>
                    </a:cubicBezTo>
                    <a:cubicBezTo>
                      <a:pt x="17378" y="18526"/>
                      <a:pt x="17390" y="18309"/>
                      <a:pt x="17401" y="18111"/>
                    </a:cubicBezTo>
                    <a:cubicBezTo>
                      <a:pt x="17444" y="17456"/>
                      <a:pt x="17498" y="16822"/>
                      <a:pt x="17563" y="16066"/>
                    </a:cubicBezTo>
                    <a:cubicBezTo>
                      <a:pt x="17596" y="15702"/>
                      <a:pt x="17639" y="15361"/>
                      <a:pt x="17683" y="15020"/>
                    </a:cubicBezTo>
                    <a:cubicBezTo>
                      <a:pt x="17802" y="14312"/>
                      <a:pt x="17923" y="13533"/>
                      <a:pt x="18063" y="12778"/>
                    </a:cubicBezTo>
                    <a:cubicBezTo>
                      <a:pt x="18132" y="12367"/>
                      <a:pt x="18214" y="12183"/>
                      <a:pt x="18331" y="12183"/>
                    </a:cubicBezTo>
                    <a:close/>
                    <a:moveTo>
                      <a:pt x="16264" y="9540"/>
                    </a:moveTo>
                    <a:cubicBezTo>
                      <a:pt x="16273" y="9540"/>
                      <a:pt x="16282" y="9540"/>
                      <a:pt x="16292" y="9540"/>
                    </a:cubicBezTo>
                    <a:cubicBezTo>
                      <a:pt x="16640" y="9590"/>
                      <a:pt x="16749" y="9955"/>
                      <a:pt x="16617" y="10686"/>
                    </a:cubicBezTo>
                    <a:cubicBezTo>
                      <a:pt x="16607" y="10760"/>
                      <a:pt x="16585" y="10830"/>
                      <a:pt x="16574" y="10904"/>
                    </a:cubicBezTo>
                    <a:cubicBezTo>
                      <a:pt x="16433" y="11806"/>
                      <a:pt x="16270" y="12708"/>
                      <a:pt x="16140" y="13630"/>
                    </a:cubicBezTo>
                    <a:cubicBezTo>
                      <a:pt x="15890" y="15482"/>
                      <a:pt x="15694" y="17356"/>
                      <a:pt x="15618" y="19281"/>
                    </a:cubicBezTo>
                    <a:cubicBezTo>
                      <a:pt x="15606" y="19401"/>
                      <a:pt x="15575" y="19575"/>
                      <a:pt x="15530" y="19645"/>
                    </a:cubicBezTo>
                    <a:cubicBezTo>
                      <a:pt x="15487" y="19712"/>
                      <a:pt x="15429" y="19739"/>
                      <a:pt x="15363" y="19739"/>
                    </a:cubicBezTo>
                    <a:cubicBezTo>
                      <a:pt x="15135" y="19739"/>
                      <a:pt x="14820" y="19388"/>
                      <a:pt x="14769" y="18990"/>
                    </a:cubicBezTo>
                    <a:cubicBezTo>
                      <a:pt x="14759" y="18890"/>
                      <a:pt x="14759" y="18770"/>
                      <a:pt x="14769" y="18649"/>
                    </a:cubicBezTo>
                    <a:cubicBezTo>
                      <a:pt x="14835" y="17724"/>
                      <a:pt x="14901" y="16798"/>
                      <a:pt x="14944" y="16190"/>
                    </a:cubicBezTo>
                    <a:cubicBezTo>
                      <a:pt x="15129" y="14924"/>
                      <a:pt x="15248" y="13971"/>
                      <a:pt x="15400" y="13049"/>
                    </a:cubicBezTo>
                    <a:cubicBezTo>
                      <a:pt x="15575" y="12023"/>
                      <a:pt x="15770" y="11027"/>
                      <a:pt x="15966" y="10028"/>
                    </a:cubicBezTo>
                    <a:cubicBezTo>
                      <a:pt x="16016" y="9731"/>
                      <a:pt x="16116" y="9540"/>
                      <a:pt x="16264" y="9540"/>
                    </a:cubicBezTo>
                    <a:close/>
                    <a:moveTo>
                      <a:pt x="17395" y="10195"/>
                    </a:moveTo>
                    <a:cubicBezTo>
                      <a:pt x="17442" y="10195"/>
                      <a:pt x="17493" y="10219"/>
                      <a:pt x="17542" y="10272"/>
                    </a:cubicBezTo>
                    <a:cubicBezTo>
                      <a:pt x="17824" y="10589"/>
                      <a:pt x="17890" y="10589"/>
                      <a:pt x="17814" y="11295"/>
                    </a:cubicBezTo>
                    <a:cubicBezTo>
                      <a:pt x="17759" y="11709"/>
                      <a:pt x="17694" y="12073"/>
                      <a:pt x="17629" y="12464"/>
                    </a:cubicBezTo>
                    <a:cubicBezTo>
                      <a:pt x="17390" y="13901"/>
                      <a:pt x="17140" y="15338"/>
                      <a:pt x="17041" y="16895"/>
                    </a:cubicBezTo>
                    <a:cubicBezTo>
                      <a:pt x="16987" y="17821"/>
                      <a:pt x="16932" y="18770"/>
                      <a:pt x="16868" y="19695"/>
                    </a:cubicBezTo>
                    <a:cubicBezTo>
                      <a:pt x="16846" y="20013"/>
                      <a:pt x="16802" y="20327"/>
                      <a:pt x="16640" y="20400"/>
                    </a:cubicBezTo>
                    <a:cubicBezTo>
                      <a:pt x="16598" y="20420"/>
                      <a:pt x="16553" y="20434"/>
                      <a:pt x="16509" y="20434"/>
                    </a:cubicBezTo>
                    <a:cubicBezTo>
                      <a:pt x="16285" y="20434"/>
                      <a:pt x="16048" y="20163"/>
                      <a:pt x="16019" y="19451"/>
                    </a:cubicBezTo>
                    <a:cubicBezTo>
                      <a:pt x="16009" y="19231"/>
                      <a:pt x="16019" y="18990"/>
                      <a:pt x="16042" y="18770"/>
                    </a:cubicBezTo>
                    <a:cubicBezTo>
                      <a:pt x="16128" y="17697"/>
                      <a:pt x="16227" y="16628"/>
                      <a:pt x="16324" y="15555"/>
                    </a:cubicBezTo>
                    <a:cubicBezTo>
                      <a:pt x="16476" y="14459"/>
                      <a:pt x="16617" y="13390"/>
                      <a:pt x="16780" y="12317"/>
                    </a:cubicBezTo>
                    <a:cubicBezTo>
                      <a:pt x="16856" y="11756"/>
                      <a:pt x="16965" y="11244"/>
                      <a:pt x="17064" y="10710"/>
                    </a:cubicBezTo>
                    <a:cubicBezTo>
                      <a:pt x="17128" y="10386"/>
                      <a:pt x="17256" y="10195"/>
                      <a:pt x="17395" y="10195"/>
                    </a:cubicBezTo>
                    <a:close/>
                    <a:moveTo>
                      <a:pt x="1838" y="0"/>
                    </a:moveTo>
                    <a:cubicBezTo>
                      <a:pt x="1721" y="0"/>
                      <a:pt x="1620" y="110"/>
                      <a:pt x="1530" y="311"/>
                    </a:cubicBezTo>
                    <a:cubicBezTo>
                      <a:pt x="1356" y="678"/>
                      <a:pt x="1193" y="1066"/>
                      <a:pt x="1062" y="1480"/>
                    </a:cubicBezTo>
                    <a:cubicBezTo>
                      <a:pt x="388" y="3622"/>
                      <a:pt x="83" y="6058"/>
                      <a:pt x="7" y="8641"/>
                    </a:cubicBezTo>
                    <a:cubicBezTo>
                      <a:pt x="-36" y="9761"/>
                      <a:pt x="128" y="10830"/>
                      <a:pt x="356" y="11853"/>
                    </a:cubicBezTo>
                    <a:cubicBezTo>
                      <a:pt x="453" y="12317"/>
                      <a:pt x="617" y="12635"/>
                      <a:pt x="856" y="12755"/>
                    </a:cubicBezTo>
                    <a:cubicBezTo>
                      <a:pt x="4312" y="14703"/>
                      <a:pt x="7769" y="16651"/>
                      <a:pt x="11226" y="18576"/>
                    </a:cubicBezTo>
                    <a:cubicBezTo>
                      <a:pt x="12890" y="19525"/>
                      <a:pt x="14553" y="20427"/>
                      <a:pt x="16227" y="21349"/>
                    </a:cubicBezTo>
                    <a:cubicBezTo>
                      <a:pt x="16400" y="21450"/>
                      <a:pt x="16585" y="21473"/>
                      <a:pt x="16759" y="21570"/>
                    </a:cubicBezTo>
                    <a:cubicBezTo>
                      <a:pt x="16801" y="21590"/>
                      <a:pt x="16840" y="21600"/>
                      <a:pt x="16877" y="21600"/>
                    </a:cubicBezTo>
                    <a:cubicBezTo>
                      <a:pt x="17053" y="21600"/>
                      <a:pt x="17178" y="21376"/>
                      <a:pt x="17259" y="21035"/>
                    </a:cubicBezTo>
                    <a:cubicBezTo>
                      <a:pt x="17369" y="20494"/>
                      <a:pt x="17572" y="20350"/>
                      <a:pt x="17791" y="20350"/>
                    </a:cubicBezTo>
                    <a:cubicBezTo>
                      <a:pt x="17809" y="20350"/>
                      <a:pt x="17827" y="20350"/>
                      <a:pt x="17847" y="20354"/>
                    </a:cubicBezTo>
                    <a:cubicBezTo>
                      <a:pt x="17936" y="20357"/>
                      <a:pt x="18026" y="20360"/>
                      <a:pt x="18115" y="20360"/>
                    </a:cubicBezTo>
                    <a:cubicBezTo>
                      <a:pt x="18915" y="20360"/>
                      <a:pt x="19705" y="20166"/>
                      <a:pt x="20487" y="19792"/>
                    </a:cubicBezTo>
                    <a:cubicBezTo>
                      <a:pt x="20553" y="19745"/>
                      <a:pt x="20618" y="19695"/>
                      <a:pt x="20684" y="19672"/>
                    </a:cubicBezTo>
                    <a:cubicBezTo>
                      <a:pt x="21108" y="19548"/>
                      <a:pt x="21357" y="19037"/>
                      <a:pt x="21433" y="18088"/>
                    </a:cubicBezTo>
                    <a:cubicBezTo>
                      <a:pt x="21477" y="17600"/>
                      <a:pt x="21498" y="17116"/>
                      <a:pt x="21531" y="16601"/>
                    </a:cubicBezTo>
                    <a:cubicBezTo>
                      <a:pt x="21564" y="16116"/>
                      <a:pt x="21455" y="15776"/>
                      <a:pt x="21303" y="15435"/>
                    </a:cubicBezTo>
                    <a:cubicBezTo>
                      <a:pt x="20563" y="13924"/>
                      <a:pt x="19759" y="12635"/>
                      <a:pt x="18879" y="11562"/>
                    </a:cubicBezTo>
                    <a:cubicBezTo>
                      <a:pt x="18792" y="11442"/>
                      <a:pt x="18704" y="11341"/>
                      <a:pt x="18628" y="11221"/>
                    </a:cubicBezTo>
                    <a:cubicBezTo>
                      <a:pt x="18499" y="11027"/>
                      <a:pt x="18433" y="10760"/>
                      <a:pt x="18476" y="10392"/>
                    </a:cubicBezTo>
                    <a:cubicBezTo>
                      <a:pt x="18531" y="10028"/>
                      <a:pt x="18488" y="9808"/>
                      <a:pt x="18314" y="9687"/>
                    </a:cubicBezTo>
                    <a:cubicBezTo>
                      <a:pt x="18118" y="9540"/>
                      <a:pt x="17923" y="9346"/>
                      <a:pt x="17726" y="9223"/>
                    </a:cubicBezTo>
                    <a:cubicBezTo>
                      <a:pt x="15162" y="7739"/>
                      <a:pt x="4997" y="1845"/>
                      <a:pt x="2476" y="411"/>
                    </a:cubicBezTo>
                    <a:cubicBezTo>
                      <a:pt x="2334" y="311"/>
                      <a:pt x="2182" y="264"/>
                      <a:pt x="2051" y="117"/>
                    </a:cubicBezTo>
                    <a:cubicBezTo>
                      <a:pt x="1976" y="37"/>
                      <a:pt x="1905" y="0"/>
                      <a:pt x="1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89" name="Google Shape;2590;p39"/>
              <p:cNvSpPr/>
              <p:nvPr/>
            </p:nvSpPr>
            <p:spPr>
              <a:xfrm flipH="1">
                <a:off x="394070" y="143609"/>
                <a:ext cx="305724" cy="1639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14" h="21600" extrusionOk="0">
                    <a:moveTo>
                      <a:pt x="6421" y="1990"/>
                    </a:moveTo>
                    <a:cubicBezTo>
                      <a:pt x="7680" y="1990"/>
                      <a:pt x="8934" y="2366"/>
                      <a:pt x="10178" y="2949"/>
                    </a:cubicBezTo>
                    <a:cubicBezTo>
                      <a:pt x="11386" y="3800"/>
                      <a:pt x="12630" y="4517"/>
                      <a:pt x="13806" y="5494"/>
                    </a:cubicBezTo>
                    <a:cubicBezTo>
                      <a:pt x="15350" y="6740"/>
                      <a:pt x="16862" y="8299"/>
                      <a:pt x="18070" y="10657"/>
                    </a:cubicBezTo>
                    <a:cubicBezTo>
                      <a:pt x="18507" y="11571"/>
                      <a:pt x="18945" y="12610"/>
                      <a:pt x="19282" y="13722"/>
                    </a:cubicBezTo>
                    <a:cubicBezTo>
                      <a:pt x="19752" y="15353"/>
                      <a:pt x="19549" y="16599"/>
                      <a:pt x="18673" y="17379"/>
                    </a:cubicBezTo>
                    <a:cubicBezTo>
                      <a:pt x="18037" y="17970"/>
                      <a:pt x="17401" y="18427"/>
                      <a:pt x="16728" y="18750"/>
                    </a:cubicBezTo>
                    <a:cubicBezTo>
                      <a:pt x="15673" y="19270"/>
                      <a:pt x="14608" y="19458"/>
                      <a:pt x="13543" y="19458"/>
                    </a:cubicBezTo>
                    <a:cubicBezTo>
                      <a:pt x="12570" y="19458"/>
                      <a:pt x="11593" y="19297"/>
                      <a:pt x="10616" y="19081"/>
                    </a:cubicBezTo>
                    <a:cubicBezTo>
                      <a:pt x="8127" y="18490"/>
                      <a:pt x="5744" y="17119"/>
                      <a:pt x="3559" y="14708"/>
                    </a:cubicBezTo>
                    <a:cubicBezTo>
                      <a:pt x="2651" y="13722"/>
                      <a:pt x="1881" y="12485"/>
                      <a:pt x="1379" y="10657"/>
                    </a:cubicBezTo>
                    <a:cubicBezTo>
                      <a:pt x="1005" y="9411"/>
                      <a:pt x="941" y="8111"/>
                      <a:pt x="1176" y="6803"/>
                    </a:cubicBezTo>
                    <a:cubicBezTo>
                      <a:pt x="1646" y="4320"/>
                      <a:pt x="2619" y="3146"/>
                      <a:pt x="3863" y="2554"/>
                    </a:cubicBezTo>
                    <a:cubicBezTo>
                      <a:pt x="4716" y="2160"/>
                      <a:pt x="5569" y="1990"/>
                      <a:pt x="6421" y="1990"/>
                    </a:cubicBezTo>
                    <a:close/>
                    <a:moveTo>
                      <a:pt x="5223" y="0"/>
                    </a:moveTo>
                    <a:cubicBezTo>
                      <a:pt x="4094" y="0"/>
                      <a:pt x="2950" y="430"/>
                      <a:pt x="1946" y="1703"/>
                    </a:cubicBezTo>
                    <a:cubicBezTo>
                      <a:pt x="-101" y="4257"/>
                      <a:pt x="-774" y="9285"/>
                      <a:pt x="1107" y="13399"/>
                    </a:cubicBezTo>
                    <a:cubicBezTo>
                      <a:pt x="2116" y="15622"/>
                      <a:pt x="3361" y="17119"/>
                      <a:pt x="4771" y="18167"/>
                    </a:cubicBezTo>
                    <a:cubicBezTo>
                      <a:pt x="7523" y="20327"/>
                      <a:pt x="10395" y="21600"/>
                      <a:pt x="13359" y="21600"/>
                    </a:cubicBezTo>
                    <a:cubicBezTo>
                      <a:pt x="13976" y="21600"/>
                      <a:pt x="14594" y="21546"/>
                      <a:pt x="15216" y="21430"/>
                    </a:cubicBezTo>
                    <a:cubicBezTo>
                      <a:pt x="16323" y="21233"/>
                      <a:pt x="17433" y="20650"/>
                      <a:pt x="18475" y="20058"/>
                    </a:cubicBezTo>
                    <a:cubicBezTo>
                      <a:pt x="19047" y="19664"/>
                      <a:pt x="19549" y="18884"/>
                      <a:pt x="20052" y="18230"/>
                    </a:cubicBezTo>
                    <a:cubicBezTo>
                      <a:pt x="20623" y="17450"/>
                      <a:pt x="20826" y="16267"/>
                      <a:pt x="20655" y="15030"/>
                    </a:cubicBezTo>
                    <a:cubicBezTo>
                      <a:pt x="20522" y="13856"/>
                      <a:pt x="20287" y="12682"/>
                      <a:pt x="19987" y="11634"/>
                    </a:cubicBezTo>
                    <a:cubicBezTo>
                      <a:pt x="18945" y="8371"/>
                      <a:pt x="17300" y="6471"/>
                      <a:pt x="15617" y="4714"/>
                    </a:cubicBezTo>
                    <a:cubicBezTo>
                      <a:pt x="14175" y="3271"/>
                      <a:pt x="12695" y="2097"/>
                      <a:pt x="11183" y="1515"/>
                    </a:cubicBezTo>
                    <a:cubicBezTo>
                      <a:pt x="9270" y="403"/>
                      <a:pt x="7389" y="72"/>
                      <a:pt x="5476" y="9"/>
                    </a:cubicBezTo>
                    <a:cubicBezTo>
                      <a:pt x="5393" y="0"/>
                      <a:pt x="5311" y="0"/>
                      <a:pt x="522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90" name="Google Shape;2591;p39"/>
              <p:cNvSpPr/>
              <p:nvPr/>
            </p:nvSpPr>
            <p:spPr>
              <a:xfrm flipH="1">
                <a:off x="411572" y="158712"/>
                <a:ext cx="272900" cy="132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1" h="21600" extrusionOk="0">
                    <a:moveTo>
                      <a:pt x="6181" y="0"/>
                    </a:moveTo>
                    <a:cubicBezTo>
                      <a:pt x="5202" y="0"/>
                      <a:pt x="4223" y="211"/>
                      <a:pt x="3244" y="698"/>
                    </a:cubicBezTo>
                    <a:cubicBezTo>
                      <a:pt x="1815" y="1430"/>
                      <a:pt x="698" y="2881"/>
                      <a:pt x="158" y="5951"/>
                    </a:cubicBezTo>
                    <a:cubicBezTo>
                      <a:pt x="-112" y="7569"/>
                      <a:pt x="-38" y="9176"/>
                      <a:pt x="391" y="10717"/>
                    </a:cubicBezTo>
                    <a:cubicBezTo>
                      <a:pt x="968" y="12978"/>
                      <a:pt x="1852" y="14507"/>
                      <a:pt x="2894" y="15726"/>
                    </a:cubicBezTo>
                    <a:cubicBezTo>
                      <a:pt x="5403" y="18707"/>
                      <a:pt x="8140" y="20403"/>
                      <a:pt x="10998" y="21135"/>
                    </a:cubicBezTo>
                    <a:cubicBezTo>
                      <a:pt x="12120" y="21401"/>
                      <a:pt x="13242" y="21600"/>
                      <a:pt x="14359" y="21600"/>
                    </a:cubicBezTo>
                    <a:cubicBezTo>
                      <a:pt x="15581" y="21600"/>
                      <a:pt x="16804" y="21367"/>
                      <a:pt x="18016" y="20724"/>
                    </a:cubicBezTo>
                    <a:cubicBezTo>
                      <a:pt x="18789" y="20326"/>
                      <a:pt x="19519" y="19760"/>
                      <a:pt x="20249" y="19029"/>
                    </a:cubicBezTo>
                    <a:cubicBezTo>
                      <a:pt x="21255" y="18065"/>
                      <a:pt x="21488" y="16524"/>
                      <a:pt x="20948" y="14507"/>
                    </a:cubicBezTo>
                    <a:cubicBezTo>
                      <a:pt x="20562" y="13133"/>
                      <a:pt x="20059" y="11847"/>
                      <a:pt x="19556" y="10717"/>
                    </a:cubicBezTo>
                    <a:cubicBezTo>
                      <a:pt x="18169" y="7802"/>
                      <a:pt x="16433" y="5874"/>
                      <a:pt x="14660" y="4333"/>
                    </a:cubicBezTo>
                    <a:cubicBezTo>
                      <a:pt x="13311" y="3125"/>
                      <a:pt x="11882" y="2239"/>
                      <a:pt x="10495" y="1186"/>
                    </a:cubicBezTo>
                    <a:cubicBezTo>
                      <a:pt x="9066" y="465"/>
                      <a:pt x="7626" y="0"/>
                      <a:pt x="618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91" name="Google Shape;2592;p39"/>
              <p:cNvSpPr/>
              <p:nvPr/>
            </p:nvSpPr>
            <p:spPr>
              <a:xfrm flipH="1">
                <a:off x="521770" y="216876"/>
                <a:ext cx="46904" cy="422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46" h="21600" extrusionOk="0">
                    <a:moveTo>
                      <a:pt x="3838" y="0"/>
                    </a:moveTo>
                    <a:cubicBezTo>
                      <a:pt x="2556" y="0"/>
                      <a:pt x="1473" y="2087"/>
                      <a:pt x="732" y="4383"/>
                    </a:cubicBezTo>
                    <a:cubicBezTo>
                      <a:pt x="-1348" y="10991"/>
                      <a:pt x="1131" y="19096"/>
                      <a:pt x="6545" y="21113"/>
                    </a:cubicBezTo>
                    <a:cubicBezTo>
                      <a:pt x="7400" y="21461"/>
                      <a:pt x="8284" y="21600"/>
                      <a:pt x="9167" y="21600"/>
                    </a:cubicBezTo>
                    <a:cubicBezTo>
                      <a:pt x="13755" y="21600"/>
                      <a:pt x="18200" y="17322"/>
                      <a:pt x="19426" y="10713"/>
                    </a:cubicBezTo>
                    <a:cubicBezTo>
                      <a:pt x="20252" y="5913"/>
                      <a:pt x="18571" y="4661"/>
                      <a:pt x="17345" y="4139"/>
                    </a:cubicBezTo>
                    <a:cubicBezTo>
                      <a:pt x="17203" y="4104"/>
                      <a:pt x="17089" y="4070"/>
                      <a:pt x="16975" y="4070"/>
                    </a:cubicBezTo>
                    <a:cubicBezTo>
                      <a:pt x="16348" y="4070"/>
                      <a:pt x="15892" y="4696"/>
                      <a:pt x="14838" y="6435"/>
                    </a:cubicBezTo>
                    <a:cubicBezTo>
                      <a:pt x="14097" y="7583"/>
                      <a:pt x="12473" y="12661"/>
                      <a:pt x="10022" y="12661"/>
                    </a:cubicBezTo>
                    <a:cubicBezTo>
                      <a:pt x="9765" y="12661"/>
                      <a:pt x="9509" y="12626"/>
                      <a:pt x="9253" y="12487"/>
                    </a:cubicBezTo>
                    <a:cubicBezTo>
                      <a:pt x="6118" y="10991"/>
                      <a:pt x="6545" y="6157"/>
                      <a:pt x="6346" y="4661"/>
                    </a:cubicBezTo>
                    <a:cubicBezTo>
                      <a:pt x="6346" y="2609"/>
                      <a:pt x="6346" y="591"/>
                      <a:pt x="4266" y="70"/>
                    </a:cubicBezTo>
                    <a:cubicBezTo>
                      <a:pt x="4123" y="35"/>
                      <a:pt x="3981" y="0"/>
                      <a:pt x="3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92" name="Google Shape;2593;p39"/>
              <p:cNvSpPr/>
              <p:nvPr/>
            </p:nvSpPr>
            <p:spPr>
              <a:xfrm flipH="1">
                <a:off x="481483" y="228305"/>
                <a:ext cx="17898" cy="195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9" h="21600" extrusionOk="0">
                    <a:moveTo>
                      <a:pt x="9996" y="0"/>
                    </a:moveTo>
                    <a:cubicBezTo>
                      <a:pt x="5631" y="0"/>
                      <a:pt x="1341" y="3537"/>
                      <a:pt x="379" y="8354"/>
                    </a:cubicBezTo>
                    <a:cubicBezTo>
                      <a:pt x="-1248" y="14977"/>
                      <a:pt x="2525" y="20998"/>
                      <a:pt x="8442" y="21525"/>
                    </a:cubicBezTo>
                    <a:cubicBezTo>
                      <a:pt x="8886" y="21600"/>
                      <a:pt x="9256" y="21600"/>
                      <a:pt x="9626" y="21600"/>
                    </a:cubicBezTo>
                    <a:cubicBezTo>
                      <a:pt x="14434" y="21600"/>
                      <a:pt x="18281" y="18364"/>
                      <a:pt x="19242" y="12794"/>
                    </a:cubicBezTo>
                    <a:cubicBezTo>
                      <a:pt x="20352" y="6698"/>
                      <a:pt x="17097" y="1279"/>
                      <a:pt x="11697" y="151"/>
                    </a:cubicBezTo>
                    <a:cubicBezTo>
                      <a:pt x="11179" y="0"/>
                      <a:pt x="10588" y="0"/>
                      <a:pt x="999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93" name="Google Shape;2594;p39"/>
              <p:cNvSpPr/>
              <p:nvPr/>
            </p:nvSpPr>
            <p:spPr>
              <a:xfrm flipH="1">
                <a:off x="588083" y="201026"/>
                <a:ext cx="17357" cy="196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2" h="21600" extrusionOk="0">
                    <a:moveTo>
                      <a:pt x="10127" y="0"/>
                    </a:moveTo>
                    <a:cubicBezTo>
                      <a:pt x="5336" y="0"/>
                      <a:pt x="1381" y="3513"/>
                      <a:pt x="392" y="8371"/>
                    </a:cubicBezTo>
                    <a:cubicBezTo>
                      <a:pt x="-1281" y="14873"/>
                      <a:pt x="2598" y="20853"/>
                      <a:pt x="8150" y="21376"/>
                    </a:cubicBezTo>
                    <a:cubicBezTo>
                      <a:pt x="8834" y="21525"/>
                      <a:pt x="9519" y="21600"/>
                      <a:pt x="10127" y="21600"/>
                    </a:cubicBezTo>
                    <a:cubicBezTo>
                      <a:pt x="15223" y="21600"/>
                      <a:pt x="18722" y="18012"/>
                      <a:pt x="19178" y="12706"/>
                    </a:cubicBezTo>
                    <a:cubicBezTo>
                      <a:pt x="20319" y="6727"/>
                      <a:pt x="16973" y="1271"/>
                      <a:pt x="12029" y="149"/>
                    </a:cubicBezTo>
                    <a:cubicBezTo>
                      <a:pt x="11344" y="75"/>
                      <a:pt x="10736" y="0"/>
                      <a:pt x="101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701" name="Google Shape;2595;p39"/>
            <p:cNvGrpSpPr/>
            <p:nvPr/>
          </p:nvGrpSpPr>
          <p:grpSpPr>
            <a:xfrm>
              <a:off x="-1" y="-1"/>
              <a:ext cx="685307" cy="768560"/>
              <a:chOff x="0" y="0"/>
              <a:chExt cx="685305" cy="768558"/>
            </a:xfrm>
          </p:grpSpPr>
          <p:sp>
            <p:nvSpPr>
              <p:cNvPr id="2695" name="Google Shape;2596;p39"/>
              <p:cNvSpPr/>
              <p:nvPr/>
            </p:nvSpPr>
            <p:spPr>
              <a:xfrm>
                <a:off x="22092" y="22312"/>
                <a:ext cx="640600" cy="7227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21" h="21600" extrusionOk="0">
                    <a:moveTo>
                      <a:pt x="11515" y="0"/>
                    </a:moveTo>
                    <a:cubicBezTo>
                      <a:pt x="11215" y="0"/>
                      <a:pt x="10957" y="134"/>
                      <a:pt x="10764" y="394"/>
                    </a:cubicBezTo>
                    <a:cubicBezTo>
                      <a:pt x="10448" y="764"/>
                      <a:pt x="10134" y="1134"/>
                      <a:pt x="9836" y="1521"/>
                    </a:cubicBezTo>
                    <a:cubicBezTo>
                      <a:pt x="9206" y="2320"/>
                      <a:pt x="8610" y="3149"/>
                      <a:pt x="7961" y="3950"/>
                    </a:cubicBezTo>
                    <a:cubicBezTo>
                      <a:pt x="7729" y="4261"/>
                      <a:pt x="7729" y="4542"/>
                      <a:pt x="7914" y="4869"/>
                    </a:cubicBezTo>
                    <a:cubicBezTo>
                      <a:pt x="8062" y="5164"/>
                      <a:pt x="8193" y="5475"/>
                      <a:pt x="8244" y="5786"/>
                    </a:cubicBezTo>
                    <a:cubicBezTo>
                      <a:pt x="8309" y="6349"/>
                      <a:pt x="8228" y="6898"/>
                      <a:pt x="8046" y="7431"/>
                    </a:cubicBezTo>
                    <a:cubicBezTo>
                      <a:pt x="7880" y="7891"/>
                      <a:pt x="7647" y="8322"/>
                      <a:pt x="7233" y="8647"/>
                    </a:cubicBezTo>
                    <a:cubicBezTo>
                      <a:pt x="6603" y="9141"/>
                      <a:pt x="5921" y="9503"/>
                      <a:pt x="5086" y="9503"/>
                    </a:cubicBezTo>
                    <a:cubicBezTo>
                      <a:pt x="4997" y="9503"/>
                      <a:pt x="4906" y="9499"/>
                      <a:pt x="4813" y="9491"/>
                    </a:cubicBezTo>
                    <a:cubicBezTo>
                      <a:pt x="4758" y="9487"/>
                      <a:pt x="4704" y="9485"/>
                      <a:pt x="4651" y="9485"/>
                    </a:cubicBezTo>
                    <a:cubicBezTo>
                      <a:pt x="4219" y="9485"/>
                      <a:pt x="3885" y="9651"/>
                      <a:pt x="3619" y="9995"/>
                    </a:cubicBezTo>
                    <a:cubicBezTo>
                      <a:pt x="2327" y="11640"/>
                      <a:pt x="1182" y="13343"/>
                      <a:pt x="154" y="15137"/>
                    </a:cubicBezTo>
                    <a:cubicBezTo>
                      <a:pt x="-78" y="15566"/>
                      <a:pt x="-62" y="15818"/>
                      <a:pt x="304" y="16129"/>
                    </a:cubicBezTo>
                    <a:cubicBezTo>
                      <a:pt x="702" y="16468"/>
                      <a:pt x="1116" y="16796"/>
                      <a:pt x="1530" y="17091"/>
                    </a:cubicBezTo>
                    <a:cubicBezTo>
                      <a:pt x="1678" y="17200"/>
                      <a:pt x="1847" y="17251"/>
                      <a:pt x="2013" y="17251"/>
                    </a:cubicBezTo>
                    <a:cubicBezTo>
                      <a:pt x="2279" y="17251"/>
                      <a:pt x="2538" y="17121"/>
                      <a:pt x="2691" y="16883"/>
                    </a:cubicBezTo>
                    <a:cubicBezTo>
                      <a:pt x="2873" y="16603"/>
                      <a:pt x="3023" y="16322"/>
                      <a:pt x="3189" y="16039"/>
                    </a:cubicBezTo>
                    <a:cubicBezTo>
                      <a:pt x="4001" y="14706"/>
                      <a:pt x="4797" y="13372"/>
                      <a:pt x="5625" y="12054"/>
                    </a:cubicBezTo>
                    <a:cubicBezTo>
                      <a:pt x="5939" y="11536"/>
                      <a:pt x="6305" y="11046"/>
                      <a:pt x="6653" y="10544"/>
                    </a:cubicBezTo>
                    <a:cubicBezTo>
                      <a:pt x="7400" y="9491"/>
                      <a:pt x="8146" y="8409"/>
                      <a:pt x="8924" y="7372"/>
                    </a:cubicBezTo>
                    <a:cubicBezTo>
                      <a:pt x="9504" y="6646"/>
                      <a:pt x="10200" y="5994"/>
                      <a:pt x="10996" y="5447"/>
                    </a:cubicBezTo>
                    <a:cubicBezTo>
                      <a:pt x="11610" y="5002"/>
                      <a:pt x="12272" y="4631"/>
                      <a:pt x="13069" y="4483"/>
                    </a:cubicBezTo>
                    <a:cubicBezTo>
                      <a:pt x="13260" y="4444"/>
                      <a:pt x="13453" y="4420"/>
                      <a:pt x="13646" y="4420"/>
                    </a:cubicBezTo>
                    <a:cubicBezTo>
                      <a:pt x="13890" y="4420"/>
                      <a:pt x="14131" y="4459"/>
                      <a:pt x="14361" y="4558"/>
                    </a:cubicBezTo>
                    <a:cubicBezTo>
                      <a:pt x="15207" y="4928"/>
                      <a:pt x="15721" y="5520"/>
                      <a:pt x="15937" y="6335"/>
                    </a:cubicBezTo>
                    <a:cubicBezTo>
                      <a:pt x="16135" y="7106"/>
                      <a:pt x="16035" y="7876"/>
                      <a:pt x="15803" y="8647"/>
                    </a:cubicBezTo>
                    <a:cubicBezTo>
                      <a:pt x="15471" y="9832"/>
                      <a:pt x="14859" y="10898"/>
                      <a:pt x="14179" y="11951"/>
                    </a:cubicBezTo>
                    <a:cubicBezTo>
                      <a:pt x="13564" y="12943"/>
                      <a:pt x="12918" y="13921"/>
                      <a:pt x="12256" y="14885"/>
                    </a:cubicBezTo>
                    <a:cubicBezTo>
                      <a:pt x="11294" y="16261"/>
                      <a:pt x="10316" y="17639"/>
                      <a:pt x="9338" y="19018"/>
                    </a:cubicBezTo>
                    <a:cubicBezTo>
                      <a:pt x="9140" y="19298"/>
                      <a:pt x="8874" y="19551"/>
                      <a:pt x="8658" y="19833"/>
                    </a:cubicBezTo>
                    <a:cubicBezTo>
                      <a:pt x="8360" y="20232"/>
                      <a:pt x="8476" y="20736"/>
                      <a:pt x="8958" y="20958"/>
                    </a:cubicBezTo>
                    <a:cubicBezTo>
                      <a:pt x="9404" y="21181"/>
                      <a:pt x="9886" y="21358"/>
                      <a:pt x="10366" y="21537"/>
                    </a:cubicBezTo>
                    <a:cubicBezTo>
                      <a:pt x="10484" y="21578"/>
                      <a:pt x="10589" y="21600"/>
                      <a:pt x="10682" y="21600"/>
                    </a:cubicBezTo>
                    <a:cubicBezTo>
                      <a:pt x="10891" y="21600"/>
                      <a:pt x="11051" y="21494"/>
                      <a:pt x="11212" y="21269"/>
                    </a:cubicBezTo>
                    <a:cubicBezTo>
                      <a:pt x="11824" y="20425"/>
                      <a:pt x="12470" y="19581"/>
                      <a:pt x="13053" y="18707"/>
                    </a:cubicBezTo>
                    <a:cubicBezTo>
                      <a:pt x="13583" y="17892"/>
                      <a:pt x="14063" y="17062"/>
                      <a:pt x="14577" y="16233"/>
                    </a:cubicBezTo>
                    <a:cubicBezTo>
                      <a:pt x="14677" y="16070"/>
                      <a:pt x="14677" y="15921"/>
                      <a:pt x="14577" y="15759"/>
                    </a:cubicBezTo>
                    <a:cubicBezTo>
                      <a:pt x="14511" y="15639"/>
                      <a:pt x="14427" y="15521"/>
                      <a:pt x="14345" y="15403"/>
                    </a:cubicBezTo>
                    <a:cubicBezTo>
                      <a:pt x="13865" y="14765"/>
                      <a:pt x="13797" y="14055"/>
                      <a:pt x="14029" y="13329"/>
                    </a:cubicBezTo>
                    <a:cubicBezTo>
                      <a:pt x="14213" y="12736"/>
                      <a:pt x="14527" y="12203"/>
                      <a:pt x="14959" y="11743"/>
                    </a:cubicBezTo>
                    <a:cubicBezTo>
                      <a:pt x="15578" y="11064"/>
                      <a:pt x="16372" y="10670"/>
                      <a:pt x="17338" y="10670"/>
                    </a:cubicBezTo>
                    <a:cubicBezTo>
                      <a:pt x="17407" y="10670"/>
                      <a:pt x="17475" y="10672"/>
                      <a:pt x="17543" y="10676"/>
                    </a:cubicBezTo>
                    <a:cubicBezTo>
                      <a:pt x="17580" y="10678"/>
                      <a:pt x="17614" y="10680"/>
                      <a:pt x="17648" y="10680"/>
                    </a:cubicBezTo>
                    <a:cubicBezTo>
                      <a:pt x="18087" y="10680"/>
                      <a:pt x="18376" y="10503"/>
                      <a:pt x="18622" y="10188"/>
                    </a:cubicBezTo>
                    <a:cubicBezTo>
                      <a:pt x="19004" y="9684"/>
                      <a:pt x="20776" y="7254"/>
                      <a:pt x="21240" y="6528"/>
                    </a:cubicBezTo>
                    <a:cubicBezTo>
                      <a:pt x="21522" y="6083"/>
                      <a:pt x="21472" y="5803"/>
                      <a:pt x="21108" y="5416"/>
                    </a:cubicBezTo>
                    <a:cubicBezTo>
                      <a:pt x="20098" y="4410"/>
                      <a:pt x="18986" y="3491"/>
                      <a:pt x="17743" y="2735"/>
                    </a:cubicBezTo>
                    <a:cubicBezTo>
                      <a:pt x="16797" y="2143"/>
                      <a:pt x="15803" y="1566"/>
                      <a:pt x="14775" y="1106"/>
                    </a:cubicBezTo>
                    <a:cubicBezTo>
                      <a:pt x="13847" y="675"/>
                      <a:pt x="12837" y="380"/>
                      <a:pt x="11858" y="53"/>
                    </a:cubicBezTo>
                    <a:cubicBezTo>
                      <a:pt x="11738" y="18"/>
                      <a:pt x="11624" y="0"/>
                      <a:pt x="1151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96" name="Google Shape;2597;p39"/>
              <p:cNvSpPr/>
              <p:nvPr/>
            </p:nvSpPr>
            <p:spPr>
              <a:xfrm>
                <a:off x="117979" y="190549"/>
                <a:ext cx="336109" cy="4773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600" extrusionOk="0">
                    <a:moveTo>
                      <a:pt x="19525" y="0"/>
                    </a:moveTo>
                    <a:cubicBezTo>
                      <a:pt x="19239" y="0"/>
                      <a:pt x="18949" y="34"/>
                      <a:pt x="18658" y="95"/>
                    </a:cubicBezTo>
                    <a:cubicBezTo>
                      <a:pt x="17423" y="342"/>
                      <a:pt x="16383" y="834"/>
                      <a:pt x="15404" y="1419"/>
                    </a:cubicBezTo>
                    <a:cubicBezTo>
                      <a:pt x="13194" y="2743"/>
                      <a:pt x="11491" y="4381"/>
                      <a:pt x="10036" y="6151"/>
                    </a:cubicBezTo>
                    <a:cubicBezTo>
                      <a:pt x="9563" y="6601"/>
                      <a:pt x="9091" y="7072"/>
                      <a:pt x="8679" y="7543"/>
                    </a:cubicBezTo>
                    <a:cubicBezTo>
                      <a:pt x="7605" y="8777"/>
                      <a:pt x="6500" y="10012"/>
                      <a:pt x="5490" y="11290"/>
                    </a:cubicBezTo>
                    <a:cubicBezTo>
                      <a:pt x="3818" y="13445"/>
                      <a:pt x="2206" y="15643"/>
                      <a:pt x="594" y="17862"/>
                    </a:cubicBezTo>
                    <a:cubicBezTo>
                      <a:pt x="282" y="18290"/>
                      <a:pt x="152" y="18783"/>
                      <a:pt x="26" y="19276"/>
                    </a:cubicBezTo>
                    <a:cubicBezTo>
                      <a:pt x="-69" y="19657"/>
                      <a:pt x="91" y="20061"/>
                      <a:pt x="594" y="20285"/>
                    </a:cubicBezTo>
                    <a:cubicBezTo>
                      <a:pt x="1543" y="20689"/>
                      <a:pt x="2522" y="21117"/>
                      <a:pt x="3532" y="21452"/>
                    </a:cubicBezTo>
                    <a:cubicBezTo>
                      <a:pt x="3809" y="21548"/>
                      <a:pt x="4095" y="21600"/>
                      <a:pt x="4368" y="21600"/>
                    </a:cubicBezTo>
                    <a:cubicBezTo>
                      <a:pt x="4810" y="21600"/>
                      <a:pt x="5235" y="21465"/>
                      <a:pt x="5586" y="21163"/>
                    </a:cubicBezTo>
                    <a:cubicBezTo>
                      <a:pt x="5902" y="20892"/>
                      <a:pt x="6218" y="20599"/>
                      <a:pt x="6469" y="20310"/>
                    </a:cubicBezTo>
                    <a:cubicBezTo>
                      <a:pt x="7132" y="19479"/>
                      <a:pt x="7765" y="18626"/>
                      <a:pt x="8428" y="17795"/>
                    </a:cubicBezTo>
                    <a:cubicBezTo>
                      <a:pt x="9815" y="16000"/>
                      <a:pt x="11236" y="14230"/>
                      <a:pt x="12627" y="12456"/>
                    </a:cubicBezTo>
                    <a:cubicBezTo>
                      <a:pt x="14048" y="10618"/>
                      <a:pt x="15469" y="8756"/>
                      <a:pt x="16921" y="6915"/>
                    </a:cubicBezTo>
                    <a:cubicBezTo>
                      <a:pt x="18091" y="5434"/>
                      <a:pt x="19287" y="3953"/>
                      <a:pt x="20487" y="2451"/>
                    </a:cubicBezTo>
                    <a:cubicBezTo>
                      <a:pt x="20803" y="2047"/>
                      <a:pt x="21089" y="1644"/>
                      <a:pt x="21310" y="1216"/>
                    </a:cubicBezTo>
                    <a:cubicBezTo>
                      <a:pt x="21531" y="791"/>
                      <a:pt x="21371" y="545"/>
                      <a:pt x="20868" y="296"/>
                    </a:cubicBezTo>
                    <a:cubicBezTo>
                      <a:pt x="20439" y="89"/>
                      <a:pt x="19984" y="0"/>
                      <a:pt x="1952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97" name="Google Shape;2598;p39"/>
              <p:cNvSpPr/>
              <p:nvPr/>
            </p:nvSpPr>
            <p:spPr>
              <a:xfrm>
                <a:off x="226346" y="240687"/>
                <a:ext cx="254899" cy="4489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38" h="21600" extrusionOk="0">
                    <a:moveTo>
                      <a:pt x="20765" y="0"/>
                    </a:moveTo>
                    <a:cubicBezTo>
                      <a:pt x="20473" y="0"/>
                      <a:pt x="20090" y="88"/>
                      <a:pt x="19901" y="216"/>
                    </a:cubicBezTo>
                    <a:cubicBezTo>
                      <a:pt x="19523" y="455"/>
                      <a:pt x="19277" y="717"/>
                      <a:pt x="19026" y="1005"/>
                    </a:cubicBezTo>
                    <a:cubicBezTo>
                      <a:pt x="17275" y="2818"/>
                      <a:pt x="15564" y="4655"/>
                      <a:pt x="13813" y="6468"/>
                    </a:cubicBezTo>
                    <a:cubicBezTo>
                      <a:pt x="11936" y="8376"/>
                      <a:pt x="10059" y="10284"/>
                      <a:pt x="8223" y="12189"/>
                    </a:cubicBezTo>
                    <a:cubicBezTo>
                      <a:pt x="6226" y="14219"/>
                      <a:pt x="4263" y="16271"/>
                      <a:pt x="2306" y="18297"/>
                    </a:cubicBezTo>
                    <a:cubicBezTo>
                      <a:pt x="1597" y="19014"/>
                      <a:pt x="887" y="19728"/>
                      <a:pt x="218" y="20445"/>
                    </a:cubicBezTo>
                    <a:cubicBezTo>
                      <a:pt x="-28" y="20729"/>
                      <a:pt x="-114" y="21040"/>
                      <a:pt x="218" y="21325"/>
                    </a:cubicBezTo>
                    <a:cubicBezTo>
                      <a:pt x="493" y="21554"/>
                      <a:pt x="859" y="21600"/>
                      <a:pt x="1248" y="21600"/>
                    </a:cubicBezTo>
                    <a:cubicBezTo>
                      <a:pt x="1391" y="21600"/>
                      <a:pt x="1534" y="21597"/>
                      <a:pt x="1677" y="21590"/>
                    </a:cubicBezTo>
                    <a:cubicBezTo>
                      <a:pt x="2512" y="21541"/>
                      <a:pt x="3016" y="21207"/>
                      <a:pt x="3474" y="20850"/>
                    </a:cubicBezTo>
                    <a:cubicBezTo>
                      <a:pt x="4641" y="19895"/>
                      <a:pt x="5762" y="18942"/>
                      <a:pt x="6935" y="17963"/>
                    </a:cubicBezTo>
                    <a:cubicBezTo>
                      <a:pt x="6935" y="17986"/>
                      <a:pt x="6975" y="17986"/>
                      <a:pt x="6975" y="17986"/>
                    </a:cubicBezTo>
                    <a:cubicBezTo>
                      <a:pt x="8269" y="16772"/>
                      <a:pt x="9602" y="15577"/>
                      <a:pt x="10855" y="14337"/>
                    </a:cubicBezTo>
                    <a:cubicBezTo>
                      <a:pt x="13481" y="11761"/>
                      <a:pt x="16148" y="9162"/>
                      <a:pt x="18694" y="6537"/>
                    </a:cubicBezTo>
                    <a:cubicBezTo>
                      <a:pt x="20027" y="5178"/>
                      <a:pt x="20942" y="3725"/>
                      <a:pt x="21360" y="2173"/>
                    </a:cubicBezTo>
                    <a:cubicBezTo>
                      <a:pt x="21486" y="1601"/>
                      <a:pt x="21440" y="1028"/>
                      <a:pt x="21360" y="455"/>
                    </a:cubicBezTo>
                    <a:cubicBezTo>
                      <a:pt x="21360" y="288"/>
                      <a:pt x="21068" y="26"/>
                      <a:pt x="20857" y="3"/>
                    </a:cubicBezTo>
                    <a:cubicBezTo>
                      <a:pt x="20828" y="0"/>
                      <a:pt x="20799" y="0"/>
                      <a:pt x="20765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98" name="Google Shape;2599;p39"/>
              <p:cNvSpPr/>
              <p:nvPr/>
            </p:nvSpPr>
            <p:spPr>
              <a:xfrm>
                <a:off x="0" y="0"/>
                <a:ext cx="685306" cy="768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0" h="21600" extrusionOk="0">
                    <a:moveTo>
                      <a:pt x="13251" y="5356"/>
                    </a:moveTo>
                    <a:cubicBezTo>
                      <a:pt x="13476" y="5356"/>
                      <a:pt x="13699" y="5411"/>
                      <a:pt x="13909" y="5539"/>
                    </a:cubicBezTo>
                    <a:cubicBezTo>
                      <a:pt x="14156" y="5694"/>
                      <a:pt x="14234" y="5847"/>
                      <a:pt x="14126" y="6111"/>
                    </a:cubicBezTo>
                    <a:cubicBezTo>
                      <a:pt x="14017" y="6377"/>
                      <a:pt x="13877" y="6627"/>
                      <a:pt x="13722" y="6878"/>
                    </a:cubicBezTo>
                    <a:cubicBezTo>
                      <a:pt x="13134" y="7811"/>
                      <a:pt x="12548" y="8730"/>
                      <a:pt x="11975" y="9650"/>
                    </a:cubicBezTo>
                    <a:cubicBezTo>
                      <a:pt x="11263" y="10793"/>
                      <a:pt x="10567" y="11950"/>
                      <a:pt x="9870" y="13092"/>
                    </a:cubicBezTo>
                    <a:cubicBezTo>
                      <a:pt x="9189" y="14193"/>
                      <a:pt x="8492" y="15292"/>
                      <a:pt x="7813" y="16407"/>
                    </a:cubicBezTo>
                    <a:cubicBezTo>
                      <a:pt x="7488" y="16923"/>
                      <a:pt x="7178" y="17453"/>
                      <a:pt x="6853" y="17969"/>
                    </a:cubicBezTo>
                    <a:cubicBezTo>
                      <a:pt x="6730" y="18149"/>
                      <a:pt x="6575" y="18330"/>
                      <a:pt x="6420" y="18499"/>
                    </a:cubicBezTo>
                    <a:cubicBezTo>
                      <a:pt x="6248" y="18686"/>
                      <a:pt x="6040" y="18770"/>
                      <a:pt x="5823" y="18770"/>
                    </a:cubicBezTo>
                    <a:cubicBezTo>
                      <a:pt x="5689" y="18770"/>
                      <a:pt x="5549" y="18738"/>
                      <a:pt x="5413" y="18678"/>
                    </a:cubicBezTo>
                    <a:cubicBezTo>
                      <a:pt x="4918" y="18470"/>
                      <a:pt x="4438" y="18204"/>
                      <a:pt x="3973" y="17954"/>
                    </a:cubicBezTo>
                    <a:cubicBezTo>
                      <a:pt x="3727" y="17814"/>
                      <a:pt x="3649" y="17564"/>
                      <a:pt x="3695" y="17327"/>
                    </a:cubicBezTo>
                    <a:cubicBezTo>
                      <a:pt x="3757" y="17021"/>
                      <a:pt x="3821" y="16715"/>
                      <a:pt x="3973" y="16449"/>
                    </a:cubicBezTo>
                    <a:cubicBezTo>
                      <a:pt x="4763" y="15070"/>
                      <a:pt x="5553" y="13705"/>
                      <a:pt x="6373" y="12367"/>
                    </a:cubicBezTo>
                    <a:cubicBezTo>
                      <a:pt x="6868" y="11573"/>
                      <a:pt x="7409" y="10807"/>
                      <a:pt x="7936" y="10040"/>
                    </a:cubicBezTo>
                    <a:cubicBezTo>
                      <a:pt x="8138" y="9747"/>
                      <a:pt x="8369" y="9455"/>
                      <a:pt x="8600" y="9176"/>
                    </a:cubicBezTo>
                    <a:cubicBezTo>
                      <a:pt x="9314" y="8076"/>
                      <a:pt x="10149" y="7059"/>
                      <a:pt x="11231" y="6237"/>
                    </a:cubicBezTo>
                    <a:cubicBezTo>
                      <a:pt x="11711" y="5874"/>
                      <a:pt x="12221" y="5568"/>
                      <a:pt x="12826" y="5415"/>
                    </a:cubicBezTo>
                    <a:cubicBezTo>
                      <a:pt x="12968" y="5377"/>
                      <a:pt x="13111" y="5356"/>
                      <a:pt x="13251" y="5356"/>
                    </a:cubicBezTo>
                    <a:close/>
                    <a:moveTo>
                      <a:pt x="14771" y="6765"/>
                    </a:moveTo>
                    <a:cubicBezTo>
                      <a:pt x="14784" y="6765"/>
                      <a:pt x="14795" y="6765"/>
                      <a:pt x="14805" y="6767"/>
                    </a:cubicBezTo>
                    <a:cubicBezTo>
                      <a:pt x="14884" y="6780"/>
                      <a:pt x="14992" y="6933"/>
                      <a:pt x="14992" y="7030"/>
                    </a:cubicBezTo>
                    <a:cubicBezTo>
                      <a:pt x="15022" y="7365"/>
                      <a:pt x="15039" y="7700"/>
                      <a:pt x="14992" y="8034"/>
                    </a:cubicBezTo>
                    <a:cubicBezTo>
                      <a:pt x="14837" y="8941"/>
                      <a:pt x="14497" y="9790"/>
                      <a:pt x="14003" y="10583"/>
                    </a:cubicBezTo>
                    <a:cubicBezTo>
                      <a:pt x="13058" y="12116"/>
                      <a:pt x="12068" y="13635"/>
                      <a:pt x="11093" y="15139"/>
                    </a:cubicBezTo>
                    <a:cubicBezTo>
                      <a:pt x="10628" y="15864"/>
                      <a:pt x="10134" y="16562"/>
                      <a:pt x="9654" y="17271"/>
                    </a:cubicBezTo>
                    <a:cubicBezTo>
                      <a:pt x="9654" y="17271"/>
                      <a:pt x="9639" y="17271"/>
                      <a:pt x="9639" y="17258"/>
                    </a:cubicBezTo>
                    <a:cubicBezTo>
                      <a:pt x="9204" y="17830"/>
                      <a:pt x="8787" y="18386"/>
                      <a:pt x="8354" y="18944"/>
                    </a:cubicBezTo>
                    <a:cubicBezTo>
                      <a:pt x="8184" y="19153"/>
                      <a:pt x="7997" y="19348"/>
                      <a:pt x="7687" y="19376"/>
                    </a:cubicBezTo>
                    <a:cubicBezTo>
                      <a:pt x="7634" y="19380"/>
                      <a:pt x="7581" y="19382"/>
                      <a:pt x="7528" y="19382"/>
                    </a:cubicBezTo>
                    <a:cubicBezTo>
                      <a:pt x="7384" y="19382"/>
                      <a:pt x="7248" y="19355"/>
                      <a:pt x="7146" y="19221"/>
                    </a:cubicBezTo>
                    <a:cubicBezTo>
                      <a:pt x="7023" y="19055"/>
                      <a:pt x="7055" y="18873"/>
                      <a:pt x="7146" y="18707"/>
                    </a:cubicBezTo>
                    <a:cubicBezTo>
                      <a:pt x="7394" y="18288"/>
                      <a:pt x="7658" y="17872"/>
                      <a:pt x="7921" y="17453"/>
                    </a:cubicBezTo>
                    <a:cubicBezTo>
                      <a:pt x="8647" y="16269"/>
                      <a:pt x="9376" y="15070"/>
                      <a:pt x="10117" y="13885"/>
                    </a:cubicBezTo>
                    <a:cubicBezTo>
                      <a:pt x="10798" y="12772"/>
                      <a:pt x="11495" y="11658"/>
                      <a:pt x="12191" y="10543"/>
                    </a:cubicBezTo>
                    <a:cubicBezTo>
                      <a:pt x="12841" y="9484"/>
                      <a:pt x="13476" y="8411"/>
                      <a:pt x="14126" y="7352"/>
                    </a:cubicBezTo>
                    <a:cubicBezTo>
                      <a:pt x="14219" y="7183"/>
                      <a:pt x="14311" y="7030"/>
                      <a:pt x="14451" y="6891"/>
                    </a:cubicBezTo>
                    <a:cubicBezTo>
                      <a:pt x="14521" y="6816"/>
                      <a:pt x="14663" y="6765"/>
                      <a:pt x="14771" y="6765"/>
                    </a:cubicBezTo>
                    <a:close/>
                    <a:moveTo>
                      <a:pt x="11437" y="627"/>
                    </a:moveTo>
                    <a:cubicBezTo>
                      <a:pt x="11539" y="627"/>
                      <a:pt x="11646" y="644"/>
                      <a:pt x="11758" y="677"/>
                    </a:cubicBezTo>
                    <a:cubicBezTo>
                      <a:pt x="12671" y="985"/>
                      <a:pt x="13614" y="1262"/>
                      <a:pt x="14480" y="1667"/>
                    </a:cubicBezTo>
                    <a:cubicBezTo>
                      <a:pt x="15440" y="2099"/>
                      <a:pt x="16368" y="2642"/>
                      <a:pt x="17252" y="3199"/>
                    </a:cubicBezTo>
                    <a:cubicBezTo>
                      <a:pt x="18411" y="3910"/>
                      <a:pt x="19449" y="4774"/>
                      <a:pt x="20392" y="5721"/>
                    </a:cubicBezTo>
                    <a:cubicBezTo>
                      <a:pt x="20732" y="6084"/>
                      <a:pt x="20779" y="6348"/>
                      <a:pt x="20515" y="6767"/>
                    </a:cubicBezTo>
                    <a:cubicBezTo>
                      <a:pt x="20082" y="7449"/>
                      <a:pt x="18428" y="9734"/>
                      <a:pt x="18071" y="10208"/>
                    </a:cubicBezTo>
                    <a:cubicBezTo>
                      <a:pt x="17842" y="10505"/>
                      <a:pt x="17572" y="10671"/>
                      <a:pt x="17162" y="10671"/>
                    </a:cubicBezTo>
                    <a:cubicBezTo>
                      <a:pt x="17131" y="10671"/>
                      <a:pt x="17099" y="10669"/>
                      <a:pt x="17065" y="10667"/>
                    </a:cubicBezTo>
                    <a:cubicBezTo>
                      <a:pt x="17001" y="10663"/>
                      <a:pt x="16937" y="10661"/>
                      <a:pt x="16874" y="10661"/>
                    </a:cubicBezTo>
                    <a:cubicBezTo>
                      <a:pt x="15971" y="10661"/>
                      <a:pt x="15230" y="11032"/>
                      <a:pt x="14652" y="11671"/>
                    </a:cubicBezTo>
                    <a:cubicBezTo>
                      <a:pt x="14249" y="12103"/>
                      <a:pt x="13956" y="12604"/>
                      <a:pt x="13784" y="13162"/>
                    </a:cubicBezTo>
                    <a:cubicBezTo>
                      <a:pt x="13567" y="13845"/>
                      <a:pt x="13631" y="14512"/>
                      <a:pt x="14079" y="15113"/>
                    </a:cubicBezTo>
                    <a:cubicBezTo>
                      <a:pt x="14156" y="15223"/>
                      <a:pt x="14234" y="15334"/>
                      <a:pt x="14296" y="15447"/>
                    </a:cubicBezTo>
                    <a:cubicBezTo>
                      <a:pt x="14389" y="15600"/>
                      <a:pt x="14389" y="15740"/>
                      <a:pt x="14296" y="15893"/>
                    </a:cubicBezTo>
                    <a:cubicBezTo>
                      <a:pt x="13816" y="16673"/>
                      <a:pt x="13368" y="17453"/>
                      <a:pt x="12873" y="18220"/>
                    </a:cubicBezTo>
                    <a:cubicBezTo>
                      <a:pt x="12329" y="19042"/>
                      <a:pt x="11726" y="19835"/>
                      <a:pt x="11155" y="20629"/>
                    </a:cubicBezTo>
                    <a:cubicBezTo>
                      <a:pt x="11004" y="20841"/>
                      <a:pt x="10864" y="20940"/>
                      <a:pt x="10669" y="20940"/>
                    </a:cubicBezTo>
                    <a:cubicBezTo>
                      <a:pt x="10580" y="20940"/>
                      <a:pt x="10480" y="20919"/>
                      <a:pt x="10365" y="20881"/>
                    </a:cubicBezTo>
                    <a:cubicBezTo>
                      <a:pt x="9917" y="20713"/>
                      <a:pt x="9467" y="20546"/>
                      <a:pt x="9051" y="20336"/>
                    </a:cubicBezTo>
                    <a:cubicBezTo>
                      <a:pt x="8600" y="20128"/>
                      <a:pt x="8492" y="19654"/>
                      <a:pt x="8770" y="19279"/>
                    </a:cubicBezTo>
                    <a:cubicBezTo>
                      <a:pt x="8972" y="19013"/>
                      <a:pt x="9221" y="18776"/>
                      <a:pt x="9405" y="18512"/>
                    </a:cubicBezTo>
                    <a:cubicBezTo>
                      <a:pt x="10318" y="17216"/>
                      <a:pt x="11231" y="15919"/>
                      <a:pt x="12130" y="14625"/>
                    </a:cubicBezTo>
                    <a:cubicBezTo>
                      <a:pt x="12748" y="13719"/>
                      <a:pt x="13351" y="12799"/>
                      <a:pt x="13924" y="11866"/>
                    </a:cubicBezTo>
                    <a:cubicBezTo>
                      <a:pt x="14559" y="10876"/>
                      <a:pt x="15130" y="9874"/>
                      <a:pt x="15440" y="8759"/>
                    </a:cubicBezTo>
                    <a:cubicBezTo>
                      <a:pt x="15657" y="8034"/>
                      <a:pt x="15750" y="7310"/>
                      <a:pt x="15566" y="6585"/>
                    </a:cubicBezTo>
                    <a:cubicBezTo>
                      <a:pt x="15364" y="5818"/>
                      <a:pt x="14884" y="5262"/>
                      <a:pt x="14094" y="4914"/>
                    </a:cubicBezTo>
                    <a:cubicBezTo>
                      <a:pt x="13879" y="4820"/>
                      <a:pt x="13654" y="4784"/>
                      <a:pt x="13427" y="4784"/>
                    </a:cubicBezTo>
                    <a:cubicBezTo>
                      <a:pt x="13247" y="4784"/>
                      <a:pt x="13066" y="4807"/>
                      <a:pt x="12888" y="4843"/>
                    </a:cubicBezTo>
                    <a:cubicBezTo>
                      <a:pt x="12145" y="4983"/>
                      <a:pt x="11527" y="5331"/>
                      <a:pt x="10953" y="5749"/>
                    </a:cubicBezTo>
                    <a:cubicBezTo>
                      <a:pt x="10210" y="6264"/>
                      <a:pt x="9560" y="6878"/>
                      <a:pt x="9019" y="7560"/>
                    </a:cubicBezTo>
                    <a:cubicBezTo>
                      <a:pt x="8293" y="8535"/>
                      <a:pt x="7596" y="9552"/>
                      <a:pt x="6900" y="10543"/>
                    </a:cubicBezTo>
                    <a:cubicBezTo>
                      <a:pt x="6575" y="11015"/>
                      <a:pt x="6233" y="11476"/>
                      <a:pt x="5940" y="11963"/>
                    </a:cubicBezTo>
                    <a:cubicBezTo>
                      <a:pt x="5167" y="13202"/>
                      <a:pt x="4424" y="14457"/>
                      <a:pt x="3666" y="15711"/>
                    </a:cubicBezTo>
                    <a:cubicBezTo>
                      <a:pt x="3511" y="15977"/>
                      <a:pt x="3370" y="16241"/>
                      <a:pt x="3200" y="16504"/>
                    </a:cubicBezTo>
                    <a:cubicBezTo>
                      <a:pt x="3058" y="16728"/>
                      <a:pt x="2816" y="16851"/>
                      <a:pt x="2568" y="16851"/>
                    </a:cubicBezTo>
                    <a:cubicBezTo>
                      <a:pt x="2413" y="16851"/>
                      <a:pt x="2256" y="16803"/>
                      <a:pt x="2118" y="16700"/>
                    </a:cubicBezTo>
                    <a:cubicBezTo>
                      <a:pt x="1731" y="16422"/>
                      <a:pt x="1345" y="16114"/>
                      <a:pt x="973" y="15795"/>
                    </a:cubicBezTo>
                    <a:cubicBezTo>
                      <a:pt x="631" y="15503"/>
                      <a:pt x="616" y="15266"/>
                      <a:pt x="833" y="14862"/>
                    </a:cubicBezTo>
                    <a:cubicBezTo>
                      <a:pt x="1793" y="13176"/>
                      <a:pt x="2861" y="11573"/>
                      <a:pt x="4067" y="10027"/>
                    </a:cubicBezTo>
                    <a:cubicBezTo>
                      <a:pt x="4315" y="9703"/>
                      <a:pt x="4627" y="9547"/>
                      <a:pt x="5031" y="9547"/>
                    </a:cubicBezTo>
                    <a:cubicBezTo>
                      <a:pt x="5080" y="9547"/>
                      <a:pt x="5131" y="9549"/>
                      <a:pt x="5182" y="9552"/>
                    </a:cubicBezTo>
                    <a:cubicBezTo>
                      <a:pt x="5269" y="9560"/>
                      <a:pt x="5354" y="9564"/>
                      <a:pt x="5437" y="9564"/>
                    </a:cubicBezTo>
                    <a:cubicBezTo>
                      <a:pt x="6216" y="9564"/>
                      <a:pt x="6853" y="9224"/>
                      <a:pt x="7441" y="8759"/>
                    </a:cubicBezTo>
                    <a:cubicBezTo>
                      <a:pt x="7842" y="8453"/>
                      <a:pt x="8044" y="8048"/>
                      <a:pt x="8199" y="7616"/>
                    </a:cubicBezTo>
                    <a:cubicBezTo>
                      <a:pt x="8369" y="7115"/>
                      <a:pt x="8445" y="6598"/>
                      <a:pt x="8384" y="6069"/>
                    </a:cubicBezTo>
                    <a:cubicBezTo>
                      <a:pt x="8337" y="5776"/>
                      <a:pt x="8214" y="5484"/>
                      <a:pt x="8076" y="5206"/>
                    </a:cubicBezTo>
                    <a:cubicBezTo>
                      <a:pt x="7904" y="4899"/>
                      <a:pt x="7904" y="4635"/>
                      <a:pt x="8121" y="4342"/>
                    </a:cubicBezTo>
                    <a:cubicBezTo>
                      <a:pt x="8726" y="3589"/>
                      <a:pt x="9282" y="2809"/>
                      <a:pt x="9870" y="2057"/>
                    </a:cubicBezTo>
                    <a:cubicBezTo>
                      <a:pt x="10149" y="1694"/>
                      <a:pt x="10442" y="1346"/>
                      <a:pt x="10737" y="998"/>
                    </a:cubicBezTo>
                    <a:cubicBezTo>
                      <a:pt x="10917" y="753"/>
                      <a:pt x="11157" y="627"/>
                      <a:pt x="11437" y="627"/>
                    </a:cubicBezTo>
                    <a:close/>
                    <a:moveTo>
                      <a:pt x="11287" y="0"/>
                    </a:moveTo>
                    <a:cubicBezTo>
                      <a:pt x="10979" y="0"/>
                      <a:pt x="10705" y="126"/>
                      <a:pt x="10488" y="371"/>
                    </a:cubicBezTo>
                    <a:cubicBezTo>
                      <a:pt x="10257" y="635"/>
                      <a:pt x="9993" y="887"/>
                      <a:pt x="9777" y="1164"/>
                    </a:cubicBezTo>
                    <a:cubicBezTo>
                      <a:pt x="8987" y="2224"/>
                      <a:pt x="8199" y="3296"/>
                      <a:pt x="7409" y="4356"/>
                    </a:cubicBezTo>
                    <a:cubicBezTo>
                      <a:pt x="7163" y="4690"/>
                      <a:pt x="7193" y="4983"/>
                      <a:pt x="7424" y="5331"/>
                    </a:cubicBezTo>
                    <a:cubicBezTo>
                      <a:pt x="7579" y="5568"/>
                      <a:pt x="7704" y="5860"/>
                      <a:pt x="7734" y="6126"/>
                    </a:cubicBezTo>
                    <a:cubicBezTo>
                      <a:pt x="7796" y="6640"/>
                      <a:pt x="7719" y="7143"/>
                      <a:pt x="7518" y="7631"/>
                    </a:cubicBezTo>
                    <a:cubicBezTo>
                      <a:pt x="7250" y="8323"/>
                      <a:pt x="6460" y="8998"/>
                      <a:pt x="5445" y="8998"/>
                    </a:cubicBezTo>
                    <a:cubicBezTo>
                      <a:pt x="5175" y="8998"/>
                      <a:pt x="4891" y="8950"/>
                      <a:pt x="4593" y="8843"/>
                    </a:cubicBezTo>
                    <a:cubicBezTo>
                      <a:pt x="4530" y="8822"/>
                      <a:pt x="4470" y="8811"/>
                      <a:pt x="4415" y="8811"/>
                    </a:cubicBezTo>
                    <a:cubicBezTo>
                      <a:pt x="4322" y="8811"/>
                      <a:pt x="4237" y="8841"/>
                      <a:pt x="4160" y="8912"/>
                    </a:cubicBezTo>
                    <a:cubicBezTo>
                      <a:pt x="4067" y="9009"/>
                      <a:pt x="3973" y="9120"/>
                      <a:pt x="3882" y="9218"/>
                    </a:cubicBezTo>
                    <a:cubicBezTo>
                      <a:pt x="2907" y="10388"/>
                      <a:pt x="1994" y="11600"/>
                      <a:pt x="1219" y="12883"/>
                    </a:cubicBezTo>
                    <a:cubicBezTo>
                      <a:pt x="848" y="13495"/>
                      <a:pt x="493" y="14122"/>
                      <a:pt x="136" y="14749"/>
                    </a:cubicBezTo>
                    <a:cubicBezTo>
                      <a:pt x="-110" y="15181"/>
                      <a:pt x="-2" y="15571"/>
                      <a:pt x="291" y="15948"/>
                    </a:cubicBezTo>
                    <a:cubicBezTo>
                      <a:pt x="385" y="16088"/>
                      <a:pt x="508" y="16227"/>
                      <a:pt x="648" y="16338"/>
                    </a:cubicBezTo>
                    <a:cubicBezTo>
                      <a:pt x="1266" y="16839"/>
                      <a:pt x="1886" y="17369"/>
                      <a:pt x="2551" y="17814"/>
                    </a:cubicBezTo>
                    <a:cubicBezTo>
                      <a:pt x="4345" y="18986"/>
                      <a:pt x="6326" y="19864"/>
                      <a:pt x="8337" y="20713"/>
                    </a:cubicBezTo>
                    <a:cubicBezTo>
                      <a:pt x="9112" y="21034"/>
                      <a:pt x="9885" y="21382"/>
                      <a:pt x="10737" y="21577"/>
                    </a:cubicBezTo>
                    <a:cubicBezTo>
                      <a:pt x="10817" y="21592"/>
                      <a:pt x="10890" y="21600"/>
                      <a:pt x="10958" y="21600"/>
                    </a:cubicBezTo>
                    <a:cubicBezTo>
                      <a:pt x="11185" y="21600"/>
                      <a:pt x="11340" y="21510"/>
                      <a:pt x="11495" y="21327"/>
                    </a:cubicBezTo>
                    <a:cubicBezTo>
                      <a:pt x="11571" y="21242"/>
                      <a:pt x="11650" y="21145"/>
                      <a:pt x="11711" y="21047"/>
                    </a:cubicBezTo>
                    <a:cubicBezTo>
                      <a:pt x="12285" y="20239"/>
                      <a:pt x="12888" y="19445"/>
                      <a:pt x="13429" y="18623"/>
                    </a:cubicBezTo>
                    <a:cubicBezTo>
                      <a:pt x="13939" y="17830"/>
                      <a:pt x="14372" y="17007"/>
                      <a:pt x="14884" y="16212"/>
                    </a:cubicBezTo>
                    <a:cubicBezTo>
                      <a:pt x="15162" y="15753"/>
                      <a:pt x="15147" y="15350"/>
                      <a:pt x="14761" y="14960"/>
                    </a:cubicBezTo>
                    <a:cubicBezTo>
                      <a:pt x="14744" y="14944"/>
                      <a:pt x="14744" y="14944"/>
                      <a:pt x="14744" y="14931"/>
                    </a:cubicBezTo>
                    <a:cubicBezTo>
                      <a:pt x="14342" y="14472"/>
                      <a:pt x="14264" y="13956"/>
                      <a:pt x="14436" y="13413"/>
                    </a:cubicBezTo>
                    <a:cubicBezTo>
                      <a:pt x="14512" y="13120"/>
                      <a:pt x="14635" y="12828"/>
                      <a:pt x="14805" y="12562"/>
                    </a:cubicBezTo>
                    <a:cubicBezTo>
                      <a:pt x="15338" y="11690"/>
                      <a:pt x="15948" y="11304"/>
                      <a:pt x="16854" y="11304"/>
                    </a:cubicBezTo>
                    <a:cubicBezTo>
                      <a:pt x="17105" y="11304"/>
                      <a:pt x="17381" y="11334"/>
                      <a:pt x="17685" y="11392"/>
                    </a:cubicBezTo>
                    <a:cubicBezTo>
                      <a:pt x="17729" y="11399"/>
                      <a:pt x="17772" y="11403"/>
                      <a:pt x="17810" y="11403"/>
                    </a:cubicBezTo>
                    <a:cubicBezTo>
                      <a:pt x="17918" y="11403"/>
                      <a:pt x="18007" y="11369"/>
                      <a:pt x="18086" y="11266"/>
                    </a:cubicBezTo>
                    <a:cubicBezTo>
                      <a:pt x="18519" y="10723"/>
                      <a:pt x="18952" y="10180"/>
                      <a:pt x="19371" y="9679"/>
                    </a:cubicBezTo>
                    <a:cubicBezTo>
                      <a:pt x="19774" y="9094"/>
                      <a:pt x="20161" y="8551"/>
                      <a:pt x="20547" y="7992"/>
                    </a:cubicBezTo>
                    <a:cubicBezTo>
                      <a:pt x="20764" y="7658"/>
                      <a:pt x="20949" y="7310"/>
                      <a:pt x="21165" y="6988"/>
                    </a:cubicBezTo>
                    <a:cubicBezTo>
                      <a:pt x="21490" y="6487"/>
                      <a:pt x="21475" y="6013"/>
                      <a:pt x="21042" y="5568"/>
                    </a:cubicBezTo>
                    <a:cubicBezTo>
                      <a:pt x="20980" y="5499"/>
                      <a:pt x="20919" y="5415"/>
                      <a:pt x="20857" y="5344"/>
                    </a:cubicBezTo>
                    <a:cubicBezTo>
                      <a:pt x="20316" y="4872"/>
                      <a:pt x="19819" y="4356"/>
                      <a:pt x="19248" y="3910"/>
                    </a:cubicBezTo>
                    <a:cubicBezTo>
                      <a:pt x="17623" y="2587"/>
                      <a:pt x="15827" y="1499"/>
                      <a:pt x="13801" y="732"/>
                    </a:cubicBezTo>
                    <a:cubicBezTo>
                      <a:pt x="13090" y="468"/>
                      <a:pt x="12361" y="260"/>
                      <a:pt x="11635" y="50"/>
                    </a:cubicBezTo>
                    <a:cubicBezTo>
                      <a:pt x="11514" y="17"/>
                      <a:pt x="11397" y="0"/>
                      <a:pt x="1128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699" name="Google Shape;2600;p39"/>
              <p:cNvSpPr/>
              <p:nvPr/>
            </p:nvSpPr>
            <p:spPr>
              <a:xfrm>
                <a:off x="248275" y="355928"/>
                <a:ext cx="81060" cy="845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50" h="21600" extrusionOk="0">
                    <a:moveTo>
                      <a:pt x="11599" y="5787"/>
                    </a:moveTo>
                    <a:cubicBezTo>
                      <a:pt x="13792" y="5787"/>
                      <a:pt x="14897" y="7038"/>
                      <a:pt x="14395" y="9193"/>
                    </a:cubicBezTo>
                    <a:cubicBezTo>
                      <a:pt x="14395" y="9575"/>
                      <a:pt x="14278" y="9836"/>
                      <a:pt x="14161" y="10218"/>
                    </a:cubicBezTo>
                    <a:cubicBezTo>
                      <a:pt x="13541" y="11851"/>
                      <a:pt x="12570" y="13381"/>
                      <a:pt x="11231" y="14649"/>
                    </a:cubicBezTo>
                    <a:cubicBezTo>
                      <a:pt x="11113" y="14892"/>
                      <a:pt x="10862" y="15031"/>
                      <a:pt x="10745" y="15153"/>
                    </a:cubicBezTo>
                    <a:cubicBezTo>
                      <a:pt x="10008" y="15744"/>
                      <a:pt x="9288" y="16213"/>
                      <a:pt x="8501" y="16213"/>
                    </a:cubicBezTo>
                    <a:cubicBezTo>
                      <a:pt x="8083" y="16213"/>
                      <a:pt x="7664" y="16091"/>
                      <a:pt x="7195" y="15779"/>
                    </a:cubicBezTo>
                    <a:cubicBezTo>
                      <a:pt x="5856" y="14892"/>
                      <a:pt x="5136" y="13624"/>
                      <a:pt x="5253" y="11851"/>
                    </a:cubicBezTo>
                    <a:cubicBezTo>
                      <a:pt x="5370" y="8810"/>
                      <a:pt x="8551" y="5787"/>
                      <a:pt x="11599" y="5787"/>
                    </a:cubicBezTo>
                    <a:close/>
                    <a:moveTo>
                      <a:pt x="11632" y="0"/>
                    </a:moveTo>
                    <a:cubicBezTo>
                      <a:pt x="10276" y="0"/>
                      <a:pt x="8853" y="365"/>
                      <a:pt x="7446" y="1095"/>
                    </a:cubicBezTo>
                    <a:cubicBezTo>
                      <a:pt x="4148" y="2746"/>
                      <a:pt x="1954" y="5404"/>
                      <a:pt x="615" y="8810"/>
                    </a:cubicBezTo>
                    <a:cubicBezTo>
                      <a:pt x="-976" y="12998"/>
                      <a:pt x="615" y="17429"/>
                      <a:pt x="4282" y="20210"/>
                    </a:cubicBezTo>
                    <a:cubicBezTo>
                      <a:pt x="5588" y="21148"/>
                      <a:pt x="7011" y="21600"/>
                      <a:pt x="8468" y="21600"/>
                    </a:cubicBezTo>
                    <a:cubicBezTo>
                      <a:pt x="10427" y="21600"/>
                      <a:pt x="12453" y="20783"/>
                      <a:pt x="14395" y="19202"/>
                    </a:cubicBezTo>
                    <a:cubicBezTo>
                      <a:pt x="14529" y="19080"/>
                      <a:pt x="14646" y="18941"/>
                      <a:pt x="14764" y="18820"/>
                    </a:cubicBezTo>
                    <a:cubicBezTo>
                      <a:pt x="16354" y="17308"/>
                      <a:pt x="17694" y="15396"/>
                      <a:pt x="18665" y="13381"/>
                    </a:cubicBezTo>
                    <a:cubicBezTo>
                      <a:pt x="18916" y="13120"/>
                      <a:pt x="19033" y="12738"/>
                      <a:pt x="19167" y="12494"/>
                    </a:cubicBezTo>
                    <a:cubicBezTo>
                      <a:pt x="20624" y="8689"/>
                      <a:pt x="20021" y="5022"/>
                      <a:pt x="17577" y="2607"/>
                    </a:cubicBezTo>
                    <a:cubicBezTo>
                      <a:pt x="15852" y="904"/>
                      <a:pt x="13809" y="0"/>
                      <a:pt x="116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00" name="Google Shape;2601;p39"/>
              <p:cNvSpPr/>
              <p:nvPr/>
            </p:nvSpPr>
            <p:spPr>
              <a:xfrm>
                <a:off x="269567" y="378583"/>
                <a:ext cx="37685" cy="4082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22" h="21600" extrusionOk="0">
                    <a:moveTo>
                      <a:pt x="14069" y="0"/>
                    </a:moveTo>
                    <a:cubicBezTo>
                      <a:pt x="7326" y="0"/>
                      <a:pt x="287" y="6264"/>
                      <a:pt x="27" y="12564"/>
                    </a:cubicBezTo>
                    <a:cubicBezTo>
                      <a:pt x="-232" y="16236"/>
                      <a:pt x="1361" y="18864"/>
                      <a:pt x="4325" y="20700"/>
                    </a:cubicBezTo>
                    <a:cubicBezTo>
                      <a:pt x="5363" y="21348"/>
                      <a:pt x="6289" y="21600"/>
                      <a:pt x="7215" y="21600"/>
                    </a:cubicBezTo>
                    <a:cubicBezTo>
                      <a:pt x="8956" y="21600"/>
                      <a:pt x="10549" y="20628"/>
                      <a:pt x="12180" y="19404"/>
                    </a:cubicBezTo>
                    <a:cubicBezTo>
                      <a:pt x="12439" y="19152"/>
                      <a:pt x="12995" y="18864"/>
                      <a:pt x="13254" y="18360"/>
                    </a:cubicBezTo>
                    <a:cubicBezTo>
                      <a:pt x="16218" y="15732"/>
                      <a:pt x="18367" y="12564"/>
                      <a:pt x="19738" y="9180"/>
                    </a:cubicBezTo>
                    <a:cubicBezTo>
                      <a:pt x="19997" y="8388"/>
                      <a:pt x="20257" y="7848"/>
                      <a:pt x="20257" y="7056"/>
                    </a:cubicBezTo>
                    <a:cubicBezTo>
                      <a:pt x="21368" y="2592"/>
                      <a:pt x="18923" y="0"/>
                      <a:pt x="1406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pic>
        <p:nvPicPr>
          <p:cNvPr id="2703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38336" y="1356676"/>
            <a:ext cx="3083761" cy="345968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5" name="Google Shape;2731;p43"/>
          <p:cNvSpPr txBox="1">
            <a:spLocks noGrp="1"/>
          </p:cNvSpPr>
          <p:nvPr>
            <p:ph type="title"/>
          </p:nvPr>
        </p:nvSpPr>
        <p:spPr>
          <a:xfrm>
            <a:off x="819419" y="344622"/>
            <a:ext cx="7562875" cy="116380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t>Тригонометрия в реальной жизни</a:t>
            </a:r>
          </a:p>
        </p:txBody>
      </p:sp>
      <p:sp>
        <p:nvSpPr>
          <p:cNvPr id="2706" name="Google Shape;2732;p43"/>
          <p:cNvSpPr txBox="1">
            <a:spLocks noGrp="1"/>
          </p:cNvSpPr>
          <p:nvPr>
            <p:ph type="body" sz="quarter" idx="1"/>
          </p:nvPr>
        </p:nvSpPr>
        <p:spPr>
          <a:xfrm>
            <a:off x="878239" y="2765014"/>
            <a:ext cx="2563013" cy="1725908"/>
          </a:xfrm>
          <a:prstGeom prst="rect">
            <a:avLst/>
          </a:prstGeom>
        </p:spPr>
        <p:txBody>
          <a:bodyPr/>
          <a:lstStyle>
            <a:lvl1pPr marL="0" indent="0" defTabSz="749808">
              <a:defRPr sz="1148"/>
            </a:lvl1pPr>
          </a:lstStyle>
          <a:p>
            <a:r>
              <a:t>Тригонометрию всегда используют геодезисты, у них есть специализированные инструменты, которые позволяют без особых проблем измерять углы и длины координатных точек на поверхности Земли.</a:t>
            </a:r>
          </a:p>
        </p:txBody>
      </p:sp>
      <p:sp>
        <p:nvSpPr>
          <p:cNvPr id="2707" name="Google Shape;2733;p43"/>
          <p:cNvSpPr txBox="1"/>
          <p:nvPr/>
        </p:nvSpPr>
        <p:spPr>
          <a:xfrm>
            <a:off x="3522754" y="2779956"/>
            <a:ext cx="2367432" cy="2107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>
            <a:lvl1pPr algn="ctr" defTabSz="804672">
              <a:lnSpc>
                <a:spcPct val="115000"/>
              </a:lnSpc>
              <a:defRPr sz="1232">
                <a:latin typeface="Fredoka"/>
                <a:ea typeface="Fredoka"/>
                <a:cs typeface="Fredoka"/>
                <a:sym typeface="Fredoka"/>
              </a:defRPr>
            </a:lvl1pPr>
          </a:lstStyle>
          <a:p>
            <a:r>
              <a:t>В архитектуре также не обойтись без тригонометрии, условно, здание, в котором вы сейчас находитесь, не построилось бы, если бы не было тригонометрических формул.</a:t>
            </a:r>
          </a:p>
        </p:txBody>
      </p:sp>
      <p:sp>
        <p:nvSpPr>
          <p:cNvPr id="2708" name="Google Shape;2734;p43"/>
          <p:cNvSpPr txBox="1"/>
          <p:nvPr/>
        </p:nvSpPr>
        <p:spPr>
          <a:xfrm>
            <a:off x="6165545" y="2765014"/>
            <a:ext cx="2285609" cy="1725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>
            <a:lvl1pPr algn="ctr" defTabSz="804672">
              <a:lnSpc>
                <a:spcPct val="115000"/>
              </a:lnSpc>
              <a:defRPr sz="1232">
                <a:latin typeface="Fredoka"/>
                <a:ea typeface="Fredoka"/>
                <a:cs typeface="Fredoka"/>
                <a:sym typeface="Fredoka"/>
              </a:defRPr>
            </a:lvl1pPr>
          </a:lstStyle>
          <a:p>
            <a:r>
              <a:t>Графический дизайн, веб-дизайн - довольно популярные профессии в современном мире, представьте себе, что они тоже не были бы возможны без тригонометрии.</a:t>
            </a:r>
          </a:p>
        </p:txBody>
      </p:sp>
      <p:sp>
        <p:nvSpPr>
          <p:cNvPr id="2709" name="Google Shape;2738;p43"/>
          <p:cNvSpPr/>
          <p:nvPr/>
        </p:nvSpPr>
        <p:spPr>
          <a:xfrm>
            <a:off x="1775445" y="1915022"/>
            <a:ext cx="768601" cy="768601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defRPr>
            </a:pPr>
            <a:endParaRPr/>
          </a:p>
        </p:txBody>
      </p:sp>
      <p:sp>
        <p:nvSpPr>
          <p:cNvPr id="2710" name="Google Shape;2739;p43"/>
          <p:cNvSpPr/>
          <p:nvPr/>
        </p:nvSpPr>
        <p:spPr>
          <a:xfrm>
            <a:off x="4322170" y="1915022"/>
            <a:ext cx="768601" cy="768601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defRPr>
            </a:pPr>
            <a:endParaRPr/>
          </a:p>
        </p:txBody>
      </p:sp>
      <p:sp>
        <p:nvSpPr>
          <p:cNvPr id="2711" name="Google Shape;2740;p43"/>
          <p:cNvSpPr/>
          <p:nvPr/>
        </p:nvSpPr>
        <p:spPr>
          <a:xfrm>
            <a:off x="6868895" y="1915022"/>
            <a:ext cx="768601" cy="768601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defRPr>
            </a:pPr>
            <a:endParaRPr/>
          </a:p>
        </p:txBody>
      </p:sp>
      <p:grpSp>
        <p:nvGrpSpPr>
          <p:cNvPr id="2720" name="Google Shape;2741;p43"/>
          <p:cNvGrpSpPr/>
          <p:nvPr/>
        </p:nvGrpSpPr>
        <p:grpSpPr>
          <a:xfrm>
            <a:off x="4506958" y="2099847"/>
            <a:ext cx="398953" cy="398951"/>
            <a:chOff x="25" y="25"/>
            <a:chExt cx="398951" cy="398949"/>
          </a:xfrm>
        </p:grpSpPr>
        <p:sp>
          <p:nvSpPr>
            <p:cNvPr id="2712" name="Google Shape;2742;p43"/>
            <p:cNvSpPr/>
            <p:nvPr/>
          </p:nvSpPr>
          <p:spPr>
            <a:xfrm>
              <a:off x="25" y="25"/>
              <a:ext cx="398952" cy="398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600" extrusionOk="0">
                  <a:moveTo>
                    <a:pt x="12165" y="632"/>
                  </a:moveTo>
                  <a:cubicBezTo>
                    <a:pt x="12634" y="632"/>
                    <a:pt x="13013" y="1012"/>
                    <a:pt x="13013" y="1481"/>
                  </a:cubicBezTo>
                  <a:lnTo>
                    <a:pt x="13013" y="2875"/>
                  </a:lnTo>
                  <a:cubicBezTo>
                    <a:pt x="13013" y="3341"/>
                    <a:pt x="12634" y="3721"/>
                    <a:pt x="12168" y="3724"/>
                  </a:cubicBezTo>
                  <a:lnTo>
                    <a:pt x="6361" y="3724"/>
                  </a:lnTo>
                  <a:cubicBezTo>
                    <a:pt x="5896" y="3721"/>
                    <a:pt x="5520" y="3341"/>
                    <a:pt x="5520" y="2875"/>
                  </a:cubicBezTo>
                  <a:lnTo>
                    <a:pt x="5520" y="1798"/>
                  </a:lnTo>
                  <a:cubicBezTo>
                    <a:pt x="5520" y="1795"/>
                    <a:pt x="5520" y="1795"/>
                    <a:pt x="5520" y="1792"/>
                  </a:cubicBezTo>
                  <a:cubicBezTo>
                    <a:pt x="5520" y="1792"/>
                    <a:pt x="5520" y="1789"/>
                    <a:pt x="5520" y="1789"/>
                  </a:cubicBezTo>
                  <a:lnTo>
                    <a:pt x="5520" y="1481"/>
                  </a:lnTo>
                  <a:cubicBezTo>
                    <a:pt x="5520" y="1012"/>
                    <a:pt x="5899" y="632"/>
                    <a:pt x="6364" y="632"/>
                  </a:cubicBezTo>
                  <a:close/>
                  <a:moveTo>
                    <a:pt x="16366" y="2109"/>
                  </a:moveTo>
                  <a:cubicBezTo>
                    <a:pt x="17212" y="2109"/>
                    <a:pt x="17900" y="2796"/>
                    <a:pt x="17900" y="3642"/>
                  </a:cubicBezTo>
                  <a:lnTo>
                    <a:pt x="17900" y="7805"/>
                  </a:lnTo>
                  <a:cubicBezTo>
                    <a:pt x="17770" y="7928"/>
                    <a:pt x="17642" y="8050"/>
                    <a:pt x="17513" y="8174"/>
                  </a:cubicBezTo>
                  <a:cubicBezTo>
                    <a:pt x="17513" y="8174"/>
                    <a:pt x="17513" y="8174"/>
                    <a:pt x="17513" y="8175"/>
                  </a:cubicBezTo>
                  <a:cubicBezTo>
                    <a:pt x="17110" y="8561"/>
                    <a:pt x="16714" y="8951"/>
                    <a:pt x="16313" y="9341"/>
                  </a:cubicBezTo>
                  <a:lnTo>
                    <a:pt x="16313" y="5214"/>
                  </a:lnTo>
                  <a:cubicBezTo>
                    <a:pt x="16313" y="4392"/>
                    <a:pt x="15645" y="3724"/>
                    <a:pt x="14823" y="3724"/>
                  </a:cubicBezTo>
                  <a:lnTo>
                    <a:pt x="13378" y="3724"/>
                  </a:lnTo>
                  <a:cubicBezTo>
                    <a:pt x="13547" y="3483"/>
                    <a:pt x="13646" y="3192"/>
                    <a:pt x="13646" y="2875"/>
                  </a:cubicBezTo>
                  <a:lnTo>
                    <a:pt x="13646" y="2109"/>
                  </a:lnTo>
                  <a:close/>
                  <a:moveTo>
                    <a:pt x="19473" y="7753"/>
                  </a:moveTo>
                  <a:cubicBezTo>
                    <a:pt x="19850" y="7753"/>
                    <a:pt x="20226" y="7894"/>
                    <a:pt x="20509" y="8174"/>
                  </a:cubicBezTo>
                  <a:lnTo>
                    <a:pt x="20535" y="8198"/>
                  </a:lnTo>
                  <a:cubicBezTo>
                    <a:pt x="21097" y="8760"/>
                    <a:pt x="21103" y="9693"/>
                    <a:pt x="20553" y="10275"/>
                  </a:cubicBezTo>
                  <a:cubicBezTo>
                    <a:pt x="20509" y="10319"/>
                    <a:pt x="20463" y="10366"/>
                    <a:pt x="20420" y="10412"/>
                  </a:cubicBezTo>
                  <a:cubicBezTo>
                    <a:pt x="20221" y="9940"/>
                    <a:pt x="19930" y="9510"/>
                    <a:pt x="19565" y="9149"/>
                  </a:cubicBezTo>
                  <a:cubicBezTo>
                    <a:pt x="19201" y="8783"/>
                    <a:pt x="18770" y="8495"/>
                    <a:pt x="18300" y="8295"/>
                  </a:cubicBezTo>
                  <a:cubicBezTo>
                    <a:pt x="18346" y="8253"/>
                    <a:pt x="18392" y="8209"/>
                    <a:pt x="18436" y="8166"/>
                  </a:cubicBezTo>
                  <a:cubicBezTo>
                    <a:pt x="18724" y="7890"/>
                    <a:pt x="19099" y="7753"/>
                    <a:pt x="19473" y="7753"/>
                  </a:cubicBezTo>
                  <a:close/>
                  <a:moveTo>
                    <a:pt x="17793" y="8780"/>
                  </a:moveTo>
                  <a:cubicBezTo>
                    <a:pt x="18290" y="8946"/>
                    <a:pt x="18745" y="9224"/>
                    <a:pt x="19120" y="9597"/>
                  </a:cubicBezTo>
                  <a:cubicBezTo>
                    <a:pt x="19492" y="9969"/>
                    <a:pt x="19773" y="10421"/>
                    <a:pt x="19937" y="10918"/>
                  </a:cubicBezTo>
                  <a:cubicBezTo>
                    <a:pt x="18092" y="12847"/>
                    <a:pt x="16176" y="14755"/>
                    <a:pt x="14243" y="16599"/>
                  </a:cubicBezTo>
                  <a:cubicBezTo>
                    <a:pt x="13881" y="16942"/>
                    <a:pt x="13469" y="17221"/>
                    <a:pt x="13023" y="17426"/>
                  </a:cubicBezTo>
                  <a:cubicBezTo>
                    <a:pt x="12937" y="17009"/>
                    <a:pt x="12732" y="16623"/>
                    <a:pt x="12424" y="16314"/>
                  </a:cubicBezTo>
                  <a:cubicBezTo>
                    <a:pt x="12114" y="16008"/>
                    <a:pt x="11730" y="15803"/>
                    <a:pt x="11313" y="15720"/>
                  </a:cubicBezTo>
                  <a:cubicBezTo>
                    <a:pt x="11517" y="15273"/>
                    <a:pt x="11793" y="14862"/>
                    <a:pt x="12134" y="14499"/>
                  </a:cubicBezTo>
                  <a:cubicBezTo>
                    <a:pt x="13967" y="12558"/>
                    <a:pt x="15873" y="10636"/>
                    <a:pt x="17793" y="8780"/>
                  </a:cubicBezTo>
                  <a:close/>
                  <a:moveTo>
                    <a:pt x="11090" y="16325"/>
                  </a:moveTo>
                  <a:cubicBezTo>
                    <a:pt x="11424" y="16370"/>
                    <a:pt x="11735" y="16521"/>
                    <a:pt x="11977" y="16765"/>
                  </a:cubicBezTo>
                  <a:cubicBezTo>
                    <a:pt x="12221" y="17009"/>
                    <a:pt x="12375" y="17317"/>
                    <a:pt x="12421" y="17652"/>
                  </a:cubicBezTo>
                  <a:cubicBezTo>
                    <a:pt x="12299" y="17687"/>
                    <a:pt x="12178" y="17717"/>
                    <a:pt x="12054" y="17742"/>
                  </a:cubicBezTo>
                  <a:cubicBezTo>
                    <a:pt x="11624" y="17829"/>
                    <a:pt x="11351" y="17853"/>
                    <a:pt x="11179" y="17853"/>
                  </a:cubicBezTo>
                  <a:cubicBezTo>
                    <a:pt x="11019" y="17853"/>
                    <a:pt x="10949" y="17832"/>
                    <a:pt x="10923" y="17821"/>
                  </a:cubicBezTo>
                  <a:cubicBezTo>
                    <a:pt x="10903" y="17769"/>
                    <a:pt x="10834" y="17522"/>
                    <a:pt x="10999" y="16692"/>
                  </a:cubicBezTo>
                  <a:cubicBezTo>
                    <a:pt x="11023" y="16567"/>
                    <a:pt x="11054" y="16446"/>
                    <a:pt x="11090" y="16325"/>
                  </a:cubicBezTo>
                  <a:close/>
                  <a:moveTo>
                    <a:pt x="6364" y="0"/>
                  </a:moveTo>
                  <a:cubicBezTo>
                    <a:pt x="5550" y="0"/>
                    <a:pt x="4886" y="661"/>
                    <a:pt x="4886" y="1475"/>
                  </a:cubicBezTo>
                  <a:lnTo>
                    <a:pt x="2164" y="1475"/>
                  </a:lnTo>
                  <a:cubicBezTo>
                    <a:pt x="972" y="1475"/>
                    <a:pt x="0" y="2447"/>
                    <a:pt x="0" y="3642"/>
                  </a:cubicBezTo>
                  <a:lnTo>
                    <a:pt x="0" y="19433"/>
                  </a:lnTo>
                  <a:cubicBezTo>
                    <a:pt x="0" y="20628"/>
                    <a:pt x="972" y="21600"/>
                    <a:pt x="2164" y="21600"/>
                  </a:cubicBezTo>
                  <a:lnTo>
                    <a:pt x="16366" y="21600"/>
                  </a:lnTo>
                  <a:cubicBezTo>
                    <a:pt x="17561" y="21600"/>
                    <a:pt x="18532" y="20628"/>
                    <a:pt x="18532" y="19433"/>
                  </a:cubicBezTo>
                  <a:lnTo>
                    <a:pt x="18532" y="18461"/>
                  </a:lnTo>
                  <a:cubicBezTo>
                    <a:pt x="18532" y="18287"/>
                    <a:pt x="18392" y="18144"/>
                    <a:pt x="18217" y="18144"/>
                  </a:cubicBezTo>
                  <a:cubicBezTo>
                    <a:pt x="18041" y="18144"/>
                    <a:pt x="17900" y="18287"/>
                    <a:pt x="17900" y="18461"/>
                  </a:cubicBezTo>
                  <a:lnTo>
                    <a:pt x="17900" y="19433"/>
                  </a:lnTo>
                  <a:cubicBezTo>
                    <a:pt x="17900" y="20279"/>
                    <a:pt x="17212" y="20968"/>
                    <a:pt x="16366" y="20968"/>
                  </a:cubicBezTo>
                  <a:lnTo>
                    <a:pt x="2164" y="20968"/>
                  </a:lnTo>
                  <a:cubicBezTo>
                    <a:pt x="1321" y="20968"/>
                    <a:pt x="632" y="20279"/>
                    <a:pt x="632" y="19433"/>
                  </a:cubicBezTo>
                  <a:lnTo>
                    <a:pt x="632" y="3642"/>
                  </a:lnTo>
                  <a:cubicBezTo>
                    <a:pt x="632" y="2796"/>
                    <a:pt x="1321" y="2109"/>
                    <a:pt x="2164" y="2109"/>
                  </a:cubicBezTo>
                  <a:lnTo>
                    <a:pt x="4886" y="2109"/>
                  </a:lnTo>
                  <a:lnTo>
                    <a:pt x="4886" y="2875"/>
                  </a:lnTo>
                  <a:cubicBezTo>
                    <a:pt x="4886" y="3192"/>
                    <a:pt x="4985" y="3483"/>
                    <a:pt x="5153" y="3724"/>
                  </a:cubicBezTo>
                  <a:lnTo>
                    <a:pt x="3708" y="3724"/>
                  </a:lnTo>
                  <a:cubicBezTo>
                    <a:pt x="2888" y="3724"/>
                    <a:pt x="2217" y="4392"/>
                    <a:pt x="2217" y="5214"/>
                  </a:cubicBezTo>
                  <a:lnTo>
                    <a:pt x="2217" y="6462"/>
                  </a:lnTo>
                  <a:cubicBezTo>
                    <a:pt x="2217" y="6636"/>
                    <a:pt x="2359" y="6779"/>
                    <a:pt x="2533" y="6779"/>
                  </a:cubicBezTo>
                  <a:cubicBezTo>
                    <a:pt x="2708" y="6779"/>
                    <a:pt x="2850" y="6636"/>
                    <a:pt x="2850" y="6462"/>
                  </a:cubicBezTo>
                  <a:lnTo>
                    <a:pt x="2850" y="5214"/>
                  </a:lnTo>
                  <a:cubicBezTo>
                    <a:pt x="2850" y="4741"/>
                    <a:pt x="3234" y="4356"/>
                    <a:pt x="3708" y="4356"/>
                  </a:cubicBezTo>
                  <a:lnTo>
                    <a:pt x="14823" y="4356"/>
                  </a:lnTo>
                  <a:cubicBezTo>
                    <a:pt x="15295" y="4356"/>
                    <a:pt x="15681" y="4741"/>
                    <a:pt x="15681" y="5214"/>
                  </a:cubicBezTo>
                  <a:lnTo>
                    <a:pt x="15681" y="9964"/>
                  </a:lnTo>
                  <a:cubicBezTo>
                    <a:pt x="14321" y="11310"/>
                    <a:pt x="12980" y="12681"/>
                    <a:pt x="11674" y="14065"/>
                  </a:cubicBezTo>
                  <a:cubicBezTo>
                    <a:pt x="11014" y="14763"/>
                    <a:pt x="10566" y="15628"/>
                    <a:pt x="10378" y="16567"/>
                  </a:cubicBezTo>
                  <a:cubicBezTo>
                    <a:pt x="10191" y="17510"/>
                    <a:pt x="10222" y="18018"/>
                    <a:pt x="10475" y="18272"/>
                  </a:cubicBezTo>
                  <a:cubicBezTo>
                    <a:pt x="10619" y="18415"/>
                    <a:pt x="10845" y="18487"/>
                    <a:pt x="11183" y="18487"/>
                  </a:cubicBezTo>
                  <a:cubicBezTo>
                    <a:pt x="11444" y="18487"/>
                    <a:pt x="11770" y="18444"/>
                    <a:pt x="12178" y="18362"/>
                  </a:cubicBezTo>
                  <a:cubicBezTo>
                    <a:pt x="13117" y="18173"/>
                    <a:pt x="13980" y="17722"/>
                    <a:pt x="14678" y="17056"/>
                  </a:cubicBezTo>
                  <a:cubicBezTo>
                    <a:pt x="15013" y="16737"/>
                    <a:pt x="15347" y="16416"/>
                    <a:pt x="15681" y="16094"/>
                  </a:cubicBezTo>
                  <a:lnTo>
                    <a:pt x="15681" y="18124"/>
                  </a:lnTo>
                  <a:cubicBezTo>
                    <a:pt x="15681" y="18598"/>
                    <a:pt x="15295" y="18982"/>
                    <a:pt x="14823" y="18982"/>
                  </a:cubicBezTo>
                  <a:lnTo>
                    <a:pt x="3708" y="18982"/>
                  </a:lnTo>
                  <a:cubicBezTo>
                    <a:pt x="3234" y="18982"/>
                    <a:pt x="2850" y="18598"/>
                    <a:pt x="2850" y="18124"/>
                  </a:cubicBezTo>
                  <a:lnTo>
                    <a:pt x="2850" y="7727"/>
                  </a:lnTo>
                  <a:cubicBezTo>
                    <a:pt x="2850" y="7553"/>
                    <a:pt x="2708" y="7412"/>
                    <a:pt x="2533" y="7412"/>
                  </a:cubicBezTo>
                  <a:cubicBezTo>
                    <a:pt x="2359" y="7412"/>
                    <a:pt x="2217" y="7553"/>
                    <a:pt x="2217" y="7727"/>
                  </a:cubicBezTo>
                  <a:lnTo>
                    <a:pt x="2217" y="18124"/>
                  </a:lnTo>
                  <a:cubicBezTo>
                    <a:pt x="2217" y="18947"/>
                    <a:pt x="2888" y="19616"/>
                    <a:pt x="3708" y="19616"/>
                  </a:cubicBezTo>
                  <a:lnTo>
                    <a:pt x="14823" y="19616"/>
                  </a:lnTo>
                  <a:cubicBezTo>
                    <a:pt x="15645" y="19616"/>
                    <a:pt x="16313" y="18947"/>
                    <a:pt x="16313" y="18124"/>
                  </a:cubicBezTo>
                  <a:lnTo>
                    <a:pt x="16313" y="15479"/>
                  </a:lnTo>
                  <a:cubicBezTo>
                    <a:pt x="16845" y="14961"/>
                    <a:pt x="17374" y="14436"/>
                    <a:pt x="17900" y="13909"/>
                  </a:cubicBezTo>
                  <a:lnTo>
                    <a:pt x="17900" y="17196"/>
                  </a:lnTo>
                  <a:cubicBezTo>
                    <a:pt x="17900" y="17370"/>
                    <a:pt x="18040" y="17512"/>
                    <a:pt x="18217" y="17512"/>
                  </a:cubicBezTo>
                  <a:cubicBezTo>
                    <a:pt x="18392" y="17512"/>
                    <a:pt x="18530" y="17370"/>
                    <a:pt x="18530" y="17196"/>
                  </a:cubicBezTo>
                  <a:lnTo>
                    <a:pt x="18530" y="13272"/>
                  </a:lnTo>
                  <a:cubicBezTo>
                    <a:pt x="19203" y="12591"/>
                    <a:pt x="19869" y="11907"/>
                    <a:pt x="20524" y="11218"/>
                  </a:cubicBezTo>
                  <a:cubicBezTo>
                    <a:pt x="20687" y="11049"/>
                    <a:pt x="20849" y="10880"/>
                    <a:pt x="21010" y="10711"/>
                  </a:cubicBezTo>
                  <a:cubicBezTo>
                    <a:pt x="21393" y="10307"/>
                    <a:pt x="21600" y="9778"/>
                    <a:pt x="21595" y="9224"/>
                  </a:cubicBezTo>
                  <a:cubicBezTo>
                    <a:pt x="21592" y="8667"/>
                    <a:pt x="21375" y="8143"/>
                    <a:pt x="20983" y="7750"/>
                  </a:cubicBezTo>
                  <a:lnTo>
                    <a:pt x="20957" y="7726"/>
                  </a:lnTo>
                  <a:cubicBezTo>
                    <a:pt x="20562" y="7336"/>
                    <a:pt x="20038" y="7121"/>
                    <a:pt x="19482" y="7118"/>
                  </a:cubicBezTo>
                  <a:cubicBezTo>
                    <a:pt x="19477" y="7118"/>
                    <a:pt x="19471" y="7118"/>
                    <a:pt x="19466" y="7118"/>
                  </a:cubicBezTo>
                  <a:cubicBezTo>
                    <a:pt x="19137" y="7118"/>
                    <a:pt x="18819" y="7194"/>
                    <a:pt x="18530" y="7336"/>
                  </a:cubicBezTo>
                  <a:lnTo>
                    <a:pt x="18530" y="3642"/>
                  </a:lnTo>
                  <a:cubicBezTo>
                    <a:pt x="18530" y="2447"/>
                    <a:pt x="17561" y="1475"/>
                    <a:pt x="16366" y="1475"/>
                  </a:cubicBezTo>
                  <a:lnTo>
                    <a:pt x="13646" y="1475"/>
                  </a:lnTo>
                  <a:cubicBezTo>
                    <a:pt x="13643" y="661"/>
                    <a:pt x="12980" y="0"/>
                    <a:pt x="1216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13" name="Google Shape;2743;p43"/>
            <p:cNvSpPr/>
            <p:nvPr/>
          </p:nvSpPr>
          <p:spPr>
            <a:xfrm>
              <a:off x="76925" y="89324"/>
              <a:ext cx="74878" cy="75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5" h="21600" extrusionOk="0">
                  <a:moveTo>
                    <a:pt x="12291" y="6369"/>
                  </a:moveTo>
                  <a:cubicBezTo>
                    <a:pt x="12983" y="6369"/>
                    <a:pt x="13611" y="6613"/>
                    <a:pt x="14103" y="7030"/>
                  </a:cubicBezTo>
                  <a:lnTo>
                    <a:pt x="10636" y="12220"/>
                  </a:lnTo>
                  <a:lnTo>
                    <a:pt x="6912" y="7677"/>
                  </a:lnTo>
                  <a:cubicBezTo>
                    <a:pt x="6584" y="7274"/>
                    <a:pt x="6099" y="7066"/>
                    <a:pt x="5621" y="7066"/>
                  </a:cubicBezTo>
                  <a:cubicBezTo>
                    <a:pt x="5250" y="7066"/>
                    <a:pt x="4872" y="7188"/>
                    <a:pt x="4565" y="7447"/>
                  </a:cubicBezTo>
                  <a:cubicBezTo>
                    <a:pt x="3859" y="8036"/>
                    <a:pt x="3752" y="9100"/>
                    <a:pt x="4337" y="9812"/>
                  </a:cubicBezTo>
                  <a:lnTo>
                    <a:pt x="9487" y="16087"/>
                  </a:lnTo>
                  <a:cubicBezTo>
                    <a:pt x="9808" y="16482"/>
                    <a:pt x="10272" y="16705"/>
                    <a:pt x="10771" y="16705"/>
                  </a:cubicBezTo>
                  <a:lnTo>
                    <a:pt x="10850" y="16705"/>
                  </a:lnTo>
                  <a:cubicBezTo>
                    <a:pt x="11385" y="16683"/>
                    <a:pt x="11863" y="16396"/>
                    <a:pt x="12155" y="15972"/>
                  </a:cubicBezTo>
                  <a:lnTo>
                    <a:pt x="15116" y="11530"/>
                  </a:lnTo>
                  <a:lnTo>
                    <a:pt x="15116" y="15375"/>
                  </a:lnTo>
                  <a:cubicBezTo>
                    <a:pt x="15116" y="16949"/>
                    <a:pt x="13853" y="18243"/>
                    <a:pt x="12291" y="18243"/>
                  </a:cubicBezTo>
                  <a:lnTo>
                    <a:pt x="6178" y="18243"/>
                  </a:lnTo>
                  <a:cubicBezTo>
                    <a:pt x="4601" y="18243"/>
                    <a:pt x="3338" y="16949"/>
                    <a:pt x="3338" y="15375"/>
                  </a:cubicBezTo>
                  <a:lnTo>
                    <a:pt x="3338" y="9222"/>
                  </a:lnTo>
                  <a:cubicBezTo>
                    <a:pt x="3338" y="7648"/>
                    <a:pt x="4601" y="6369"/>
                    <a:pt x="6178" y="6369"/>
                  </a:cubicBezTo>
                  <a:close/>
                  <a:moveTo>
                    <a:pt x="19695" y="0"/>
                  </a:moveTo>
                  <a:cubicBezTo>
                    <a:pt x="19160" y="0"/>
                    <a:pt x="18632" y="266"/>
                    <a:pt x="18319" y="755"/>
                  </a:cubicBezTo>
                  <a:lnTo>
                    <a:pt x="15972" y="4248"/>
                  </a:lnTo>
                  <a:cubicBezTo>
                    <a:pt x="14945" y="3465"/>
                    <a:pt x="13661" y="3012"/>
                    <a:pt x="12291" y="3012"/>
                  </a:cubicBezTo>
                  <a:lnTo>
                    <a:pt x="6178" y="3012"/>
                  </a:lnTo>
                  <a:cubicBezTo>
                    <a:pt x="2775" y="3012"/>
                    <a:pt x="0" y="5794"/>
                    <a:pt x="0" y="9222"/>
                  </a:cubicBezTo>
                  <a:lnTo>
                    <a:pt x="0" y="15375"/>
                  </a:lnTo>
                  <a:cubicBezTo>
                    <a:pt x="0" y="18804"/>
                    <a:pt x="2775" y="21600"/>
                    <a:pt x="6178" y="21600"/>
                  </a:cubicBezTo>
                  <a:lnTo>
                    <a:pt x="12291" y="21600"/>
                  </a:lnTo>
                  <a:cubicBezTo>
                    <a:pt x="15694" y="21600"/>
                    <a:pt x="18454" y="18804"/>
                    <a:pt x="18454" y="15375"/>
                  </a:cubicBezTo>
                  <a:lnTo>
                    <a:pt x="18454" y="9222"/>
                  </a:lnTo>
                  <a:cubicBezTo>
                    <a:pt x="18454" y="8482"/>
                    <a:pt x="18319" y="7770"/>
                    <a:pt x="18076" y="7095"/>
                  </a:cubicBezTo>
                  <a:lnTo>
                    <a:pt x="21079" y="2616"/>
                  </a:lnTo>
                  <a:cubicBezTo>
                    <a:pt x="21600" y="1855"/>
                    <a:pt x="21386" y="805"/>
                    <a:pt x="20630" y="295"/>
                  </a:cubicBezTo>
                  <a:cubicBezTo>
                    <a:pt x="20345" y="101"/>
                    <a:pt x="20016" y="0"/>
                    <a:pt x="1969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14" name="Google Shape;2744;p43"/>
            <p:cNvSpPr/>
            <p:nvPr/>
          </p:nvSpPr>
          <p:spPr>
            <a:xfrm>
              <a:off x="152075" y="116399"/>
              <a:ext cx="65726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14" y="0"/>
                  </a:moveTo>
                  <a:cubicBezTo>
                    <a:pt x="854" y="0"/>
                    <a:pt x="0" y="4846"/>
                    <a:pt x="0" y="10800"/>
                  </a:cubicBezTo>
                  <a:cubicBezTo>
                    <a:pt x="0" y="16754"/>
                    <a:pt x="854" y="21600"/>
                    <a:pt x="1914" y="21600"/>
                  </a:cubicBezTo>
                  <a:lnTo>
                    <a:pt x="19677" y="21600"/>
                  </a:lnTo>
                  <a:cubicBezTo>
                    <a:pt x="20737" y="21600"/>
                    <a:pt x="21600" y="16754"/>
                    <a:pt x="21600" y="10800"/>
                  </a:cubicBezTo>
                  <a:cubicBezTo>
                    <a:pt x="21600" y="4846"/>
                    <a:pt x="20737" y="0"/>
                    <a:pt x="1967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15" name="Google Shape;2745;p43"/>
            <p:cNvSpPr/>
            <p:nvPr/>
          </p:nvSpPr>
          <p:spPr>
            <a:xfrm>
              <a:off x="152075" y="142112"/>
              <a:ext cx="86676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" y="0"/>
                  </a:moveTo>
                  <a:cubicBezTo>
                    <a:pt x="648" y="0"/>
                    <a:pt x="0" y="4857"/>
                    <a:pt x="0" y="10823"/>
                  </a:cubicBezTo>
                  <a:cubicBezTo>
                    <a:pt x="0" y="16790"/>
                    <a:pt x="648" y="21600"/>
                    <a:pt x="1452" y="21600"/>
                  </a:cubicBezTo>
                  <a:lnTo>
                    <a:pt x="20142" y="21600"/>
                  </a:lnTo>
                  <a:cubicBezTo>
                    <a:pt x="20946" y="21600"/>
                    <a:pt x="21600" y="16790"/>
                    <a:pt x="21600" y="10823"/>
                  </a:cubicBezTo>
                  <a:cubicBezTo>
                    <a:pt x="21600" y="4857"/>
                    <a:pt x="20946" y="0"/>
                    <a:pt x="2014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16" name="Google Shape;2746;p43"/>
            <p:cNvSpPr/>
            <p:nvPr/>
          </p:nvSpPr>
          <p:spPr>
            <a:xfrm>
              <a:off x="76925" y="178024"/>
              <a:ext cx="74878" cy="75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5" h="21600" extrusionOk="0">
                  <a:moveTo>
                    <a:pt x="12291" y="6358"/>
                  </a:moveTo>
                  <a:cubicBezTo>
                    <a:pt x="12983" y="6358"/>
                    <a:pt x="13611" y="6617"/>
                    <a:pt x="14103" y="7035"/>
                  </a:cubicBezTo>
                  <a:lnTo>
                    <a:pt x="10636" y="12228"/>
                  </a:lnTo>
                  <a:lnTo>
                    <a:pt x="6912" y="7675"/>
                  </a:lnTo>
                  <a:cubicBezTo>
                    <a:pt x="6584" y="7272"/>
                    <a:pt x="6106" y="7063"/>
                    <a:pt x="5628" y="7063"/>
                  </a:cubicBezTo>
                  <a:cubicBezTo>
                    <a:pt x="5250" y="7063"/>
                    <a:pt x="4872" y="7193"/>
                    <a:pt x="4565" y="7452"/>
                  </a:cubicBezTo>
                  <a:cubicBezTo>
                    <a:pt x="3859" y="8042"/>
                    <a:pt x="3752" y="9106"/>
                    <a:pt x="4337" y="9818"/>
                  </a:cubicBezTo>
                  <a:lnTo>
                    <a:pt x="9487" y="16098"/>
                  </a:lnTo>
                  <a:cubicBezTo>
                    <a:pt x="9808" y="16486"/>
                    <a:pt x="10272" y="16702"/>
                    <a:pt x="10771" y="16702"/>
                  </a:cubicBezTo>
                  <a:lnTo>
                    <a:pt x="10850" y="16702"/>
                  </a:lnTo>
                  <a:cubicBezTo>
                    <a:pt x="11385" y="16680"/>
                    <a:pt x="11863" y="16407"/>
                    <a:pt x="12155" y="15961"/>
                  </a:cubicBezTo>
                  <a:lnTo>
                    <a:pt x="15116" y="11523"/>
                  </a:lnTo>
                  <a:lnTo>
                    <a:pt x="15116" y="15385"/>
                  </a:lnTo>
                  <a:cubicBezTo>
                    <a:pt x="15116" y="16961"/>
                    <a:pt x="13853" y="18241"/>
                    <a:pt x="12291" y="18241"/>
                  </a:cubicBezTo>
                  <a:lnTo>
                    <a:pt x="6178" y="18241"/>
                  </a:lnTo>
                  <a:cubicBezTo>
                    <a:pt x="4601" y="18241"/>
                    <a:pt x="3338" y="16961"/>
                    <a:pt x="3338" y="15385"/>
                  </a:cubicBezTo>
                  <a:lnTo>
                    <a:pt x="3338" y="9221"/>
                  </a:lnTo>
                  <a:cubicBezTo>
                    <a:pt x="3338" y="7639"/>
                    <a:pt x="4601" y="6358"/>
                    <a:pt x="6178" y="6358"/>
                  </a:cubicBezTo>
                  <a:close/>
                  <a:moveTo>
                    <a:pt x="19703" y="0"/>
                  </a:moveTo>
                  <a:cubicBezTo>
                    <a:pt x="19168" y="0"/>
                    <a:pt x="18640" y="259"/>
                    <a:pt x="18319" y="734"/>
                  </a:cubicBezTo>
                  <a:lnTo>
                    <a:pt x="15972" y="4237"/>
                  </a:lnTo>
                  <a:cubicBezTo>
                    <a:pt x="14945" y="3453"/>
                    <a:pt x="13661" y="2999"/>
                    <a:pt x="12291" y="2999"/>
                  </a:cubicBezTo>
                  <a:lnTo>
                    <a:pt x="6178" y="2999"/>
                  </a:lnTo>
                  <a:cubicBezTo>
                    <a:pt x="2775" y="2999"/>
                    <a:pt x="0" y="5797"/>
                    <a:pt x="0" y="9221"/>
                  </a:cubicBezTo>
                  <a:lnTo>
                    <a:pt x="0" y="15385"/>
                  </a:lnTo>
                  <a:cubicBezTo>
                    <a:pt x="0" y="18816"/>
                    <a:pt x="2775" y="21600"/>
                    <a:pt x="6178" y="21600"/>
                  </a:cubicBezTo>
                  <a:lnTo>
                    <a:pt x="12291" y="21600"/>
                  </a:lnTo>
                  <a:cubicBezTo>
                    <a:pt x="15694" y="21600"/>
                    <a:pt x="18454" y="18816"/>
                    <a:pt x="18454" y="15385"/>
                  </a:cubicBezTo>
                  <a:lnTo>
                    <a:pt x="18454" y="9221"/>
                  </a:lnTo>
                  <a:cubicBezTo>
                    <a:pt x="18454" y="8473"/>
                    <a:pt x="18319" y="7761"/>
                    <a:pt x="18076" y="7099"/>
                  </a:cubicBezTo>
                  <a:lnTo>
                    <a:pt x="21079" y="2618"/>
                  </a:lnTo>
                  <a:cubicBezTo>
                    <a:pt x="21600" y="1856"/>
                    <a:pt x="21386" y="806"/>
                    <a:pt x="20630" y="281"/>
                  </a:cubicBezTo>
                  <a:cubicBezTo>
                    <a:pt x="20345" y="86"/>
                    <a:pt x="20024" y="0"/>
                    <a:pt x="19703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17" name="Google Shape;2747;p43"/>
            <p:cNvSpPr/>
            <p:nvPr/>
          </p:nvSpPr>
          <p:spPr>
            <a:xfrm>
              <a:off x="152075" y="205049"/>
              <a:ext cx="65726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14" y="0"/>
                  </a:moveTo>
                  <a:cubicBezTo>
                    <a:pt x="854" y="0"/>
                    <a:pt x="0" y="4846"/>
                    <a:pt x="0" y="10800"/>
                  </a:cubicBezTo>
                  <a:cubicBezTo>
                    <a:pt x="0" y="16754"/>
                    <a:pt x="854" y="21600"/>
                    <a:pt x="1914" y="21600"/>
                  </a:cubicBezTo>
                  <a:lnTo>
                    <a:pt x="19677" y="21600"/>
                  </a:lnTo>
                  <a:cubicBezTo>
                    <a:pt x="20737" y="21600"/>
                    <a:pt x="21600" y="16754"/>
                    <a:pt x="21600" y="10800"/>
                  </a:cubicBezTo>
                  <a:cubicBezTo>
                    <a:pt x="21600" y="4846"/>
                    <a:pt x="20737" y="0"/>
                    <a:pt x="1967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18" name="Google Shape;2748;p43"/>
            <p:cNvSpPr/>
            <p:nvPr/>
          </p:nvSpPr>
          <p:spPr>
            <a:xfrm>
              <a:off x="152075" y="230762"/>
              <a:ext cx="387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251" y="0"/>
                  </a:moveTo>
                  <a:cubicBezTo>
                    <a:pt x="1451" y="0"/>
                    <a:pt x="0" y="4810"/>
                    <a:pt x="0" y="10777"/>
                  </a:cubicBezTo>
                  <a:cubicBezTo>
                    <a:pt x="0" y="16790"/>
                    <a:pt x="1451" y="21600"/>
                    <a:pt x="3251" y="21600"/>
                  </a:cubicBezTo>
                  <a:lnTo>
                    <a:pt x="18335" y="21600"/>
                  </a:lnTo>
                  <a:cubicBezTo>
                    <a:pt x="20135" y="21600"/>
                    <a:pt x="21600" y="16790"/>
                    <a:pt x="21600" y="10777"/>
                  </a:cubicBezTo>
                  <a:cubicBezTo>
                    <a:pt x="21600" y="4810"/>
                    <a:pt x="20135" y="0"/>
                    <a:pt x="1833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19" name="Google Shape;2749;p43"/>
            <p:cNvSpPr/>
            <p:nvPr/>
          </p:nvSpPr>
          <p:spPr>
            <a:xfrm>
              <a:off x="151600" y="20674"/>
              <a:ext cx="39176" cy="39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7" y="6455"/>
                  </a:moveTo>
                  <a:cubicBezTo>
                    <a:pt x="13205" y="6455"/>
                    <a:pt x="15163" y="8386"/>
                    <a:pt x="15163" y="10786"/>
                  </a:cubicBezTo>
                  <a:cubicBezTo>
                    <a:pt x="15163" y="13186"/>
                    <a:pt x="13205" y="15145"/>
                    <a:pt x="10807" y="15145"/>
                  </a:cubicBezTo>
                  <a:cubicBezTo>
                    <a:pt x="8408" y="15145"/>
                    <a:pt x="6451" y="13186"/>
                    <a:pt x="6451" y="10786"/>
                  </a:cubicBezTo>
                  <a:cubicBezTo>
                    <a:pt x="6451" y="8386"/>
                    <a:pt x="8408" y="6455"/>
                    <a:pt x="10807" y="6455"/>
                  </a:cubicBezTo>
                  <a:close/>
                  <a:moveTo>
                    <a:pt x="10807" y="0"/>
                  </a:moveTo>
                  <a:cubicBezTo>
                    <a:pt x="4852" y="0"/>
                    <a:pt x="0" y="4828"/>
                    <a:pt x="0" y="10786"/>
                  </a:cubicBezTo>
                  <a:cubicBezTo>
                    <a:pt x="0" y="16745"/>
                    <a:pt x="4852" y="21600"/>
                    <a:pt x="10807" y="21600"/>
                  </a:cubicBezTo>
                  <a:cubicBezTo>
                    <a:pt x="16762" y="21600"/>
                    <a:pt x="21600" y="16745"/>
                    <a:pt x="21600" y="10786"/>
                  </a:cubicBezTo>
                  <a:cubicBezTo>
                    <a:pt x="21600" y="4828"/>
                    <a:pt x="16762" y="0"/>
                    <a:pt x="1080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726" name="Google Shape;2750;p43"/>
          <p:cNvGrpSpPr/>
          <p:nvPr/>
        </p:nvGrpSpPr>
        <p:grpSpPr>
          <a:xfrm>
            <a:off x="7088307" y="2099860"/>
            <a:ext cx="329776" cy="398951"/>
            <a:chOff x="0" y="25"/>
            <a:chExt cx="329775" cy="398949"/>
          </a:xfrm>
        </p:grpSpPr>
        <p:sp>
          <p:nvSpPr>
            <p:cNvPr id="2721" name="Google Shape;2751;p43"/>
            <p:cNvSpPr/>
            <p:nvPr/>
          </p:nvSpPr>
          <p:spPr>
            <a:xfrm>
              <a:off x="-1" y="25"/>
              <a:ext cx="329777" cy="398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34" y="632"/>
                  </a:moveTo>
                  <a:lnTo>
                    <a:pt x="20834" y="17208"/>
                  </a:lnTo>
                  <a:lnTo>
                    <a:pt x="3041" y="17208"/>
                  </a:lnTo>
                  <a:lnTo>
                    <a:pt x="3041" y="632"/>
                  </a:lnTo>
                  <a:close/>
                  <a:moveTo>
                    <a:pt x="2276" y="663"/>
                  </a:moveTo>
                  <a:lnTo>
                    <a:pt x="2276" y="17231"/>
                  </a:lnTo>
                  <a:cubicBezTo>
                    <a:pt x="1688" y="17301"/>
                    <a:pt x="1164" y="17533"/>
                    <a:pt x="770" y="17864"/>
                  </a:cubicBezTo>
                  <a:lnTo>
                    <a:pt x="770" y="2194"/>
                  </a:lnTo>
                  <a:cubicBezTo>
                    <a:pt x="770" y="1440"/>
                    <a:pt x="1415" y="809"/>
                    <a:pt x="2276" y="663"/>
                  </a:cubicBezTo>
                  <a:close/>
                  <a:moveTo>
                    <a:pt x="20834" y="18897"/>
                  </a:moveTo>
                  <a:lnTo>
                    <a:pt x="20834" y="19912"/>
                  </a:lnTo>
                  <a:lnTo>
                    <a:pt x="2659" y="19912"/>
                  </a:lnTo>
                  <a:cubicBezTo>
                    <a:pt x="2319" y="19912"/>
                    <a:pt x="2044" y="19683"/>
                    <a:pt x="2044" y="19406"/>
                  </a:cubicBezTo>
                  <a:cubicBezTo>
                    <a:pt x="2044" y="19124"/>
                    <a:pt x="2319" y="18897"/>
                    <a:pt x="2659" y="18897"/>
                  </a:cubicBezTo>
                  <a:close/>
                  <a:moveTo>
                    <a:pt x="2659" y="0"/>
                  </a:moveTo>
                  <a:cubicBezTo>
                    <a:pt x="1195" y="0"/>
                    <a:pt x="3" y="984"/>
                    <a:pt x="3" y="2194"/>
                  </a:cubicBezTo>
                  <a:lnTo>
                    <a:pt x="3" y="19403"/>
                  </a:lnTo>
                  <a:cubicBezTo>
                    <a:pt x="3" y="19403"/>
                    <a:pt x="0" y="19403"/>
                    <a:pt x="0" y="19406"/>
                  </a:cubicBezTo>
                  <a:cubicBezTo>
                    <a:pt x="0" y="19991"/>
                    <a:pt x="280" y="20542"/>
                    <a:pt x="778" y="20957"/>
                  </a:cubicBezTo>
                  <a:cubicBezTo>
                    <a:pt x="1281" y="21373"/>
                    <a:pt x="1949" y="21600"/>
                    <a:pt x="2659" y="21600"/>
                  </a:cubicBezTo>
                  <a:lnTo>
                    <a:pt x="13016" y="21600"/>
                  </a:lnTo>
                  <a:cubicBezTo>
                    <a:pt x="13228" y="21600"/>
                    <a:pt x="13399" y="21458"/>
                    <a:pt x="13399" y="21283"/>
                  </a:cubicBezTo>
                  <a:cubicBezTo>
                    <a:pt x="13399" y="21109"/>
                    <a:pt x="13228" y="20968"/>
                    <a:pt x="13016" y="20968"/>
                  </a:cubicBezTo>
                  <a:lnTo>
                    <a:pt x="2659" y="20968"/>
                  </a:lnTo>
                  <a:cubicBezTo>
                    <a:pt x="2153" y="20968"/>
                    <a:pt x="1678" y="20805"/>
                    <a:pt x="1320" y="20509"/>
                  </a:cubicBezTo>
                  <a:cubicBezTo>
                    <a:pt x="964" y="20215"/>
                    <a:pt x="770" y="19823"/>
                    <a:pt x="766" y="19406"/>
                  </a:cubicBezTo>
                  <a:lnTo>
                    <a:pt x="770" y="19406"/>
                  </a:lnTo>
                  <a:lnTo>
                    <a:pt x="770" y="19403"/>
                  </a:lnTo>
                  <a:cubicBezTo>
                    <a:pt x="770" y="18542"/>
                    <a:pt x="1618" y="17841"/>
                    <a:pt x="2659" y="17841"/>
                  </a:cubicBezTo>
                  <a:lnTo>
                    <a:pt x="20834" y="17841"/>
                  </a:lnTo>
                  <a:lnTo>
                    <a:pt x="20834" y="18263"/>
                  </a:lnTo>
                  <a:lnTo>
                    <a:pt x="2659" y="18263"/>
                  </a:lnTo>
                  <a:cubicBezTo>
                    <a:pt x="1896" y="18263"/>
                    <a:pt x="1277" y="18775"/>
                    <a:pt x="1277" y="19406"/>
                  </a:cubicBezTo>
                  <a:cubicBezTo>
                    <a:pt x="1277" y="20033"/>
                    <a:pt x="1896" y="20544"/>
                    <a:pt x="2659" y="20544"/>
                  </a:cubicBezTo>
                  <a:lnTo>
                    <a:pt x="20834" y="20544"/>
                  </a:lnTo>
                  <a:lnTo>
                    <a:pt x="20834" y="20968"/>
                  </a:lnTo>
                  <a:lnTo>
                    <a:pt x="14547" y="20968"/>
                  </a:lnTo>
                  <a:cubicBezTo>
                    <a:pt x="14336" y="20968"/>
                    <a:pt x="14164" y="21109"/>
                    <a:pt x="14164" y="21283"/>
                  </a:cubicBezTo>
                  <a:cubicBezTo>
                    <a:pt x="14164" y="21458"/>
                    <a:pt x="14336" y="21600"/>
                    <a:pt x="14547" y="21600"/>
                  </a:cubicBezTo>
                  <a:lnTo>
                    <a:pt x="21217" y="21600"/>
                  </a:lnTo>
                  <a:cubicBezTo>
                    <a:pt x="21428" y="21600"/>
                    <a:pt x="21600" y="21458"/>
                    <a:pt x="21600" y="21283"/>
                  </a:cubicBezTo>
                  <a:lnTo>
                    <a:pt x="21600" y="315"/>
                  </a:lnTo>
                  <a:cubicBezTo>
                    <a:pt x="21600" y="141"/>
                    <a:pt x="21428" y="0"/>
                    <a:pt x="2121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22" name="Google Shape;2752;p43"/>
            <p:cNvSpPr/>
            <p:nvPr/>
          </p:nvSpPr>
          <p:spPr>
            <a:xfrm>
              <a:off x="67199" y="54899"/>
              <a:ext cx="227327" cy="205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083" y="0"/>
                  </a:moveTo>
                  <a:cubicBezTo>
                    <a:pt x="1380" y="0"/>
                    <a:pt x="0" y="1537"/>
                    <a:pt x="0" y="3421"/>
                  </a:cubicBezTo>
                  <a:lnTo>
                    <a:pt x="0" y="18179"/>
                  </a:lnTo>
                  <a:cubicBezTo>
                    <a:pt x="0" y="20063"/>
                    <a:pt x="1380" y="21600"/>
                    <a:pt x="3083" y="21600"/>
                  </a:cubicBezTo>
                  <a:lnTo>
                    <a:pt x="18517" y="21600"/>
                  </a:lnTo>
                  <a:cubicBezTo>
                    <a:pt x="20217" y="21600"/>
                    <a:pt x="21600" y="20063"/>
                    <a:pt x="21600" y="18179"/>
                  </a:cubicBezTo>
                  <a:lnTo>
                    <a:pt x="21600" y="3421"/>
                  </a:lnTo>
                  <a:cubicBezTo>
                    <a:pt x="21600" y="1537"/>
                    <a:pt x="20217" y="0"/>
                    <a:pt x="18517" y="0"/>
                  </a:cubicBezTo>
                  <a:lnTo>
                    <a:pt x="6917" y="0"/>
                  </a:lnTo>
                  <a:cubicBezTo>
                    <a:pt x="6611" y="0"/>
                    <a:pt x="6361" y="276"/>
                    <a:pt x="6361" y="616"/>
                  </a:cubicBezTo>
                  <a:cubicBezTo>
                    <a:pt x="6361" y="955"/>
                    <a:pt x="6611" y="1232"/>
                    <a:pt x="6917" y="1232"/>
                  </a:cubicBezTo>
                  <a:lnTo>
                    <a:pt x="18517" y="1232"/>
                  </a:lnTo>
                  <a:cubicBezTo>
                    <a:pt x="19605" y="1232"/>
                    <a:pt x="20488" y="2216"/>
                    <a:pt x="20488" y="3421"/>
                  </a:cubicBezTo>
                  <a:lnTo>
                    <a:pt x="20488" y="18179"/>
                  </a:lnTo>
                  <a:cubicBezTo>
                    <a:pt x="20488" y="19384"/>
                    <a:pt x="19605" y="20368"/>
                    <a:pt x="18517" y="20368"/>
                  </a:cubicBezTo>
                  <a:lnTo>
                    <a:pt x="3083" y="20368"/>
                  </a:lnTo>
                  <a:cubicBezTo>
                    <a:pt x="1995" y="20368"/>
                    <a:pt x="1109" y="19384"/>
                    <a:pt x="1109" y="18179"/>
                  </a:cubicBezTo>
                  <a:lnTo>
                    <a:pt x="1109" y="3421"/>
                  </a:lnTo>
                  <a:cubicBezTo>
                    <a:pt x="1109" y="2216"/>
                    <a:pt x="1995" y="1232"/>
                    <a:pt x="3083" y="1232"/>
                  </a:cubicBezTo>
                  <a:lnTo>
                    <a:pt x="4696" y="1232"/>
                  </a:lnTo>
                  <a:cubicBezTo>
                    <a:pt x="5003" y="1232"/>
                    <a:pt x="5250" y="955"/>
                    <a:pt x="5250" y="616"/>
                  </a:cubicBezTo>
                  <a:cubicBezTo>
                    <a:pt x="5250" y="276"/>
                    <a:pt x="5003" y="0"/>
                    <a:pt x="469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23" name="Google Shape;2753;p43"/>
            <p:cNvSpPr/>
            <p:nvPr/>
          </p:nvSpPr>
          <p:spPr>
            <a:xfrm>
              <a:off x="113150" y="89924"/>
              <a:ext cx="125926" cy="109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680" y="0"/>
                  </a:moveTo>
                  <a:cubicBezTo>
                    <a:pt x="12239" y="0"/>
                    <a:pt x="11853" y="332"/>
                    <a:pt x="11724" y="817"/>
                  </a:cubicBezTo>
                  <a:lnTo>
                    <a:pt x="7530" y="16298"/>
                  </a:lnTo>
                  <a:lnTo>
                    <a:pt x="5969" y="9594"/>
                  </a:lnTo>
                  <a:cubicBezTo>
                    <a:pt x="5849" y="9094"/>
                    <a:pt x="5446" y="8743"/>
                    <a:pt x="4996" y="8743"/>
                  </a:cubicBezTo>
                  <a:lnTo>
                    <a:pt x="1003" y="8743"/>
                  </a:lnTo>
                  <a:cubicBezTo>
                    <a:pt x="450" y="8743"/>
                    <a:pt x="0" y="9258"/>
                    <a:pt x="0" y="9896"/>
                  </a:cubicBezTo>
                  <a:cubicBezTo>
                    <a:pt x="0" y="10535"/>
                    <a:pt x="450" y="11055"/>
                    <a:pt x="1003" y="11055"/>
                  </a:cubicBezTo>
                  <a:lnTo>
                    <a:pt x="4228" y="11055"/>
                  </a:lnTo>
                  <a:lnTo>
                    <a:pt x="6488" y="20739"/>
                  </a:lnTo>
                  <a:cubicBezTo>
                    <a:pt x="6600" y="21239"/>
                    <a:pt x="6986" y="21590"/>
                    <a:pt x="7436" y="21600"/>
                  </a:cubicBezTo>
                  <a:lnTo>
                    <a:pt x="7462" y="21600"/>
                  </a:lnTo>
                  <a:cubicBezTo>
                    <a:pt x="7895" y="21600"/>
                    <a:pt x="8285" y="21268"/>
                    <a:pt x="8414" y="20788"/>
                  </a:cubicBezTo>
                  <a:lnTo>
                    <a:pt x="13418" y="2317"/>
                  </a:lnTo>
                  <a:lnTo>
                    <a:pt x="20597" y="2317"/>
                  </a:lnTo>
                  <a:cubicBezTo>
                    <a:pt x="21150" y="2317"/>
                    <a:pt x="21600" y="1797"/>
                    <a:pt x="21600" y="1158"/>
                  </a:cubicBezTo>
                  <a:cubicBezTo>
                    <a:pt x="21600" y="520"/>
                    <a:pt x="21150" y="0"/>
                    <a:pt x="2059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24" name="Google Shape;2754;p43"/>
            <p:cNvSpPr/>
            <p:nvPr/>
          </p:nvSpPr>
          <p:spPr>
            <a:xfrm>
              <a:off x="189170" y="126574"/>
              <a:ext cx="51631" cy="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600" extrusionOk="0">
                  <a:moveTo>
                    <a:pt x="9979" y="0"/>
                  </a:moveTo>
                  <a:cubicBezTo>
                    <a:pt x="5161" y="0"/>
                    <a:pt x="976" y="2084"/>
                    <a:pt x="44" y="4962"/>
                  </a:cubicBezTo>
                  <a:cubicBezTo>
                    <a:pt x="-205" y="5762"/>
                    <a:pt x="644" y="6537"/>
                    <a:pt x="1960" y="6694"/>
                  </a:cubicBezTo>
                  <a:cubicBezTo>
                    <a:pt x="2116" y="6707"/>
                    <a:pt x="2271" y="6719"/>
                    <a:pt x="2416" y="6719"/>
                  </a:cubicBezTo>
                  <a:cubicBezTo>
                    <a:pt x="3545" y="6719"/>
                    <a:pt x="4571" y="6234"/>
                    <a:pt x="4788" y="5523"/>
                  </a:cubicBezTo>
                  <a:cubicBezTo>
                    <a:pt x="5275" y="4030"/>
                    <a:pt x="7461" y="2947"/>
                    <a:pt x="9979" y="2947"/>
                  </a:cubicBezTo>
                  <a:cubicBezTo>
                    <a:pt x="12848" y="2947"/>
                    <a:pt x="15190" y="4339"/>
                    <a:pt x="15272" y="6064"/>
                  </a:cubicBezTo>
                  <a:lnTo>
                    <a:pt x="15158" y="6600"/>
                  </a:lnTo>
                  <a:cubicBezTo>
                    <a:pt x="14744" y="7588"/>
                    <a:pt x="13822" y="8716"/>
                    <a:pt x="12351" y="9988"/>
                  </a:cubicBezTo>
                  <a:cubicBezTo>
                    <a:pt x="7575" y="14144"/>
                    <a:pt x="4716" y="16417"/>
                    <a:pt x="3183" y="17633"/>
                  </a:cubicBezTo>
                  <a:cubicBezTo>
                    <a:pt x="1359" y="19081"/>
                    <a:pt x="738" y="19579"/>
                    <a:pt x="1183" y="20422"/>
                  </a:cubicBezTo>
                  <a:cubicBezTo>
                    <a:pt x="1421" y="20920"/>
                    <a:pt x="2043" y="21298"/>
                    <a:pt x="2851" y="21461"/>
                  </a:cubicBezTo>
                  <a:cubicBezTo>
                    <a:pt x="3183" y="21518"/>
                    <a:pt x="3587" y="21600"/>
                    <a:pt x="9326" y="21600"/>
                  </a:cubicBezTo>
                  <a:cubicBezTo>
                    <a:pt x="11605" y="21600"/>
                    <a:pt x="14713" y="21587"/>
                    <a:pt x="18992" y="21569"/>
                  </a:cubicBezTo>
                  <a:cubicBezTo>
                    <a:pt x="20328" y="21556"/>
                    <a:pt x="21395" y="20882"/>
                    <a:pt x="21395" y="20070"/>
                  </a:cubicBezTo>
                  <a:cubicBezTo>
                    <a:pt x="21374" y="19264"/>
                    <a:pt x="20287" y="18621"/>
                    <a:pt x="18971" y="18621"/>
                  </a:cubicBezTo>
                  <a:cubicBezTo>
                    <a:pt x="18960" y="18621"/>
                    <a:pt x="18950" y="18621"/>
                    <a:pt x="18929" y="18621"/>
                  </a:cubicBezTo>
                  <a:cubicBezTo>
                    <a:pt x="15076" y="18647"/>
                    <a:pt x="10932" y="18659"/>
                    <a:pt x="7990" y="18659"/>
                  </a:cubicBezTo>
                  <a:cubicBezTo>
                    <a:pt x="9668" y="17305"/>
                    <a:pt x="12351" y="15139"/>
                    <a:pt x="16319" y="11675"/>
                  </a:cubicBezTo>
                  <a:cubicBezTo>
                    <a:pt x="18173" y="10070"/>
                    <a:pt x="19375" y="8564"/>
                    <a:pt x="19903" y="7198"/>
                  </a:cubicBezTo>
                  <a:cubicBezTo>
                    <a:pt x="19924" y="7154"/>
                    <a:pt x="19924" y="7091"/>
                    <a:pt x="19945" y="7047"/>
                  </a:cubicBezTo>
                  <a:lnTo>
                    <a:pt x="20100" y="6335"/>
                  </a:lnTo>
                  <a:cubicBezTo>
                    <a:pt x="20100" y="6278"/>
                    <a:pt x="20110" y="6222"/>
                    <a:pt x="20110" y="6153"/>
                  </a:cubicBezTo>
                  <a:cubicBezTo>
                    <a:pt x="20110" y="2758"/>
                    <a:pt x="15562" y="0"/>
                    <a:pt x="997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25" name="Google Shape;2755;p43"/>
            <p:cNvSpPr/>
            <p:nvPr/>
          </p:nvSpPr>
          <p:spPr>
            <a:xfrm>
              <a:off x="93799" y="277424"/>
              <a:ext cx="174126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6" y="0"/>
                  </a:moveTo>
                  <a:cubicBezTo>
                    <a:pt x="326" y="0"/>
                    <a:pt x="0" y="4846"/>
                    <a:pt x="0" y="10800"/>
                  </a:cubicBezTo>
                  <a:cubicBezTo>
                    <a:pt x="0" y="16754"/>
                    <a:pt x="326" y="21600"/>
                    <a:pt x="726" y="21600"/>
                  </a:cubicBezTo>
                  <a:lnTo>
                    <a:pt x="20874" y="21600"/>
                  </a:lnTo>
                  <a:cubicBezTo>
                    <a:pt x="21274" y="21600"/>
                    <a:pt x="21600" y="16754"/>
                    <a:pt x="21600" y="10800"/>
                  </a:cubicBezTo>
                  <a:cubicBezTo>
                    <a:pt x="21600" y="4846"/>
                    <a:pt x="21274" y="0"/>
                    <a:pt x="2087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733" name="Google Shape;2756;p43"/>
          <p:cNvGrpSpPr/>
          <p:nvPr/>
        </p:nvGrpSpPr>
        <p:grpSpPr>
          <a:xfrm>
            <a:off x="1981370" y="2099835"/>
            <a:ext cx="356751" cy="398951"/>
            <a:chOff x="0" y="0"/>
            <a:chExt cx="356750" cy="398949"/>
          </a:xfrm>
        </p:grpSpPr>
        <p:sp>
          <p:nvSpPr>
            <p:cNvPr id="2727" name="Google Shape;2757;p43"/>
            <p:cNvSpPr/>
            <p:nvPr/>
          </p:nvSpPr>
          <p:spPr>
            <a:xfrm>
              <a:off x="153827" y="179749"/>
              <a:ext cx="49461" cy="23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7" h="21600" extrusionOk="0">
                  <a:moveTo>
                    <a:pt x="18428" y="0"/>
                  </a:moveTo>
                  <a:cubicBezTo>
                    <a:pt x="17508" y="0"/>
                    <a:pt x="16630" y="1120"/>
                    <a:pt x="16218" y="3063"/>
                  </a:cubicBezTo>
                  <a:cubicBezTo>
                    <a:pt x="15161" y="7840"/>
                    <a:pt x="12909" y="10926"/>
                    <a:pt x="10456" y="10926"/>
                  </a:cubicBezTo>
                  <a:cubicBezTo>
                    <a:pt x="8003" y="10926"/>
                    <a:pt x="5751" y="7840"/>
                    <a:pt x="4704" y="3063"/>
                  </a:cubicBezTo>
                  <a:cubicBezTo>
                    <a:pt x="4292" y="1143"/>
                    <a:pt x="3404" y="0"/>
                    <a:pt x="2484" y="0"/>
                  </a:cubicBezTo>
                  <a:cubicBezTo>
                    <a:pt x="2124" y="0"/>
                    <a:pt x="1765" y="183"/>
                    <a:pt x="1427" y="526"/>
                  </a:cubicBezTo>
                  <a:cubicBezTo>
                    <a:pt x="179" y="1783"/>
                    <a:pt x="-339" y="4983"/>
                    <a:pt x="232" y="7634"/>
                  </a:cubicBezTo>
                  <a:cubicBezTo>
                    <a:pt x="2114" y="16091"/>
                    <a:pt x="6110" y="21600"/>
                    <a:pt x="10456" y="21600"/>
                  </a:cubicBezTo>
                  <a:cubicBezTo>
                    <a:pt x="14812" y="21600"/>
                    <a:pt x="18808" y="16091"/>
                    <a:pt x="20680" y="7634"/>
                  </a:cubicBezTo>
                  <a:cubicBezTo>
                    <a:pt x="21261" y="4983"/>
                    <a:pt x="20743" y="1783"/>
                    <a:pt x="19495" y="526"/>
                  </a:cubicBezTo>
                  <a:cubicBezTo>
                    <a:pt x="19146" y="183"/>
                    <a:pt x="18787" y="0"/>
                    <a:pt x="1842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28" name="Google Shape;2758;p43"/>
            <p:cNvSpPr/>
            <p:nvPr/>
          </p:nvSpPr>
          <p:spPr>
            <a:xfrm>
              <a:off x="208294" y="139149"/>
              <a:ext cx="33925" cy="33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8" h="21600" extrusionOk="0">
                  <a:moveTo>
                    <a:pt x="8095" y="0"/>
                  </a:moveTo>
                  <a:cubicBezTo>
                    <a:pt x="5265" y="0"/>
                    <a:pt x="2940" y="3641"/>
                    <a:pt x="2940" y="8110"/>
                  </a:cubicBezTo>
                  <a:cubicBezTo>
                    <a:pt x="2940" y="10126"/>
                    <a:pt x="3399" y="11978"/>
                    <a:pt x="4179" y="13409"/>
                  </a:cubicBezTo>
                  <a:cubicBezTo>
                    <a:pt x="2711" y="13945"/>
                    <a:pt x="1854" y="14465"/>
                    <a:pt x="1778" y="14530"/>
                  </a:cubicBezTo>
                  <a:cubicBezTo>
                    <a:pt x="80" y="15586"/>
                    <a:pt x="-517" y="17927"/>
                    <a:pt x="493" y="19731"/>
                  </a:cubicBezTo>
                  <a:cubicBezTo>
                    <a:pt x="1150" y="20934"/>
                    <a:pt x="2344" y="21600"/>
                    <a:pt x="3583" y="21600"/>
                  </a:cubicBezTo>
                  <a:cubicBezTo>
                    <a:pt x="4179" y="21600"/>
                    <a:pt x="4807" y="21454"/>
                    <a:pt x="5357" y="21096"/>
                  </a:cubicBezTo>
                  <a:cubicBezTo>
                    <a:pt x="5510" y="21015"/>
                    <a:pt x="8203" y="19438"/>
                    <a:pt x="12593" y="19438"/>
                  </a:cubicBezTo>
                  <a:cubicBezTo>
                    <a:pt x="13786" y="19438"/>
                    <a:pt x="15086" y="19552"/>
                    <a:pt x="16509" y="19845"/>
                  </a:cubicBezTo>
                  <a:cubicBezTo>
                    <a:pt x="16739" y="19893"/>
                    <a:pt x="16968" y="19910"/>
                    <a:pt x="17197" y="19910"/>
                  </a:cubicBezTo>
                  <a:cubicBezTo>
                    <a:pt x="18865" y="19910"/>
                    <a:pt x="20364" y="18658"/>
                    <a:pt x="20685" y="16838"/>
                  </a:cubicBezTo>
                  <a:cubicBezTo>
                    <a:pt x="21083" y="14774"/>
                    <a:pt x="19798" y="12791"/>
                    <a:pt x="17855" y="12401"/>
                  </a:cubicBezTo>
                  <a:cubicBezTo>
                    <a:pt x="15989" y="12011"/>
                    <a:pt x="14245" y="11848"/>
                    <a:pt x="12639" y="11848"/>
                  </a:cubicBezTo>
                  <a:cubicBezTo>
                    <a:pt x="13021" y="10727"/>
                    <a:pt x="13220" y="9475"/>
                    <a:pt x="13220" y="8110"/>
                  </a:cubicBezTo>
                  <a:cubicBezTo>
                    <a:pt x="13220" y="3641"/>
                    <a:pt x="10925" y="0"/>
                    <a:pt x="809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29" name="Google Shape;2759;p43"/>
            <p:cNvSpPr/>
            <p:nvPr/>
          </p:nvSpPr>
          <p:spPr>
            <a:xfrm>
              <a:off x="114913" y="139149"/>
              <a:ext cx="33924" cy="33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2" h="21600" extrusionOk="0">
                  <a:moveTo>
                    <a:pt x="12666" y="0"/>
                  </a:moveTo>
                  <a:cubicBezTo>
                    <a:pt x="9834" y="0"/>
                    <a:pt x="7538" y="3641"/>
                    <a:pt x="7538" y="8110"/>
                  </a:cubicBezTo>
                  <a:cubicBezTo>
                    <a:pt x="7538" y="9475"/>
                    <a:pt x="7737" y="10727"/>
                    <a:pt x="8105" y="11848"/>
                  </a:cubicBezTo>
                  <a:cubicBezTo>
                    <a:pt x="6512" y="11848"/>
                    <a:pt x="4752" y="12011"/>
                    <a:pt x="2900" y="12401"/>
                  </a:cubicBezTo>
                  <a:cubicBezTo>
                    <a:pt x="956" y="12791"/>
                    <a:pt x="-315" y="14774"/>
                    <a:pt x="68" y="16838"/>
                  </a:cubicBezTo>
                  <a:cubicBezTo>
                    <a:pt x="389" y="18658"/>
                    <a:pt x="1874" y="19910"/>
                    <a:pt x="3558" y="19910"/>
                  </a:cubicBezTo>
                  <a:cubicBezTo>
                    <a:pt x="3788" y="19910"/>
                    <a:pt x="4017" y="19893"/>
                    <a:pt x="4247" y="19845"/>
                  </a:cubicBezTo>
                  <a:cubicBezTo>
                    <a:pt x="5655" y="19552"/>
                    <a:pt x="6972" y="19438"/>
                    <a:pt x="8166" y="19438"/>
                  </a:cubicBezTo>
                  <a:cubicBezTo>
                    <a:pt x="12513" y="19438"/>
                    <a:pt x="15208" y="20966"/>
                    <a:pt x="15376" y="21096"/>
                  </a:cubicBezTo>
                  <a:cubicBezTo>
                    <a:pt x="15958" y="21421"/>
                    <a:pt x="16585" y="21600"/>
                    <a:pt x="17182" y="21600"/>
                  </a:cubicBezTo>
                  <a:cubicBezTo>
                    <a:pt x="18422" y="21600"/>
                    <a:pt x="19586" y="20934"/>
                    <a:pt x="20275" y="19731"/>
                  </a:cubicBezTo>
                  <a:cubicBezTo>
                    <a:pt x="21285" y="17894"/>
                    <a:pt x="20703" y="15586"/>
                    <a:pt x="18989" y="14530"/>
                  </a:cubicBezTo>
                  <a:cubicBezTo>
                    <a:pt x="18897" y="14465"/>
                    <a:pt x="18040" y="13945"/>
                    <a:pt x="16585" y="13409"/>
                  </a:cubicBezTo>
                  <a:cubicBezTo>
                    <a:pt x="17351" y="11978"/>
                    <a:pt x="17810" y="10126"/>
                    <a:pt x="17810" y="8110"/>
                  </a:cubicBezTo>
                  <a:cubicBezTo>
                    <a:pt x="17810" y="3641"/>
                    <a:pt x="15529" y="0"/>
                    <a:pt x="1266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30" name="Google Shape;2760;p43"/>
            <p:cNvSpPr/>
            <p:nvPr/>
          </p:nvSpPr>
          <p:spPr>
            <a:xfrm>
              <a:off x="227710" y="243574"/>
              <a:ext cx="76380" cy="25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8" h="21600" extrusionOk="0">
                  <a:moveTo>
                    <a:pt x="19646" y="0"/>
                  </a:moveTo>
                  <a:cubicBezTo>
                    <a:pt x="19535" y="0"/>
                    <a:pt x="19423" y="21"/>
                    <a:pt x="19312" y="105"/>
                  </a:cubicBezTo>
                  <a:lnTo>
                    <a:pt x="1272" y="11893"/>
                  </a:lnTo>
                  <a:cubicBezTo>
                    <a:pt x="401" y="12481"/>
                    <a:pt x="-156" y="15065"/>
                    <a:pt x="39" y="17734"/>
                  </a:cubicBezTo>
                  <a:cubicBezTo>
                    <a:pt x="192" y="20024"/>
                    <a:pt x="868" y="21600"/>
                    <a:pt x="1628" y="21600"/>
                  </a:cubicBezTo>
                  <a:cubicBezTo>
                    <a:pt x="1732" y="21600"/>
                    <a:pt x="1851" y="21600"/>
                    <a:pt x="1962" y="21516"/>
                  </a:cubicBezTo>
                  <a:lnTo>
                    <a:pt x="20002" y="9728"/>
                  </a:lnTo>
                  <a:cubicBezTo>
                    <a:pt x="20887" y="9140"/>
                    <a:pt x="21444" y="6493"/>
                    <a:pt x="21249" y="3866"/>
                  </a:cubicBezTo>
                  <a:cubicBezTo>
                    <a:pt x="21082" y="1576"/>
                    <a:pt x="20406" y="0"/>
                    <a:pt x="1964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31" name="Google Shape;2761;p43"/>
            <p:cNvSpPr/>
            <p:nvPr/>
          </p:nvSpPr>
          <p:spPr>
            <a:xfrm>
              <a:off x="227710" y="265299"/>
              <a:ext cx="76380" cy="25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8" h="21600" extrusionOk="0">
                  <a:moveTo>
                    <a:pt x="19667" y="0"/>
                  </a:moveTo>
                  <a:cubicBezTo>
                    <a:pt x="19549" y="0"/>
                    <a:pt x="19430" y="21"/>
                    <a:pt x="19312" y="105"/>
                  </a:cubicBezTo>
                  <a:lnTo>
                    <a:pt x="1272" y="11893"/>
                  </a:lnTo>
                  <a:cubicBezTo>
                    <a:pt x="401" y="12439"/>
                    <a:pt x="-156" y="15086"/>
                    <a:pt x="39" y="17713"/>
                  </a:cubicBezTo>
                  <a:cubicBezTo>
                    <a:pt x="192" y="20024"/>
                    <a:pt x="868" y="21600"/>
                    <a:pt x="1628" y="21600"/>
                  </a:cubicBezTo>
                  <a:cubicBezTo>
                    <a:pt x="1732" y="21600"/>
                    <a:pt x="1851" y="21558"/>
                    <a:pt x="1962" y="21495"/>
                  </a:cubicBezTo>
                  <a:lnTo>
                    <a:pt x="20002" y="9686"/>
                  </a:lnTo>
                  <a:cubicBezTo>
                    <a:pt x="20887" y="9098"/>
                    <a:pt x="21444" y="6514"/>
                    <a:pt x="21249" y="3845"/>
                  </a:cubicBezTo>
                  <a:cubicBezTo>
                    <a:pt x="21082" y="1555"/>
                    <a:pt x="20413" y="0"/>
                    <a:pt x="1966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32" name="Google Shape;2762;p43"/>
            <p:cNvSpPr/>
            <p:nvPr/>
          </p:nvSpPr>
          <p:spPr>
            <a:xfrm>
              <a:off x="-1" y="0"/>
              <a:ext cx="356752" cy="398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11" y="2030"/>
                  </a:moveTo>
                  <a:cubicBezTo>
                    <a:pt x="12957" y="2030"/>
                    <a:pt x="14802" y="2848"/>
                    <a:pt x="15609" y="4015"/>
                  </a:cubicBezTo>
                  <a:cubicBezTo>
                    <a:pt x="15344" y="3772"/>
                    <a:pt x="15035" y="3549"/>
                    <a:pt x="14684" y="3351"/>
                  </a:cubicBezTo>
                  <a:cubicBezTo>
                    <a:pt x="13611" y="2742"/>
                    <a:pt x="12235" y="2405"/>
                    <a:pt x="10811" y="2405"/>
                  </a:cubicBezTo>
                  <a:cubicBezTo>
                    <a:pt x="10491" y="2405"/>
                    <a:pt x="10175" y="2423"/>
                    <a:pt x="9874" y="2453"/>
                  </a:cubicBezTo>
                  <a:cubicBezTo>
                    <a:pt x="9135" y="2531"/>
                    <a:pt x="8436" y="2696"/>
                    <a:pt x="7794" y="2947"/>
                  </a:cubicBezTo>
                  <a:cubicBezTo>
                    <a:pt x="7101" y="3217"/>
                    <a:pt x="6506" y="3572"/>
                    <a:pt x="6041" y="3985"/>
                  </a:cubicBezTo>
                  <a:cubicBezTo>
                    <a:pt x="6468" y="3389"/>
                    <a:pt x="7170" y="2871"/>
                    <a:pt x="8077" y="2519"/>
                  </a:cubicBezTo>
                  <a:cubicBezTo>
                    <a:pt x="8654" y="2293"/>
                    <a:pt x="9288" y="2144"/>
                    <a:pt x="9957" y="2076"/>
                  </a:cubicBezTo>
                  <a:cubicBezTo>
                    <a:pt x="10231" y="2045"/>
                    <a:pt x="10520" y="2030"/>
                    <a:pt x="10811" y="2030"/>
                  </a:cubicBezTo>
                  <a:close/>
                  <a:moveTo>
                    <a:pt x="10811" y="3037"/>
                  </a:moveTo>
                  <a:cubicBezTo>
                    <a:pt x="11281" y="3037"/>
                    <a:pt x="11737" y="3078"/>
                    <a:pt x="12170" y="3151"/>
                  </a:cubicBezTo>
                  <a:cubicBezTo>
                    <a:pt x="11723" y="3736"/>
                    <a:pt x="11094" y="4360"/>
                    <a:pt x="10481" y="4823"/>
                  </a:cubicBezTo>
                  <a:cubicBezTo>
                    <a:pt x="9668" y="5435"/>
                    <a:pt x="9223" y="5533"/>
                    <a:pt x="9020" y="5533"/>
                  </a:cubicBezTo>
                  <a:cubicBezTo>
                    <a:pt x="8929" y="5533"/>
                    <a:pt x="8885" y="5513"/>
                    <a:pt x="8881" y="5510"/>
                  </a:cubicBezTo>
                  <a:cubicBezTo>
                    <a:pt x="8757" y="5448"/>
                    <a:pt x="8861" y="5198"/>
                    <a:pt x="8932" y="5053"/>
                  </a:cubicBezTo>
                  <a:cubicBezTo>
                    <a:pt x="9011" y="4899"/>
                    <a:pt x="8940" y="4718"/>
                    <a:pt x="8770" y="4640"/>
                  </a:cubicBezTo>
                  <a:cubicBezTo>
                    <a:pt x="8720" y="4617"/>
                    <a:pt x="8666" y="4606"/>
                    <a:pt x="8611" y="4606"/>
                  </a:cubicBezTo>
                  <a:cubicBezTo>
                    <a:pt x="8489" y="4606"/>
                    <a:pt x="8368" y="4664"/>
                    <a:pt x="8302" y="4767"/>
                  </a:cubicBezTo>
                  <a:cubicBezTo>
                    <a:pt x="8019" y="5213"/>
                    <a:pt x="7085" y="6412"/>
                    <a:pt x="6174" y="6615"/>
                  </a:cubicBezTo>
                  <a:cubicBezTo>
                    <a:pt x="6088" y="6635"/>
                    <a:pt x="6005" y="6645"/>
                    <a:pt x="5923" y="6645"/>
                  </a:cubicBezTo>
                  <a:cubicBezTo>
                    <a:pt x="5808" y="6645"/>
                    <a:pt x="5697" y="6626"/>
                    <a:pt x="5588" y="6586"/>
                  </a:cubicBezTo>
                  <a:cubicBezTo>
                    <a:pt x="5602" y="6336"/>
                    <a:pt x="5619" y="6086"/>
                    <a:pt x="5640" y="5835"/>
                  </a:cubicBezTo>
                  <a:cubicBezTo>
                    <a:pt x="5872" y="4881"/>
                    <a:pt x="6754" y="4040"/>
                    <a:pt x="8077" y="3526"/>
                  </a:cubicBezTo>
                  <a:cubicBezTo>
                    <a:pt x="8654" y="3301"/>
                    <a:pt x="9288" y="3151"/>
                    <a:pt x="9957" y="3083"/>
                  </a:cubicBezTo>
                  <a:cubicBezTo>
                    <a:pt x="10231" y="3054"/>
                    <a:pt x="10520" y="3037"/>
                    <a:pt x="10811" y="3037"/>
                  </a:cubicBezTo>
                  <a:close/>
                  <a:moveTo>
                    <a:pt x="10800" y="633"/>
                  </a:moveTo>
                  <a:cubicBezTo>
                    <a:pt x="14893" y="633"/>
                    <a:pt x="18223" y="3653"/>
                    <a:pt x="18223" y="7363"/>
                  </a:cubicBezTo>
                  <a:cubicBezTo>
                    <a:pt x="18223" y="8799"/>
                    <a:pt x="17730" y="9774"/>
                    <a:pt x="16682" y="10374"/>
                  </a:cubicBezTo>
                  <a:cubicBezTo>
                    <a:pt x="16711" y="10237"/>
                    <a:pt x="16731" y="10098"/>
                    <a:pt x="16737" y="9958"/>
                  </a:cubicBezTo>
                  <a:cubicBezTo>
                    <a:pt x="16747" y="9786"/>
                    <a:pt x="16756" y="9632"/>
                    <a:pt x="16762" y="9480"/>
                  </a:cubicBezTo>
                  <a:cubicBezTo>
                    <a:pt x="16767" y="9306"/>
                    <a:pt x="16617" y="9158"/>
                    <a:pt x="16422" y="9154"/>
                  </a:cubicBezTo>
                  <a:cubicBezTo>
                    <a:pt x="16417" y="9154"/>
                    <a:pt x="16411" y="9153"/>
                    <a:pt x="16407" y="9153"/>
                  </a:cubicBezTo>
                  <a:cubicBezTo>
                    <a:pt x="16217" y="9153"/>
                    <a:pt x="16061" y="9288"/>
                    <a:pt x="16054" y="9457"/>
                  </a:cubicBezTo>
                  <a:cubicBezTo>
                    <a:pt x="16048" y="9605"/>
                    <a:pt x="16040" y="9759"/>
                    <a:pt x="16031" y="9926"/>
                  </a:cubicBezTo>
                  <a:cubicBezTo>
                    <a:pt x="16005" y="10341"/>
                    <a:pt x="15868" y="10740"/>
                    <a:pt x="15627" y="11092"/>
                  </a:cubicBezTo>
                  <a:lnTo>
                    <a:pt x="11708" y="11852"/>
                  </a:lnTo>
                  <a:lnTo>
                    <a:pt x="9889" y="11852"/>
                  </a:lnTo>
                  <a:lnTo>
                    <a:pt x="5999" y="11098"/>
                  </a:lnTo>
                  <a:cubicBezTo>
                    <a:pt x="5755" y="10746"/>
                    <a:pt x="5617" y="10344"/>
                    <a:pt x="5591" y="9926"/>
                  </a:cubicBezTo>
                  <a:cubicBezTo>
                    <a:pt x="5540" y="9038"/>
                    <a:pt x="5531" y="8139"/>
                    <a:pt x="5560" y="7243"/>
                  </a:cubicBezTo>
                  <a:cubicBezTo>
                    <a:pt x="5676" y="7266"/>
                    <a:pt x="5797" y="7278"/>
                    <a:pt x="5917" y="7278"/>
                  </a:cubicBezTo>
                  <a:cubicBezTo>
                    <a:pt x="6058" y="7278"/>
                    <a:pt x="6203" y="7263"/>
                    <a:pt x="6350" y="7229"/>
                  </a:cubicBezTo>
                  <a:cubicBezTo>
                    <a:pt x="7128" y="7055"/>
                    <a:pt x="7824" y="6423"/>
                    <a:pt x="8298" y="5888"/>
                  </a:cubicBezTo>
                  <a:cubicBezTo>
                    <a:pt x="8371" y="5966"/>
                    <a:pt x="8458" y="6022"/>
                    <a:pt x="8536" y="6063"/>
                  </a:cubicBezTo>
                  <a:cubicBezTo>
                    <a:pt x="8684" y="6137"/>
                    <a:pt x="8846" y="6171"/>
                    <a:pt x="9015" y="6171"/>
                  </a:cubicBezTo>
                  <a:cubicBezTo>
                    <a:pt x="9641" y="6171"/>
                    <a:pt x="10375" y="5730"/>
                    <a:pt x="10936" y="5306"/>
                  </a:cubicBezTo>
                  <a:cubicBezTo>
                    <a:pt x="11675" y="4751"/>
                    <a:pt x="12408" y="4005"/>
                    <a:pt x="12901" y="3313"/>
                  </a:cubicBezTo>
                  <a:cubicBezTo>
                    <a:pt x="14505" y="3759"/>
                    <a:pt x="15709" y="4698"/>
                    <a:pt x="15986" y="5841"/>
                  </a:cubicBezTo>
                  <a:cubicBezTo>
                    <a:pt x="16048" y="6627"/>
                    <a:pt x="16080" y="7422"/>
                    <a:pt x="16080" y="8209"/>
                  </a:cubicBezTo>
                  <a:cubicBezTo>
                    <a:pt x="16080" y="8384"/>
                    <a:pt x="16239" y="8523"/>
                    <a:pt x="16434" y="8523"/>
                  </a:cubicBezTo>
                  <a:cubicBezTo>
                    <a:pt x="16629" y="8523"/>
                    <a:pt x="16787" y="8381"/>
                    <a:pt x="16787" y="8207"/>
                  </a:cubicBezTo>
                  <a:cubicBezTo>
                    <a:pt x="16787" y="7432"/>
                    <a:pt x="16756" y="6647"/>
                    <a:pt x="16697" y="5873"/>
                  </a:cubicBezTo>
                  <a:cubicBezTo>
                    <a:pt x="16734" y="5696"/>
                    <a:pt x="16753" y="5510"/>
                    <a:pt x="16753" y="5329"/>
                  </a:cubicBezTo>
                  <a:cubicBezTo>
                    <a:pt x="16753" y="4261"/>
                    <a:pt x="16119" y="3261"/>
                    <a:pt x="14970" y="2516"/>
                  </a:cubicBezTo>
                  <a:cubicBezTo>
                    <a:pt x="13855" y="1795"/>
                    <a:pt x="12377" y="1397"/>
                    <a:pt x="10811" y="1397"/>
                  </a:cubicBezTo>
                  <a:cubicBezTo>
                    <a:pt x="10491" y="1397"/>
                    <a:pt x="10176" y="1416"/>
                    <a:pt x="9874" y="1446"/>
                  </a:cubicBezTo>
                  <a:cubicBezTo>
                    <a:pt x="9135" y="1524"/>
                    <a:pt x="8436" y="1689"/>
                    <a:pt x="7794" y="1940"/>
                  </a:cubicBezTo>
                  <a:cubicBezTo>
                    <a:pt x="6930" y="2275"/>
                    <a:pt x="6203" y="2754"/>
                    <a:pt x="5693" y="3327"/>
                  </a:cubicBezTo>
                  <a:cubicBezTo>
                    <a:pt x="5156" y="3929"/>
                    <a:pt x="4869" y="4622"/>
                    <a:pt x="4869" y="5329"/>
                  </a:cubicBezTo>
                  <a:cubicBezTo>
                    <a:pt x="4869" y="5513"/>
                    <a:pt x="4889" y="5696"/>
                    <a:pt x="4925" y="5876"/>
                  </a:cubicBezTo>
                  <a:cubicBezTo>
                    <a:pt x="4821" y="7232"/>
                    <a:pt x="4807" y="8607"/>
                    <a:pt x="4886" y="9958"/>
                  </a:cubicBezTo>
                  <a:cubicBezTo>
                    <a:pt x="4895" y="10103"/>
                    <a:pt x="4915" y="10248"/>
                    <a:pt x="4942" y="10389"/>
                  </a:cubicBezTo>
                  <a:cubicBezTo>
                    <a:pt x="3878" y="9789"/>
                    <a:pt x="3377" y="8812"/>
                    <a:pt x="3377" y="7363"/>
                  </a:cubicBezTo>
                  <a:cubicBezTo>
                    <a:pt x="3377" y="3653"/>
                    <a:pt x="6707" y="633"/>
                    <a:pt x="10800" y="633"/>
                  </a:cubicBezTo>
                  <a:close/>
                  <a:moveTo>
                    <a:pt x="1718" y="13024"/>
                  </a:moveTo>
                  <a:cubicBezTo>
                    <a:pt x="2069" y="13024"/>
                    <a:pt x="2355" y="13280"/>
                    <a:pt x="2355" y="13594"/>
                  </a:cubicBezTo>
                  <a:lnTo>
                    <a:pt x="2355" y="14391"/>
                  </a:lnTo>
                  <a:cubicBezTo>
                    <a:pt x="2355" y="14705"/>
                    <a:pt x="2069" y="14961"/>
                    <a:pt x="1718" y="14961"/>
                  </a:cubicBezTo>
                  <a:lnTo>
                    <a:pt x="1344" y="14961"/>
                  </a:lnTo>
                  <a:cubicBezTo>
                    <a:pt x="994" y="14961"/>
                    <a:pt x="708" y="14705"/>
                    <a:pt x="708" y="14391"/>
                  </a:cubicBezTo>
                  <a:lnTo>
                    <a:pt x="708" y="13594"/>
                  </a:lnTo>
                  <a:cubicBezTo>
                    <a:pt x="708" y="13280"/>
                    <a:pt x="994" y="13024"/>
                    <a:pt x="1344" y="13024"/>
                  </a:cubicBezTo>
                  <a:close/>
                  <a:moveTo>
                    <a:pt x="20253" y="13024"/>
                  </a:moveTo>
                  <a:cubicBezTo>
                    <a:pt x="20602" y="13024"/>
                    <a:pt x="20892" y="13280"/>
                    <a:pt x="20892" y="13594"/>
                  </a:cubicBezTo>
                  <a:lnTo>
                    <a:pt x="20892" y="14391"/>
                  </a:lnTo>
                  <a:cubicBezTo>
                    <a:pt x="20892" y="14705"/>
                    <a:pt x="20602" y="14961"/>
                    <a:pt x="20253" y="14961"/>
                  </a:cubicBezTo>
                  <a:lnTo>
                    <a:pt x="19882" y="14961"/>
                  </a:lnTo>
                  <a:cubicBezTo>
                    <a:pt x="19531" y="14961"/>
                    <a:pt x="19245" y="14705"/>
                    <a:pt x="19245" y="14391"/>
                  </a:cubicBezTo>
                  <a:lnTo>
                    <a:pt x="19245" y="13594"/>
                  </a:lnTo>
                  <a:cubicBezTo>
                    <a:pt x="19245" y="13280"/>
                    <a:pt x="19531" y="13024"/>
                    <a:pt x="19882" y="13024"/>
                  </a:cubicBezTo>
                  <a:close/>
                  <a:moveTo>
                    <a:pt x="18604" y="11179"/>
                  </a:moveTo>
                  <a:cubicBezTo>
                    <a:pt x="18769" y="11179"/>
                    <a:pt x="18930" y="11229"/>
                    <a:pt x="19060" y="11322"/>
                  </a:cubicBezTo>
                  <a:cubicBezTo>
                    <a:pt x="19233" y="11447"/>
                    <a:pt x="19333" y="11634"/>
                    <a:pt x="19333" y="11831"/>
                  </a:cubicBezTo>
                  <a:lnTo>
                    <a:pt x="19333" y="12495"/>
                  </a:lnTo>
                  <a:cubicBezTo>
                    <a:pt x="18862" y="12685"/>
                    <a:pt x="18536" y="13105"/>
                    <a:pt x="18536" y="13594"/>
                  </a:cubicBezTo>
                  <a:lnTo>
                    <a:pt x="18536" y="14391"/>
                  </a:lnTo>
                  <a:cubicBezTo>
                    <a:pt x="18536" y="14880"/>
                    <a:pt x="18862" y="15301"/>
                    <a:pt x="19333" y="15490"/>
                  </a:cubicBezTo>
                  <a:lnTo>
                    <a:pt x="19333" y="18963"/>
                  </a:lnTo>
                  <a:cubicBezTo>
                    <a:pt x="19333" y="19269"/>
                    <a:pt x="19092" y="19537"/>
                    <a:pt x="18757" y="19604"/>
                  </a:cubicBezTo>
                  <a:lnTo>
                    <a:pt x="12102" y="20892"/>
                  </a:lnTo>
                  <a:lnTo>
                    <a:pt x="12102" y="12424"/>
                  </a:lnTo>
                  <a:lnTo>
                    <a:pt x="18446" y="11194"/>
                  </a:lnTo>
                  <a:cubicBezTo>
                    <a:pt x="18499" y="11183"/>
                    <a:pt x="18551" y="11179"/>
                    <a:pt x="18604" y="11179"/>
                  </a:cubicBezTo>
                  <a:close/>
                  <a:moveTo>
                    <a:pt x="2994" y="11179"/>
                  </a:moveTo>
                  <a:cubicBezTo>
                    <a:pt x="3045" y="11179"/>
                    <a:pt x="3098" y="11183"/>
                    <a:pt x="3151" y="11194"/>
                  </a:cubicBezTo>
                  <a:lnTo>
                    <a:pt x="9498" y="12424"/>
                  </a:lnTo>
                  <a:lnTo>
                    <a:pt x="9498" y="14426"/>
                  </a:lnTo>
                  <a:cubicBezTo>
                    <a:pt x="9498" y="14601"/>
                    <a:pt x="9656" y="14743"/>
                    <a:pt x="9851" y="14743"/>
                  </a:cubicBezTo>
                  <a:cubicBezTo>
                    <a:pt x="10046" y="14743"/>
                    <a:pt x="10205" y="14601"/>
                    <a:pt x="10205" y="14426"/>
                  </a:cubicBezTo>
                  <a:lnTo>
                    <a:pt x="10205" y="12485"/>
                  </a:lnTo>
                  <a:lnTo>
                    <a:pt x="11395" y="12485"/>
                  </a:lnTo>
                  <a:lnTo>
                    <a:pt x="11395" y="20968"/>
                  </a:lnTo>
                  <a:lnTo>
                    <a:pt x="10205" y="20968"/>
                  </a:lnTo>
                  <a:lnTo>
                    <a:pt x="10205" y="15692"/>
                  </a:lnTo>
                  <a:cubicBezTo>
                    <a:pt x="10205" y="15517"/>
                    <a:pt x="10046" y="15376"/>
                    <a:pt x="9851" y="15376"/>
                  </a:cubicBezTo>
                  <a:cubicBezTo>
                    <a:pt x="9656" y="15376"/>
                    <a:pt x="9498" y="15517"/>
                    <a:pt x="9498" y="15692"/>
                  </a:cubicBezTo>
                  <a:lnTo>
                    <a:pt x="9498" y="20892"/>
                  </a:lnTo>
                  <a:lnTo>
                    <a:pt x="2843" y="19604"/>
                  </a:lnTo>
                  <a:cubicBezTo>
                    <a:pt x="2508" y="19537"/>
                    <a:pt x="2264" y="19269"/>
                    <a:pt x="2264" y="18963"/>
                  </a:cubicBezTo>
                  <a:lnTo>
                    <a:pt x="2264" y="15490"/>
                  </a:lnTo>
                  <a:cubicBezTo>
                    <a:pt x="2735" y="15301"/>
                    <a:pt x="3064" y="14880"/>
                    <a:pt x="3064" y="14391"/>
                  </a:cubicBezTo>
                  <a:lnTo>
                    <a:pt x="3064" y="13594"/>
                  </a:lnTo>
                  <a:cubicBezTo>
                    <a:pt x="3064" y="13105"/>
                    <a:pt x="2735" y="12685"/>
                    <a:pt x="2264" y="12495"/>
                  </a:cubicBezTo>
                  <a:lnTo>
                    <a:pt x="2264" y="11831"/>
                  </a:lnTo>
                  <a:cubicBezTo>
                    <a:pt x="2264" y="11634"/>
                    <a:pt x="2364" y="11447"/>
                    <a:pt x="2537" y="11322"/>
                  </a:cubicBezTo>
                  <a:cubicBezTo>
                    <a:pt x="2670" y="11229"/>
                    <a:pt x="2829" y="11179"/>
                    <a:pt x="2994" y="11179"/>
                  </a:cubicBezTo>
                  <a:close/>
                  <a:moveTo>
                    <a:pt x="10800" y="0"/>
                  </a:moveTo>
                  <a:cubicBezTo>
                    <a:pt x="6315" y="0"/>
                    <a:pt x="2670" y="3304"/>
                    <a:pt x="2670" y="7363"/>
                  </a:cubicBezTo>
                  <a:cubicBezTo>
                    <a:pt x="2670" y="8924"/>
                    <a:pt x="3207" y="10047"/>
                    <a:pt x="4311" y="10772"/>
                  </a:cubicBezTo>
                  <a:lnTo>
                    <a:pt x="3301" y="10574"/>
                  </a:lnTo>
                  <a:cubicBezTo>
                    <a:pt x="3200" y="10555"/>
                    <a:pt x="3098" y="10546"/>
                    <a:pt x="2999" y="10546"/>
                  </a:cubicBezTo>
                  <a:cubicBezTo>
                    <a:pt x="2672" y="10546"/>
                    <a:pt x="2355" y="10644"/>
                    <a:pt x="2095" y="10830"/>
                  </a:cubicBezTo>
                  <a:cubicBezTo>
                    <a:pt x="1753" y="11075"/>
                    <a:pt x="1558" y="11442"/>
                    <a:pt x="1558" y="11831"/>
                  </a:cubicBezTo>
                  <a:lnTo>
                    <a:pt x="1558" y="12392"/>
                  </a:lnTo>
                  <a:lnTo>
                    <a:pt x="1344" y="12392"/>
                  </a:lnTo>
                  <a:cubicBezTo>
                    <a:pt x="602" y="12392"/>
                    <a:pt x="0" y="12930"/>
                    <a:pt x="0" y="13594"/>
                  </a:cubicBezTo>
                  <a:lnTo>
                    <a:pt x="0" y="14391"/>
                  </a:lnTo>
                  <a:cubicBezTo>
                    <a:pt x="0" y="15054"/>
                    <a:pt x="602" y="15593"/>
                    <a:pt x="1344" y="15593"/>
                  </a:cubicBezTo>
                  <a:lnTo>
                    <a:pt x="1558" y="15593"/>
                  </a:lnTo>
                  <a:lnTo>
                    <a:pt x="1558" y="18963"/>
                  </a:lnTo>
                  <a:cubicBezTo>
                    <a:pt x="1558" y="19566"/>
                    <a:pt x="2036" y="20095"/>
                    <a:pt x="2693" y="20221"/>
                  </a:cubicBezTo>
                  <a:lnTo>
                    <a:pt x="9775" y="21593"/>
                  </a:lnTo>
                  <a:cubicBezTo>
                    <a:pt x="9801" y="21599"/>
                    <a:pt x="9827" y="21600"/>
                    <a:pt x="9851" y="21600"/>
                  </a:cubicBezTo>
                  <a:lnTo>
                    <a:pt x="11748" y="21600"/>
                  </a:lnTo>
                  <a:cubicBezTo>
                    <a:pt x="11773" y="21600"/>
                    <a:pt x="11799" y="21599"/>
                    <a:pt x="11822" y="21593"/>
                  </a:cubicBezTo>
                  <a:lnTo>
                    <a:pt x="18907" y="20221"/>
                  </a:lnTo>
                  <a:cubicBezTo>
                    <a:pt x="19564" y="20095"/>
                    <a:pt x="20039" y="19566"/>
                    <a:pt x="20039" y="18963"/>
                  </a:cubicBezTo>
                  <a:lnTo>
                    <a:pt x="20039" y="15593"/>
                  </a:lnTo>
                  <a:lnTo>
                    <a:pt x="20253" y="15593"/>
                  </a:lnTo>
                  <a:cubicBezTo>
                    <a:pt x="20993" y="15593"/>
                    <a:pt x="21600" y="15054"/>
                    <a:pt x="21600" y="14391"/>
                  </a:cubicBezTo>
                  <a:lnTo>
                    <a:pt x="21600" y="13594"/>
                  </a:lnTo>
                  <a:cubicBezTo>
                    <a:pt x="21600" y="12930"/>
                    <a:pt x="20993" y="12392"/>
                    <a:pt x="20253" y="12392"/>
                  </a:cubicBezTo>
                  <a:lnTo>
                    <a:pt x="20039" y="12392"/>
                  </a:lnTo>
                  <a:lnTo>
                    <a:pt x="20039" y="11831"/>
                  </a:lnTo>
                  <a:cubicBezTo>
                    <a:pt x="20039" y="11442"/>
                    <a:pt x="19844" y="11075"/>
                    <a:pt x="19505" y="10830"/>
                  </a:cubicBezTo>
                  <a:cubicBezTo>
                    <a:pt x="19245" y="10644"/>
                    <a:pt x="18927" y="10546"/>
                    <a:pt x="18600" y="10546"/>
                  </a:cubicBezTo>
                  <a:cubicBezTo>
                    <a:pt x="18499" y="10546"/>
                    <a:pt x="18397" y="10555"/>
                    <a:pt x="18296" y="10574"/>
                  </a:cubicBezTo>
                  <a:lnTo>
                    <a:pt x="17288" y="10772"/>
                  </a:lnTo>
                  <a:cubicBezTo>
                    <a:pt x="18393" y="10047"/>
                    <a:pt x="18930" y="8924"/>
                    <a:pt x="18930" y="7363"/>
                  </a:cubicBezTo>
                  <a:cubicBezTo>
                    <a:pt x="18930" y="3304"/>
                    <a:pt x="15280" y="0"/>
                    <a:pt x="10800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768" name="Google Shape;2763;p43"/>
          <p:cNvGrpSpPr/>
          <p:nvPr/>
        </p:nvGrpSpPr>
        <p:grpSpPr>
          <a:xfrm>
            <a:off x="146303" y="4100966"/>
            <a:ext cx="2367432" cy="1163805"/>
            <a:chOff x="0" y="0"/>
            <a:chExt cx="2367430" cy="1163804"/>
          </a:xfrm>
        </p:grpSpPr>
        <p:grpSp>
          <p:nvGrpSpPr>
            <p:cNvPr id="2761" name="Google Shape;2764;p43"/>
            <p:cNvGrpSpPr/>
            <p:nvPr/>
          </p:nvGrpSpPr>
          <p:grpSpPr>
            <a:xfrm>
              <a:off x="0" y="0"/>
              <a:ext cx="886302" cy="1127626"/>
              <a:chOff x="0" y="0"/>
              <a:chExt cx="886301" cy="1127625"/>
            </a:xfrm>
          </p:grpSpPr>
          <p:sp>
            <p:nvSpPr>
              <p:cNvPr id="2734" name="Google Shape;2765;p43"/>
              <p:cNvSpPr/>
              <p:nvPr/>
            </p:nvSpPr>
            <p:spPr>
              <a:xfrm>
                <a:off x="0" y="0"/>
                <a:ext cx="886302" cy="11276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8" h="21600" extrusionOk="0">
                    <a:moveTo>
                      <a:pt x="12901" y="347"/>
                    </a:moveTo>
                    <a:cubicBezTo>
                      <a:pt x="13598" y="347"/>
                      <a:pt x="14271" y="460"/>
                      <a:pt x="14911" y="734"/>
                    </a:cubicBezTo>
                    <a:cubicBezTo>
                      <a:pt x="15156" y="830"/>
                      <a:pt x="15367" y="963"/>
                      <a:pt x="15556" y="1120"/>
                    </a:cubicBezTo>
                    <a:cubicBezTo>
                      <a:pt x="15956" y="1471"/>
                      <a:pt x="16246" y="1866"/>
                      <a:pt x="16446" y="2305"/>
                    </a:cubicBezTo>
                    <a:cubicBezTo>
                      <a:pt x="16701" y="2849"/>
                      <a:pt x="16980" y="3385"/>
                      <a:pt x="17170" y="3938"/>
                    </a:cubicBezTo>
                    <a:cubicBezTo>
                      <a:pt x="17837" y="5913"/>
                      <a:pt x="20039" y="12735"/>
                      <a:pt x="20506" y="14165"/>
                    </a:cubicBezTo>
                    <a:cubicBezTo>
                      <a:pt x="20662" y="14649"/>
                      <a:pt x="20750" y="15140"/>
                      <a:pt x="20883" y="15623"/>
                    </a:cubicBezTo>
                    <a:cubicBezTo>
                      <a:pt x="21017" y="16071"/>
                      <a:pt x="21085" y="16518"/>
                      <a:pt x="21095" y="16975"/>
                    </a:cubicBezTo>
                    <a:cubicBezTo>
                      <a:pt x="21095" y="17239"/>
                      <a:pt x="21051" y="17501"/>
                      <a:pt x="21007" y="17757"/>
                    </a:cubicBezTo>
                    <a:cubicBezTo>
                      <a:pt x="20917" y="18213"/>
                      <a:pt x="20584" y="18556"/>
                      <a:pt x="20117" y="18819"/>
                    </a:cubicBezTo>
                    <a:cubicBezTo>
                      <a:pt x="19593" y="19100"/>
                      <a:pt x="19038" y="19319"/>
                      <a:pt x="18436" y="19486"/>
                    </a:cubicBezTo>
                    <a:cubicBezTo>
                      <a:pt x="17025" y="19881"/>
                      <a:pt x="15567" y="20136"/>
                      <a:pt x="14111" y="20399"/>
                    </a:cubicBezTo>
                    <a:cubicBezTo>
                      <a:pt x="13097" y="20583"/>
                      <a:pt x="12098" y="20777"/>
                      <a:pt x="11074" y="20925"/>
                    </a:cubicBezTo>
                    <a:cubicBezTo>
                      <a:pt x="10039" y="21088"/>
                      <a:pt x="8996" y="21242"/>
                      <a:pt x="7937" y="21242"/>
                    </a:cubicBezTo>
                    <a:cubicBezTo>
                      <a:pt x="7789" y="21242"/>
                      <a:pt x="7641" y="21240"/>
                      <a:pt x="7493" y="21233"/>
                    </a:cubicBezTo>
                    <a:cubicBezTo>
                      <a:pt x="6982" y="21216"/>
                      <a:pt x="6502" y="21128"/>
                      <a:pt x="6058" y="20935"/>
                    </a:cubicBezTo>
                    <a:cubicBezTo>
                      <a:pt x="5613" y="20741"/>
                      <a:pt x="5379" y="20417"/>
                      <a:pt x="5223" y="20057"/>
                    </a:cubicBezTo>
                    <a:cubicBezTo>
                      <a:pt x="4678" y="18836"/>
                      <a:pt x="4356" y="17573"/>
                      <a:pt x="3934" y="16326"/>
                    </a:cubicBezTo>
                    <a:cubicBezTo>
                      <a:pt x="3734" y="15711"/>
                      <a:pt x="3544" y="15097"/>
                      <a:pt x="3355" y="14473"/>
                    </a:cubicBezTo>
                    <a:cubicBezTo>
                      <a:pt x="2987" y="13200"/>
                      <a:pt x="2621" y="11927"/>
                      <a:pt x="2243" y="10654"/>
                    </a:cubicBezTo>
                    <a:cubicBezTo>
                      <a:pt x="1809" y="9214"/>
                      <a:pt x="1353" y="7774"/>
                      <a:pt x="930" y="6326"/>
                    </a:cubicBezTo>
                    <a:cubicBezTo>
                      <a:pt x="764" y="5800"/>
                      <a:pt x="631" y="5255"/>
                      <a:pt x="496" y="4719"/>
                    </a:cubicBezTo>
                    <a:cubicBezTo>
                      <a:pt x="330" y="4053"/>
                      <a:pt x="608" y="3552"/>
                      <a:pt x="1254" y="3113"/>
                    </a:cubicBezTo>
                    <a:cubicBezTo>
                      <a:pt x="1832" y="2718"/>
                      <a:pt x="2465" y="2384"/>
                      <a:pt x="3177" y="2182"/>
                    </a:cubicBezTo>
                    <a:cubicBezTo>
                      <a:pt x="4111" y="1919"/>
                      <a:pt x="5068" y="1690"/>
                      <a:pt x="6014" y="1463"/>
                    </a:cubicBezTo>
                    <a:cubicBezTo>
                      <a:pt x="6702" y="1295"/>
                      <a:pt x="7403" y="1147"/>
                      <a:pt x="8105" y="1006"/>
                    </a:cubicBezTo>
                    <a:cubicBezTo>
                      <a:pt x="9039" y="822"/>
                      <a:pt x="9973" y="646"/>
                      <a:pt x="10941" y="541"/>
                    </a:cubicBezTo>
                    <a:cubicBezTo>
                      <a:pt x="11385" y="488"/>
                      <a:pt x="11841" y="418"/>
                      <a:pt x="12298" y="373"/>
                    </a:cubicBezTo>
                    <a:cubicBezTo>
                      <a:pt x="12501" y="357"/>
                      <a:pt x="12702" y="347"/>
                      <a:pt x="12901" y="347"/>
                    </a:cubicBezTo>
                    <a:close/>
                    <a:moveTo>
                      <a:pt x="12891" y="0"/>
                    </a:moveTo>
                    <a:cubicBezTo>
                      <a:pt x="12705" y="0"/>
                      <a:pt x="12519" y="7"/>
                      <a:pt x="12331" y="23"/>
                    </a:cubicBezTo>
                    <a:cubicBezTo>
                      <a:pt x="11896" y="58"/>
                      <a:pt x="11463" y="137"/>
                      <a:pt x="11019" y="172"/>
                    </a:cubicBezTo>
                    <a:cubicBezTo>
                      <a:pt x="10007" y="251"/>
                      <a:pt x="9050" y="488"/>
                      <a:pt x="8059" y="664"/>
                    </a:cubicBezTo>
                    <a:cubicBezTo>
                      <a:pt x="6669" y="910"/>
                      <a:pt x="5324" y="1260"/>
                      <a:pt x="3967" y="1585"/>
                    </a:cubicBezTo>
                    <a:cubicBezTo>
                      <a:pt x="3077" y="1787"/>
                      <a:pt x="2255" y="2085"/>
                      <a:pt x="1487" y="2499"/>
                    </a:cubicBezTo>
                    <a:cubicBezTo>
                      <a:pt x="1075" y="2718"/>
                      <a:pt x="696" y="2964"/>
                      <a:pt x="429" y="3306"/>
                    </a:cubicBezTo>
                    <a:cubicBezTo>
                      <a:pt x="141" y="3674"/>
                      <a:pt x="-82" y="3991"/>
                      <a:pt x="29" y="4438"/>
                    </a:cubicBezTo>
                    <a:cubicBezTo>
                      <a:pt x="208" y="5194"/>
                      <a:pt x="364" y="5949"/>
                      <a:pt x="574" y="6695"/>
                    </a:cubicBezTo>
                    <a:cubicBezTo>
                      <a:pt x="1075" y="8389"/>
                      <a:pt x="1598" y="10075"/>
                      <a:pt x="2098" y="11761"/>
                    </a:cubicBezTo>
                    <a:cubicBezTo>
                      <a:pt x="2465" y="12981"/>
                      <a:pt x="2844" y="14200"/>
                      <a:pt x="3210" y="15421"/>
                    </a:cubicBezTo>
                    <a:cubicBezTo>
                      <a:pt x="3200" y="15421"/>
                      <a:pt x="3189" y="15430"/>
                      <a:pt x="3177" y="15430"/>
                    </a:cubicBezTo>
                    <a:cubicBezTo>
                      <a:pt x="3355" y="15992"/>
                      <a:pt x="3534" y="16545"/>
                      <a:pt x="3711" y="17107"/>
                    </a:cubicBezTo>
                    <a:cubicBezTo>
                      <a:pt x="3877" y="17607"/>
                      <a:pt x="4056" y="18107"/>
                      <a:pt x="4211" y="18609"/>
                    </a:cubicBezTo>
                    <a:cubicBezTo>
                      <a:pt x="4378" y="19170"/>
                      <a:pt x="4579" y="19723"/>
                      <a:pt x="4845" y="20259"/>
                    </a:cubicBezTo>
                    <a:cubicBezTo>
                      <a:pt x="5190" y="20961"/>
                      <a:pt x="5802" y="21408"/>
                      <a:pt x="6769" y="21549"/>
                    </a:cubicBezTo>
                    <a:cubicBezTo>
                      <a:pt x="7035" y="21587"/>
                      <a:pt x="7301" y="21600"/>
                      <a:pt x="7565" y="21600"/>
                    </a:cubicBezTo>
                    <a:cubicBezTo>
                      <a:pt x="7911" y="21600"/>
                      <a:pt x="8258" y="21578"/>
                      <a:pt x="8604" y="21558"/>
                    </a:cubicBezTo>
                    <a:cubicBezTo>
                      <a:pt x="9805" y="21478"/>
                      <a:pt x="10996" y="21312"/>
                      <a:pt x="12176" y="21101"/>
                    </a:cubicBezTo>
                    <a:cubicBezTo>
                      <a:pt x="13710" y="20829"/>
                      <a:pt x="15234" y="20540"/>
                      <a:pt x="16768" y="20249"/>
                    </a:cubicBezTo>
                    <a:cubicBezTo>
                      <a:pt x="17747" y="20065"/>
                      <a:pt x="18704" y="19837"/>
                      <a:pt x="19604" y="19477"/>
                    </a:cubicBezTo>
                    <a:cubicBezTo>
                      <a:pt x="20662" y="19065"/>
                      <a:pt x="21417" y="18494"/>
                      <a:pt x="21495" y="17501"/>
                    </a:cubicBezTo>
                    <a:cubicBezTo>
                      <a:pt x="21495" y="17432"/>
                      <a:pt x="21507" y="17362"/>
                      <a:pt x="21507" y="17300"/>
                    </a:cubicBezTo>
                    <a:cubicBezTo>
                      <a:pt x="21518" y="16791"/>
                      <a:pt x="21462" y="16299"/>
                      <a:pt x="21350" y="15799"/>
                    </a:cubicBezTo>
                    <a:cubicBezTo>
                      <a:pt x="21162" y="15044"/>
                      <a:pt x="21039" y="14271"/>
                      <a:pt x="20750" y="13534"/>
                    </a:cubicBezTo>
                    <a:cubicBezTo>
                      <a:pt x="20695" y="13411"/>
                      <a:pt x="20650" y="13297"/>
                      <a:pt x="20605" y="13166"/>
                    </a:cubicBezTo>
                    <a:cubicBezTo>
                      <a:pt x="20128" y="11690"/>
                      <a:pt x="19650" y="10207"/>
                      <a:pt x="19171" y="8722"/>
                    </a:cubicBezTo>
                    <a:cubicBezTo>
                      <a:pt x="18960" y="8073"/>
                      <a:pt x="18760" y="7424"/>
                      <a:pt x="18548" y="6774"/>
                    </a:cubicBezTo>
                    <a:cubicBezTo>
                      <a:pt x="18104" y="5343"/>
                      <a:pt x="17658" y="3903"/>
                      <a:pt x="17014" y="2525"/>
                    </a:cubicBezTo>
                    <a:cubicBezTo>
                      <a:pt x="16825" y="2120"/>
                      <a:pt x="16623" y="1717"/>
                      <a:pt x="16324" y="1357"/>
                    </a:cubicBezTo>
                    <a:cubicBezTo>
                      <a:pt x="16013" y="979"/>
                      <a:pt x="15645" y="637"/>
                      <a:pt x="15123" y="426"/>
                    </a:cubicBezTo>
                    <a:cubicBezTo>
                      <a:pt x="14413" y="136"/>
                      <a:pt x="13667" y="0"/>
                      <a:pt x="12891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35" name="Google Shape;2766;p43"/>
              <p:cNvSpPr/>
              <p:nvPr/>
            </p:nvSpPr>
            <p:spPr>
              <a:xfrm>
                <a:off x="18503" y="18111"/>
                <a:ext cx="850764" cy="10908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76" h="21600" extrusionOk="0">
                    <a:moveTo>
                      <a:pt x="12952" y="0"/>
                    </a:moveTo>
                    <a:cubicBezTo>
                      <a:pt x="12746" y="0"/>
                      <a:pt x="12536" y="10"/>
                      <a:pt x="12325" y="27"/>
                    </a:cubicBezTo>
                    <a:cubicBezTo>
                      <a:pt x="11850" y="73"/>
                      <a:pt x="11375" y="146"/>
                      <a:pt x="10913" y="201"/>
                    </a:cubicBezTo>
                    <a:cubicBezTo>
                      <a:pt x="9907" y="309"/>
                      <a:pt x="8935" y="491"/>
                      <a:pt x="7963" y="681"/>
                    </a:cubicBezTo>
                    <a:cubicBezTo>
                      <a:pt x="7233" y="827"/>
                      <a:pt x="6504" y="980"/>
                      <a:pt x="5788" y="1153"/>
                    </a:cubicBezTo>
                    <a:cubicBezTo>
                      <a:pt x="4804" y="1389"/>
                      <a:pt x="3809" y="1625"/>
                      <a:pt x="2837" y="1897"/>
                    </a:cubicBezTo>
                    <a:cubicBezTo>
                      <a:pt x="2097" y="2106"/>
                      <a:pt x="1438" y="2451"/>
                      <a:pt x="837" y="2859"/>
                    </a:cubicBezTo>
                    <a:cubicBezTo>
                      <a:pt x="165" y="3313"/>
                      <a:pt x="-124" y="3831"/>
                      <a:pt x="49" y="4520"/>
                    </a:cubicBezTo>
                    <a:cubicBezTo>
                      <a:pt x="189" y="5074"/>
                      <a:pt x="327" y="5637"/>
                      <a:pt x="500" y="6181"/>
                    </a:cubicBezTo>
                    <a:cubicBezTo>
                      <a:pt x="940" y="7678"/>
                      <a:pt x="1414" y="9166"/>
                      <a:pt x="1865" y="10654"/>
                    </a:cubicBezTo>
                    <a:cubicBezTo>
                      <a:pt x="2259" y="11971"/>
                      <a:pt x="2640" y="13287"/>
                      <a:pt x="3023" y="14602"/>
                    </a:cubicBezTo>
                    <a:cubicBezTo>
                      <a:pt x="3220" y="15247"/>
                      <a:pt x="3416" y="15882"/>
                      <a:pt x="3624" y="16518"/>
                    </a:cubicBezTo>
                    <a:cubicBezTo>
                      <a:pt x="4064" y="17807"/>
                      <a:pt x="4399" y="19113"/>
                      <a:pt x="4966" y="20375"/>
                    </a:cubicBezTo>
                    <a:cubicBezTo>
                      <a:pt x="5128" y="20747"/>
                      <a:pt x="5371" y="21082"/>
                      <a:pt x="5834" y="21282"/>
                    </a:cubicBezTo>
                    <a:cubicBezTo>
                      <a:pt x="6296" y="21482"/>
                      <a:pt x="6795" y="21573"/>
                      <a:pt x="7327" y="21590"/>
                    </a:cubicBezTo>
                    <a:cubicBezTo>
                      <a:pt x="7481" y="21598"/>
                      <a:pt x="7635" y="21600"/>
                      <a:pt x="7789" y="21600"/>
                    </a:cubicBezTo>
                    <a:cubicBezTo>
                      <a:pt x="8891" y="21600"/>
                      <a:pt x="9975" y="21441"/>
                      <a:pt x="11051" y="21272"/>
                    </a:cubicBezTo>
                    <a:cubicBezTo>
                      <a:pt x="12117" y="21119"/>
                      <a:pt x="13157" y="20919"/>
                      <a:pt x="14211" y="20728"/>
                    </a:cubicBezTo>
                    <a:cubicBezTo>
                      <a:pt x="15726" y="20457"/>
                      <a:pt x="17242" y="20193"/>
                      <a:pt x="18710" y="19784"/>
                    </a:cubicBezTo>
                    <a:cubicBezTo>
                      <a:pt x="19336" y="19612"/>
                      <a:pt x="19914" y="19386"/>
                      <a:pt x="20458" y="19096"/>
                    </a:cubicBezTo>
                    <a:cubicBezTo>
                      <a:pt x="20944" y="18823"/>
                      <a:pt x="21290" y="18469"/>
                      <a:pt x="21384" y="17997"/>
                    </a:cubicBezTo>
                    <a:cubicBezTo>
                      <a:pt x="21430" y="17733"/>
                      <a:pt x="21476" y="17462"/>
                      <a:pt x="21476" y="17189"/>
                    </a:cubicBezTo>
                    <a:cubicBezTo>
                      <a:pt x="21465" y="16717"/>
                      <a:pt x="21395" y="16255"/>
                      <a:pt x="21255" y="15792"/>
                    </a:cubicBezTo>
                    <a:cubicBezTo>
                      <a:pt x="21117" y="15292"/>
                      <a:pt x="21025" y="14784"/>
                      <a:pt x="20863" y="14285"/>
                    </a:cubicBezTo>
                    <a:cubicBezTo>
                      <a:pt x="20377" y="12806"/>
                      <a:pt x="18086" y="5754"/>
                      <a:pt x="17393" y="3713"/>
                    </a:cubicBezTo>
                    <a:cubicBezTo>
                      <a:pt x="17196" y="3141"/>
                      <a:pt x="16905" y="2587"/>
                      <a:pt x="16640" y="2024"/>
                    </a:cubicBezTo>
                    <a:cubicBezTo>
                      <a:pt x="16432" y="1570"/>
                      <a:pt x="16130" y="1162"/>
                      <a:pt x="15714" y="800"/>
                    </a:cubicBezTo>
                    <a:cubicBezTo>
                      <a:pt x="15518" y="636"/>
                      <a:pt x="15298" y="499"/>
                      <a:pt x="15043" y="400"/>
                    </a:cubicBezTo>
                    <a:cubicBezTo>
                      <a:pt x="14378" y="117"/>
                      <a:pt x="13677" y="0"/>
                      <a:pt x="1295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36" name="Google Shape;2767;p43"/>
              <p:cNvSpPr/>
              <p:nvPr/>
            </p:nvSpPr>
            <p:spPr>
              <a:xfrm>
                <a:off x="74659" y="134209"/>
                <a:ext cx="624937" cy="3741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11" h="21600" extrusionOk="0">
                    <a:moveTo>
                      <a:pt x="18051" y="1166"/>
                    </a:moveTo>
                    <a:cubicBezTo>
                      <a:pt x="18409" y="1166"/>
                      <a:pt x="18701" y="1510"/>
                      <a:pt x="18797" y="2004"/>
                    </a:cubicBezTo>
                    <a:cubicBezTo>
                      <a:pt x="18939" y="2665"/>
                      <a:pt x="19080" y="3326"/>
                      <a:pt x="19220" y="3987"/>
                    </a:cubicBezTo>
                    <a:cubicBezTo>
                      <a:pt x="19642" y="6133"/>
                      <a:pt x="20048" y="8300"/>
                      <a:pt x="20470" y="10442"/>
                    </a:cubicBezTo>
                    <a:cubicBezTo>
                      <a:pt x="20550" y="10893"/>
                      <a:pt x="20612" y="11343"/>
                      <a:pt x="20659" y="11793"/>
                    </a:cubicBezTo>
                    <a:cubicBezTo>
                      <a:pt x="20736" y="12483"/>
                      <a:pt x="20470" y="13249"/>
                      <a:pt x="20018" y="13485"/>
                    </a:cubicBezTo>
                    <a:cubicBezTo>
                      <a:pt x="19095" y="13964"/>
                      <a:pt x="18173" y="14440"/>
                      <a:pt x="17236" y="14810"/>
                    </a:cubicBezTo>
                    <a:cubicBezTo>
                      <a:pt x="15256" y="15616"/>
                      <a:pt x="11331" y="17007"/>
                      <a:pt x="11177" y="17007"/>
                    </a:cubicBezTo>
                    <a:cubicBezTo>
                      <a:pt x="11173" y="17007"/>
                      <a:pt x="11170" y="17007"/>
                      <a:pt x="11170" y="17007"/>
                    </a:cubicBezTo>
                    <a:cubicBezTo>
                      <a:pt x="8436" y="18118"/>
                      <a:pt x="5701" y="19229"/>
                      <a:pt x="2950" y="20340"/>
                    </a:cubicBezTo>
                    <a:cubicBezTo>
                      <a:pt x="2872" y="20366"/>
                      <a:pt x="2793" y="20391"/>
                      <a:pt x="2701" y="20391"/>
                    </a:cubicBezTo>
                    <a:cubicBezTo>
                      <a:pt x="2589" y="20416"/>
                      <a:pt x="2493" y="20434"/>
                      <a:pt x="2409" y="20434"/>
                    </a:cubicBezTo>
                    <a:cubicBezTo>
                      <a:pt x="2062" y="20434"/>
                      <a:pt x="1939" y="20177"/>
                      <a:pt x="1826" y="19389"/>
                    </a:cubicBezTo>
                    <a:cubicBezTo>
                      <a:pt x="1513" y="17163"/>
                      <a:pt x="1184" y="14941"/>
                      <a:pt x="918" y="12693"/>
                    </a:cubicBezTo>
                    <a:cubicBezTo>
                      <a:pt x="777" y="11608"/>
                      <a:pt x="732" y="10471"/>
                      <a:pt x="685" y="9331"/>
                    </a:cubicBezTo>
                    <a:cubicBezTo>
                      <a:pt x="652" y="8405"/>
                      <a:pt x="824" y="8064"/>
                      <a:pt x="1356" y="7825"/>
                    </a:cubicBezTo>
                    <a:cubicBezTo>
                      <a:pt x="2246" y="7400"/>
                      <a:pt x="3138" y="6979"/>
                      <a:pt x="4043" y="6583"/>
                    </a:cubicBezTo>
                    <a:cubicBezTo>
                      <a:pt x="5294" y="6027"/>
                      <a:pt x="6544" y="5468"/>
                      <a:pt x="7795" y="4967"/>
                    </a:cubicBezTo>
                    <a:cubicBezTo>
                      <a:pt x="10422" y="3936"/>
                      <a:pt x="13047" y="2905"/>
                      <a:pt x="15687" y="1899"/>
                    </a:cubicBezTo>
                    <a:cubicBezTo>
                      <a:pt x="16423" y="1608"/>
                      <a:pt x="17157" y="1423"/>
                      <a:pt x="17907" y="1184"/>
                    </a:cubicBezTo>
                    <a:cubicBezTo>
                      <a:pt x="17957" y="1173"/>
                      <a:pt x="18004" y="1166"/>
                      <a:pt x="18051" y="1166"/>
                    </a:cubicBezTo>
                    <a:close/>
                    <a:moveTo>
                      <a:pt x="18360" y="0"/>
                    </a:moveTo>
                    <a:cubicBezTo>
                      <a:pt x="18295" y="0"/>
                      <a:pt x="18229" y="7"/>
                      <a:pt x="18158" y="18"/>
                    </a:cubicBezTo>
                    <a:cubicBezTo>
                      <a:pt x="18017" y="47"/>
                      <a:pt x="17875" y="73"/>
                      <a:pt x="17736" y="98"/>
                    </a:cubicBezTo>
                    <a:cubicBezTo>
                      <a:pt x="16798" y="418"/>
                      <a:pt x="15859" y="683"/>
                      <a:pt x="14922" y="1053"/>
                    </a:cubicBezTo>
                    <a:cubicBezTo>
                      <a:pt x="12234" y="2084"/>
                      <a:pt x="9545" y="3090"/>
                      <a:pt x="6872" y="4201"/>
                    </a:cubicBezTo>
                    <a:cubicBezTo>
                      <a:pt x="4841" y="5072"/>
                      <a:pt x="2825" y="5947"/>
                      <a:pt x="841" y="7084"/>
                    </a:cubicBezTo>
                    <a:cubicBezTo>
                      <a:pt x="277" y="7400"/>
                      <a:pt x="-66" y="8300"/>
                      <a:pt x="11" y="9280"/>
                    </a:cubicBezTo>
                    <a:cubicBezTo>
                      <a:pt x="106" y="10551"/>
                      <a:pt x="168" y="11818"/>
                      <a:pt x="324" y="13064"/>
                    </a:cubicBezTo>
                    <a:cubicBezTo>
                      <a:pt x="622" y="15446"/>
                      <a:pt x="966" y="17828"/>
                      <a:pt x="1324" y="20206"/>
                    </a:cubicBezTo>
                    <a:cubicBezTo>
                      <a:pt x="1459" y="21070"/>
                      <a:pt x="1892" y="21600"/>
                      <a:pt x="2347" y="21600"/>
                    </a:cubicBezTo>
                    <a:cubicBezTo>
                      <a:pt x="2424" y="21600"/>
                      <a:pt x="2499" y="21585"/>
                      <a:pt x="2574" y="21556"/>
                    </a:cubicBezTo>
                    <a:cubicBezTo>
                      <a:pt x="3357" y="21241"/>
                      <a:pt x="4138" y="20870"/>
                      <a:pt x="4903" y="20576"/>
                    </a:cubicBezTo>
                    <a:cubicBezTo>
                      <a:pt x="7029" y="19730"/>
                      <a:pt x="11874" y="17984"/>
                      <a:pt x="12187" y="17853"/>
                    </a:cubicBezTo>
                    <a:cubicBezTo>
                      <a:pt x="13515" y="17348"/>
                      <a:pt x="14844" y="16847"/>
                      <a:pt x="16157" y="16317"/>
                    </a:cubicBezTo>
                    <a:cubicBezTo>
                      <a:pt x="17422" y="15841"/>
                      <a:pt x="18688" y="15391"/>
                      <a:pt x="19923" y="14810"/>
                    </a:cubicBezTo>
                    <a:cubicBezTo>
                      <a:pt x="21096" y="14229"/>
                      <a:pt x="21534" y="12559"/>
                      <a:pt x="21206" y="10813"/>
                    </a:cubicBezTo>
                    <a:cubicBezTo>
                      <a:pt x="20846" y="8830"/>
                      <a:pt x="20440" y="6899"/>
                      <a:pt x="20048" y="4942"/>
                    </a:cubicBezTo>
                    <a:cubicBezTo>
                      <a:pt x="19814" y="3696"/>
                      <a:pt x="19580" y="2454"/>
                      <a:pt x="19282" y="1238"/>
                    </a:cubicBezTo>
                    <a:cubicBezTo>
                      <a:pt x="19076" y="352"/>
                      <a:pt x="18823" y="0"/>
                      <a:pt x="18360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37" name="Google Shape;2768;p43"/>
              <p:cNvSpPr/>
              <p:nvPr/>
            </p:nvSpPr>
            <p:spPr>
              <a:xfrm>
                <a:off x="94614" y="154398"/>
                <a:ext cx="586231" cy="3337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1" h="21600" extrusionOk="0">
                    <a:moveTo>
                      <a:pt x="18681" y="0"/>
                    </a:moveTo>
                    <a:cubicBezTo>
                      <a:pt x="18630" y="0"/>
                      <a:pt x="18580" y="8"/>
                      <a:pt x="18526" y="20"/>
                    </a:cubicBezTo>
                    <a:cubicBezTo>
                      <a:pt x="17719" y="289"/>
                      <a:pt x="16930" y="497"/>
                      <a:pt x="16139" y="822"/>
                    </a:cubicBezTo>
                    <a:cubicBezTo>
                      <a:pt x="13299" y="1950"/>
                      <a:pt x="10476" y="3105"/>
                      <a:pt x="7650" y="4261"/>
                    </a:cubicBezTo>
                    <a:cubicBezTo>
                      <a:pt x="6306" y="4823"/>
                      <a:pt x="4961" y="5450"/>
                      <a:pt x="3616" y="6073"/>
                    </a:cubicBezTo>
                    <a:cubicBezTo>
                      <a:pt x="2642" y="6516"/>
                      <a:pt x="1683" y="6988"/>
                      <a:pt x="726" y="7465"/>
                    </a:cubicBezTo>
                    <a:cubicBezTo>
                      <a:pt x="154" y="7733"/>
                      <a:pt x="-31" y="8116"/>
                      <a:pt x="4" y="9154"/>
                    </a:cubicBezTo>
                    <a:cubicBezTo>
                      <a:pt x="54" y="10432"/>
                      <a:pt x="103" y="11706"/>
                      <a:pt x="255" y="12923"/>
                    </a:cubicBezTo>
                    <a:cubicBezTo>
                      <a:pt x="541" y="15442"/>
                      <a:pt x="894" y="17933"/>
                      <a:pt x="1231" y="20428"/>
                    </a:cubicBezTo>
                    <a:cubicBezTo>
                      <a:pt x="1353" y="21311"/>
                      <a:pt x="1485" y="21600"/>
                      <a:pt x="1858" y="21600"/>
                    </a:cubicBezTo>
                    <a:cubicBezTo>
                      <a:pt x="1948" y="21600"/>
                      <a:pt x="2052" y="21580"/>
                      <a:pt x="2172" y="21551"/>
                    </a:cubicBezTo>
                    <a:cubicBezTo>
                      <a:pt x="2271" y="21551"/>
                      <a:pt x="2356" y="21523"/>
                      <a:pt x="2439" y="21494"/>
                    </a:cubicBezTo>
                    <a:cubicBezTo>
                      <a:pt x="5399" y="20249"/>
                      <a:pt x="8340" y="19003"/>
                      <a:pt x="11281" y="17758"/>
                    </a:cubicBezTo>
                    <a:cubicBezTo>
                      <a:pt x="11281" y="17758"/>
                      <a:pt x="11283" y="17758"/>
                      <a:pt x="11288" y="17758"/>
                    </a:cubicBezTo>
                    <a:cubicBezTo>
                      <a:pt x="11454" y="17758"/>
                      <a:pt x="15675" y="16199"/>
                      <a:pt x="17804" y="15295"/>
                    </a:cubicBezTo>
                    <a:cubicBezTo>
                      <a:pt x="18812" y="14880"/>
                      <a:pt x="19804" y="14347"/>
                      <a:pt x="20796" y="13810"/>
                    </a:cubicBezTo>
                    <a:cubicBezTo>
                      <a:pt x="21283" y="13545"/>
                      <a:pt x="21569" y="12686"/>
                      <a:pt x="21486" y="11913"/>
                    </a:cubicBezTo>
                    <a:cubicBezTo>
                      <a:pt x="21435" y="11408"/>
                      <a:pt x="21368" y="10904"/>
                      <a:pt x="21283" y="10399"/>
                    </a:cubicBezTo>
                    <a:cubicBezTo>
                      <a:pt x="20829" y="7998"/>
                      <a:pt x="20393" y="5568"/>
                      <a:pt x="19938" y="3162"/>
                    </a:cubicBezTo>
                    <a:cubicBezTo>
                      <a:pt x="19788" y="2422"/>
                      <a:pt x="19636" y="1681"/>
                      <a:pt x="19484" y="940"/>
                    </a:cubicBezTo>
                    <a:cubicBezTo>
                      <a:pt x="19380" y="387"/>
                      <a:pt x="19066" y="0"/>
                      <a:pt x="186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38" name="Google Shape;2769;p43"/>
              <p:cNvSpPr/>
              <p:nvPr/>
            </p:nvSpPr>
            <p:spPr>
              <a:xfrm>
                <a:off x="361818" y="48237"/>
                <a:ext cx="199352" cy="1069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18" h="21600" extrusionOk="0">
                    <a:moveTo>
                      <a:pt x="17756" y="3456"/>
                    </a:moveTo>
                    <a:cubicBezTo>
                      <a:pt x="18429" y="3456"/>
                      <a:pt x="18549" y="4307"/>
                      <a:pt x="19042" y="7064"/>
                    </a:cubicBezTo>
                    <a:cubicBezTo>
                      <a:pt x="19135" y="7535"/>
                      <a:pt x="19182" y="7992"/>
                      <a:pt x="19235" y="8449"/>
                    </a:cubicBezTo>
                    <a:cubicBezTo>
                      <a:pt x="19382" y="9568"/>
                      <a:pt x="19135" y="10216"/>
                      <a:pt x="18602" y="10495"/>
                    </a:cubicBezTo>
                    <a:cubicBezTo>
                      <a:pt x="18116" y="10864"/>
                      <a:pt x="17629" y="11232"/>
                      <a:pt x="17143" y="11512"/>
                    </a:cubicBezTo>
                    <a:cubicBezTo>
                      <a:pt x="12679" y="13824"/>
                      <a:pt x="8069" y="15311"/>
                      <a:pt x="3598" y="17623"/>
                    </a:cubicBezTo>
                    <a:cubicBezTo>
                      <a:pt x="3445" y="17725"/>
                      <a:pt x="3298" y="17776"/>
                      <a:pt x="3165" y="17776"/>
                    </a:cubicBezTo>
                    <a:cubicBezTo>
                      <a:pt x="2805" y="17776"/>
                      <a:pt x="2539" y="17394"/>
                      <a:pt x="2432" y="16505"/>
                    </a:cubicBezTo>
                    <a:cubicBezTo>
                      <a:pt x="2192" y="14752"/>
                      <a:pt x="2092" y="13735"/>
                      <a:pt x="1899" y="11880"/>
                    </a:cubicBezTo>
                    <a:cubicBezTo>
                      <a:pt x="1806" y="10864"/>
                      <a:pt x="2239" y="10584"/>
                      <a:pt x="2632" y="10406"/>
                    </a:cubicBezTo>
                    <a:cubicBezTo>
                      <a:pt x="4957" y="9288"/>
                      <a:pt x="7289" y="8183"/>
                      <a:pt x="9668" y="7064"/>
                    </a:cubicBezTo>
                    <a:cubicBezTo>
                      <a:pt x="11853" y="5959"/>
                      <a:pt x="14085" y="4752"/>
                      <a:pt x="16323" y="3913"/>
                    </a:cubicBezTo>
                    <a:cubicBezTo>
                      <a:pt x="16996" y="3647"/>
                      <a:pt x="17436" y="3456"/>
                      <a:pt x="17756" y="3456"/>
                    </a:cubicBezTo>
                    <a:close/>
                    <a:moveTo>
                      <a:pt x="18582" y="0"/>
                    </a:moveTo>
                    <a:cubicBezTo>
                      <a:pt x="18509" y="0"/>
                      <a:pt x="18435" y="13"/>
                      <a:pt x="18362" y="25"/>
                    </a:cubicBezTo>
                    <a:cubicBezTo>
                      <a:pt x="18022" y="127"/>
                      <a:pt x="17629" y="25"/>
                      <a:pt x="17243" y="216"/>
                    </a:cubicBezTo>
                    <a:cubicBezTo>
                      <a:pt x="12239" y="1703"/>
                      <a:pt x="7289" y="4015"/>
                      <a:pt x="2485" y="7064"/>
                    </a:cubicBezTo>
                    <a:cubicBezTo>
                      <a:pt x="153" y="8449"/>
                      <a:pt x="-233" y="8551"/>
                      <a:pt x="107" y="14192"/>
                    </a:cubicBezTo>
                    <a:cubicBezTo>
                      <a:pt x="247" y="16505"/>
                      <a:pt x="447" y="17903"/>
                      <a:pt x="1173" y="19758"/>
                    </a:cubicBezTo>
                    <a:cubicBezTo>
                      <a:pt x="1613" y="20901"/>
                      <a:pt x="2126" y="21600"/>
                      <a:pt x="2805" y="21600"/>
                    </a:cubicBezTo>
                    <a:cubicBezTo>
                      <a:pt x="2952" y="21600"/>
                      <a:pt x="3098" y="21575"/>
                      <a:pt x="3258" y="21511"/>
                    </a:cubicBezTo>
                    <a:cubicBezTo>
                      <a:pt x="4864" y="20672"/>
                      <a:pt x="13992" y="16975"/>
                      <a:pt x="16903" y="15311"/>
                    </a:cubicBezTo>
                    <a:cubicBezTo>
                      <a:pt x="17683" y="14840"/>
                      <a:pt x="18502" y="14294"/>
                      <a:pt x="19282" y="13646"/>
                    </a:cubicBezTo>
                    <a:cubicBezTo>
                      <a:pt x="20741" y="12617"/>
                      <a:pt x="21367" y="10406"/>
                      <a:pt x="21027" y="7624"/>
                    </a:cubicBezTo>
                    <a:cubicBezTo>
                      <a:pt x="20787" y="5680"/>
                      <a:pt x="20448" y="3824"/>
                      <a:pt x="20061" y="1969"/>
                    </a:cubicBezTo>
                    <a:cubicBezTo>
                      <a:pt x="19795" y="800"/>
                      <a:pt x="19288" y="0"/>
                      <a:pt x="1858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39" name="Google Shape;2770;p43"/>
              <p:cNvSpPr/>
              <p:nvPr/>
            </p:nvSpPr>
            <p:spPr>
              <a:xfrm>
                <a:off x="379626" y="65343"/>
                <a:ext cx="164166" cy="708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2" h="21600" extrusionOk="0">
                    <a:moveTo>
                      <a:pt x="19503" y="0"/>
                    </a:moveTo>
                    <a:cubicBezTo>
                      <a:pt x="19110" y="0"/>
                      <a:pt x="18570" y="287"/>
                      <a:pt x="17743" y="690"/>
                    </a:cubicBezTo>
                    <a:cubicBezTo>
                      <a:pt x="14992" y="1955"/>
                      <a:pt x="12249" y="3776"/>
                      <a:pt x="9563" y="5443"/>
                    </a:cubicBezTo>
                    <a:cubicBezTo>
                      <a:pt x="6640" y="7130"/>
                      <a:pt x="3774" y="8797"/>
                      <a:pt x="916" y="10484"/>
                    </a:cubicBezTo>
                    <a:cubicBezTo>
                      <a:pt x="433" y="10752"/>
                      <a:pt x="-99" y="11174"/>
                      <a:pt x="16" y="12707"/>
                    </a:cubicBezTo>
                    <a:cubicBezTo>
                      <a:pt x="253" y="15505"/>
                      <a:pt x="376" y="17039"/>
                      <a:pt x="671" y="19683"/>
                    </a:cubicBezTo>
                    <a:cubicBezTo>
                      <a:pt x="802" y="21025"/>
                      <a:pt x="1129" y="21600"/>
                      <a:pt x="1571" y="21600"/>
                    </a:cubicBezTo>
                    <a:cubicBezTo>
                      <a:pt x="1735" y="21600"/>
                      <a:pt x="1915" y="21523"/>
                      <a:pt x="2104" y="21370"/>
                    </a:cubicBezTo>
                    <a:cubicBezTo>
                      <a:pt x="7598" y="17882"/>
                      <a:pt x="13264" y="15639"/>
                      <a:pt x="18750" y="12151"/>
                    </a:cubicBezTo>
                    <a:cubicBezTo>
                      <a:pt x="19348" y="11730"/>
                      <a:pt x="19945" y="11174"/>
                      <a:pt x="20543" y="10618"/>
                    </a:cubicBezTo>
                    <a:cubicBezTo>
                      <a:pt x="21198" y="10196"/>
                      <a:pt x="21501" y="9219"/>
                      <a:pt x="21321" y="7532"/>
                    </a:cubicBezTo>
                    <a:cubicBezTo>
                      <a:pt x="21255" y="6842"/>
                      <a:pt x="21198" y="6152"/>
                      <a:pt x="21083" y="5443"/>
                    </a:cubicBezTo>
                    <a:cubicBezTo>
                      <a:pt x="20477" y="1284"/>
                      <a:pt x="20330" y="0"/>
                      <a:pt x="195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0" name="Google Shape;2771;p43"/>
              <p:cNvSpPr/>
              <p:nvPr/>
            </p:nvSpPr>
            <p:spPr>
              <a:xfrm>
                <a:off x="599694" y="611492"/>
                <a:ext cx="179849" cy="1523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38" h="21600" extrusionOk="0">
                    <a:moveTo>
                      <a:pt x="14502" y="2603"/>
                    </a:moveTo>
                    <a:cubicBezTo>
                      <a:pt x="16261" y="2603"/>
                      <a:pt x="17348" y="3646"/>
                      <a:pt x="17998" y="5928"/>
                    </a:cubicBezTo>
                    <a:cubicBezTo>
                      <a:pt x="18324" y="7105"/>
                      <a:pt x="18538" y="8273"/>
                      <a:pt x="18804" y="9378"/>
                    </a:cubicBezTo>
                    <a:cubicBezTo>
                      <a:pt x="19129" y="10804"/>
                      <a:pt x="18804" y="12168"/>
                      <a:pt x="18538" y="13470"/>
                    </a:cubicBezTo>
                    <a:cubicBezTo>
                      <a:pt x="18213" y="14834"/>
                      <a:pt x="17296" y="15609"/>
                      <a:pt x="16217" y="16002"/>
                    </a:cubicBezTo>
                    <a:cubicBezTo>
                      <a:pt x="14768" y="16519"/>
                      <a:pt x="13201" y="16911"/>
                      <a:pt x="11693" y="17366"/>
                    </a:cubicBezTo>
                    <a:cubicBezTo>
                      <a:pt x="11693" y="17366"/>
                      <a:pt x="11693" y="17428"/>
                      <a:pt x="11693" y="17428"/>
                    </a:cubicBezTo>
                    <a:cubicBezTo>
                      <a:pt x="10347" y="17820"/>
                      <a:pt x="9002" y="18275"/>
                      <a:pt x="7605" y="18596"/>
                    </a:cubicBezTo>
                    <a:cubicBezTo>
                      <a:pt x="7095" y="18738"/>
                      <a:pt x="6644" y="18810"/>
                      <a:pt x="6237" y="18810"/>
                    </a:cubicBezTo>
                    <a:cubicBezTo>
                      <a:pt x="4766" y="18810"/>
                      <a:pt x="3879" y="17865"/>
                      <a:pt x="3295" y="15672"/>
                    </a:cubicBezTo>
                    <a:cubicBezTo>
                      <a:pt x="2859" y="14049"/>
                      <a:pt x="2541" y="12427"/>
                      <a:pt x="2320" y="10742"/>
                    </a:cubicBezTo>
                    <a:cubicBezTo>
                      <a:pt x="2053" y="8790"/>
                      <a:pt x="2697" y="7230"/>
                      <a:pt x="4101" y="6062"/>
                    </a:cubicBezTo>
                    <a:cubicBezTo>
                      <a:pt x="5395" y="4956"/>
                      <a:pt x="6740" y="4110"/>
                      <a:pt x="8300" y="3789"/>
                    </a:cubicBezTo>
                    <a:cubicBezTo>
                      <a:pt x="10081" y="3459"/>
                      <a:pt x="11804" y="3004"/>
                      <a:pt x="13578" y="2683"/>
                    </a:cubicBezTo>
                    <a:cubicBezTo>
                      <a:pt x="13903" y="2630"/>
                      <a:pt x="14214" y="2603"/>
                      <a:pt x="14502" y="2603"/>
                    </a:cubicBezTo>
                    <a:close/>
                    <a:moveTo>
                      <a:pt x="14568" y="0"/>
                    </a:moveTo>
                    <a:cubicBezTo>
                      <a:pt x="14406" y="0"/>
                      <a:pt x="14236" y="9"/>
                      <a:pt x="14066" y="18"/>
                    </a:cubicBezTo>
                    <a:cubicBezTo>
                      <a:pt x="10185" y="276"/>
                      <a:pt x="6474" y="1453"/>
                      <a:pt x="2918" y="3459"/>
                    </a:cubicBezTo>
                    <a:cubicBezTo>
                      <a:pt x="2216" y="3851"/>
                      <a:pt x="1514" y="4564"/>
                      <a:pt x="1085" y="5349"/>
                    </a:cubicBezTo>
                    <a:cubicBezTo>
                      <a:pt x="279" y="6837"/>
                      <a:pt x="-46" y="8594"/>
                      <a:pt x="6" y="10412"/>
                    </a:cubicBezTo>
                    <a:cubicBezTo>
                      <a:pt x="117" y="12819"/>
                      <a:pt x="494" y="15092"/>
                      <a:pt x="1248" y="17232"/>
                    </a:cubicBezTo>
                    <a:cubicBezTo>
                      <a:pt x="2246" y="20102"/>
                      <a:pt x="3998" y="21600"/>
                      <a:pt x="6356" y="21600"/>
                    </a:cubicBezTo>
                    <a:cubicBezTo>
                      <a:pt x="6674" y="21600"/>
                      <a:pt x="6999" y="21573"/>
                      <a:pt x="7331" y="21520"/>
                    </a:cubicBezTo>
                    <a:cubicBezTo>
                      <a:pt x="9054" y="21199"/>
                      <a:pt x="15788" y="19050"/>
                      <a:pt x="17459" y="18400"/>
                    </a:cubicBezTo>
                    <a:cubicBezTo>
                      <a:pt x="19181" y="17687"/>
                      <a:pt x="20312" y="16126"/>
                      <a:pt x="20800" y="13925"/>
                    </a:cubicBezTo>
                    <a:cubicBezTo>
                      <a:pt x="21554" y="10546"/>
                      <a:pt x="20963" y="7363"/>
                      <a:pt x="19883" y="4243"/>
                    </a:cubicBezTo>
                    <a:cubicBezTo>
                      <a:pt x="18871" y="1382"/>
                      <a:pt x="17060" y="0"/>
                      <a:pt x="1456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1" name="Google Shape;2772;p43"/>
              <p:cNvSpPr/>
              <p:nvPr/>
            </p:nvSpPr>
            <p:spPr>
              <a:xfrm>
                <a:off x="618923" y="629858"/>
                <a:ext cx="141915" cy="1143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9" h="21600" extrusionOk="0">
                    <a:moveTo>
                      <a:pt x="15484" y="0"/>
                    </a:moveTo>
                    <a:cubicBezTo>
                      <a:pt x="15120" y="0"/>
                      <a:pt x="14727" y="36"/>
                      <a:pt x="14316" y="107"/>
                    </a:cubicBezTo>
                    <a:cubicBezTo>
                      <a:pt x="12072" y="535"/>
                      <a:pt x="9893" y="1141"/>
                      <a:pt x="7639" y="1580"/>
                    </a:cubicBezTo>
                    <a:cubicBezTo>
                      <a:pt x="5666" y="2008"/>
                      <a:pt x="3964" y="3137"/>
                      <a:pt x="2328" y="4610"/>
                    </a:cubicBezTo>
                    <a:cubicBezTo>
                      <a:pt x="552" y="6166"/>
                      <a:pt x="-262" y="8246"/>
                      <a:pt x="75" y="10848"/>
                    </a:cubicBezTo>
                    <a:cubicBezTo>
                      <a:pt x="355" y="13093"/>
                      <a:pt x="757" y="15255"/>
                      <a:pt x="1309" y="17418"/>
                    </a:cubicBezTo>
                    <a:cubicBezTo>
                      <a:pt x="2048" y="20341"/>
                      <a:pt x="3170" y="21600"/>
                      <a:pt x="5030" y="21600"/>
                    </a:cubicBezTo>
                    <a:cubicBezTo>
                      <a:pt x="5545" y="21600"/>
                      <a:pt x="6115" y="21505"/>
                      <a:pt x="6760" y="21315"/>
                    </a:cubicBezTo>
                    <a:cubicBezTo>
                      <a:pt x="8528" y="20887"/>
                      <a:pt x="10229" y="20281"/>
                      <a:pt x="11931" y="19758"/>
                    </a:cubicBezTo>
                    <a:cubicBezTo>
                      <a:pt x="11931" y="19758"/>
                      <a:pt x="11931" y="19675"/>
                      <a:pt x="11931" y="19675"/>
                    </a:cubicBezTo>
                    <a:cubicBezTo>
                      <a:pt x="13839" y="19069"/>
                      <a:pt x="15821" y="18547"/>
                      <a:pt x="17654" y="17857"/>
                    </a:cubicBezTo>
                    <a:cubicBezTo>
                      <a:pt x="19019" y="17335"/>
                      <a:pt x="20179" y="16301"/>
                      <a:pt x="20590" y="14483"/>
                    </a:cubicBezTo>
                    <a:cubicBezTo>
                      <a:pt x="20927" y="12749"/>
                      <a:pt x="21338" y="10931"/>
                      <a:pt x="20927" y="9030"/>
                    </a:cubicBezTo>
                    <a:cubicBezTo>
                      <a:pt x="20590" y="7556"/>
                      <a:pt x="20319" y="6000"/>
                      <a:pt x="19907" y="4432"/>
                    </a:cubicBezTo>
                    <a:cubicBezTo>
                      <a:pt x="19084" y="1390"/>
                      <a:pt x="17710" y="0"/>
                      <a:pt x="1548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2" name="Google Shape;2773;p43"/>
              <p:cNvSpPr/>
              <p:nvPr/>
            </p:nvSpPr>
            <p:spPr>
              <a:xfrm>
                <a:off x="252329" y="894253"/>
                <a:ext cx="170684" cy="156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3" h="21600" extrusionOk="0">
                    <a:moveTo>
                      <a:pt x="15420" y="2648"/>
                    </a:moveTo>
                    <a:cubicBezTo>
                      <a:pt x="16838" y="2648"/>
                      <a:pt x="17416" y="3342"/>
                      <a:pt x="17670" y="5079"/>
                    </a:cubicBezTo>
                    <a:cubicBezTo>
                      <a:pt x="18193" y="8117"/>
                      <a:pt x="18541" y="11217"/>
                      <a:pt x="19056" y="14255"/>
                    </a:cubicBezTo>
                    <a:cubicBezTo>
                      <a:pt x="19231" y="15332"/>
                      <a:pt x="18882" y="16157"/>
                      <a:pt x="18018" y="16660"/>
                    </a:cubicBezTo>
                    <a:cubicBezTo>
                      <a:pt x="17614" y="16912"/>
                      <a:pt x="17155" y="17224"/>
                      <a:pt x="16687" y="17355"/>
                    </a:cubicBezTo>
                    <a:cubicBezTo>
                      <a:pt x="13977" y="17928"/>
                      <a:pt x="11260" y="18492"/>
                      <a:pt x="8550" y="19065"/>
                    </a:cubicBezTo>
                    <a:cubicBezTo>
                      <a:pt x="8431" y="19082"/>
                      <a:pt x="8320" y="19091"/>
                      <a:pt x="8201" y="19091"/>
                    </a:cubicBezTo>
                    <a:cubicBezTo>
                      <a:pt x="7971" y="19091"/>
                      <a:pt x="7741" y="19065"/>
                      <a:pt x="7512" y="19065"/>
                    </a:cubicBezTo>
                    <a:cubicBezTo>
                      <a:pt x="5951" y="18935"/>
                      <a:pt x="4794" y="18492"/>
                      <a:pt x="4215" y="16599"/>
                    </a:cubicBezTo>
                    <a:cubicBezTo>
                      <a:pt x="3471" y="14125"/>
                      <a:pt x="2662" y="11720"/>
                      <a:pt x="2425" y="9194"/>
                    </a:cubicBezTo>
                    <a:cubicBezTo>
                      <a:pt x="2258" y="7735"/>
                      <a:pt x="2662" y="6728"/>
                      <a:pt x="3875" y="6155"/>
                    </a:cubicBezTo>
                    <a:cubicBezTo>
                      <a:pt x="6006" y="5209"/>
                      <a:pt x="8146" y="4263"/>
                      <a:pt x="9881" y="3499"/>
                    </a:cubicBezTo>
                    <a:cubicBezTo>
                      <a:pt x="11838" y="3186"/>
                      <a:pt x="13344" y="2865"/>
                      <a:pt x="14841" y="2674"/>
                    </a:cubicBezTo>
                    <a:cubicBezTo>
                      <a:pt x="15047" y="2657"/>
                      <a:pt x="15237" y="2648"/>
                      <a:pt x="15420" y="2648"/>
                    </a:cubicBezTo>
                    <a:close/>
                    <a:moveTo>
                      <a:pt x="15000" y="0"/>
                    </a:moveTo>
                    <a:cubicBezTo>
                      <a:pt x="14786" y="0"/>
                      <a:pt x="14580" y="9"/>
                      <a:pt x="14382" y="17"/>
                    </a:cubicBezTo>
                    <a:cubicBezTo>
                      <a:pt x="11323" y="278"/>
                      <a:pt x="8375" y="1163"/>
                      <a:pt x="5547" y="2361"/>
                    </a:cubicBezTo>
                    <a:cubicBezTo>
                      <a:pt x="4279" y="2865"/>
                      <a:pt x="3066" y="3559"/>
                      <a:pt x="1910" y="4384"/>
                    </a:cubicBezTo>
                    <a:cubicBezTo>
                      <a:pt x="578" y="5270"/>
                      <a:pt x="0" y="6668"/>
                      <a:pt x="0" y="8439"/>
                    </a:cubicBezTo>
                    <a:cubicBezTo>
                      <a:pt x="0" y="11911"/>
                      <a:pt x="753" y="15202"/>
                      <a:pt x="2195" y="18301"/>
                    </a:cubicBezTo>
                    <a:cubicBezTo>
                      <a:pt x="3003" y="19950"/>
                      <a:pt x="4160" y="21149"/>
                      <a:pt x="5951" y="21340"/>
                    </a:cubicBezTo>
                    <a:cubicBezTo>
                      <a:pt x="6640" y="21435"/>
                      <a:pt x="7353" y="21600"/>
                      <a:pt x="8035" y="21600"/>
                    </a:cubicBezTo>
                    <a:cubicBezTo>
                      <a:pt x="8272" y="21600"/>
                      <a:pt x="8502" y="21583"/>
                      <a:pt x="8724" y="21531"/>
                    </a:cubicBezTo>
                    <a:cubicBezTo>
                      <a:pt x="11608" y="21088"/>
                      <a:pt x="14492" y="20645"/>
                      <a:pt x="17329" y="19950"/>
                    </a:cubicBezTo>
                    <a:cubicBezTo>
                      <a:pt x="18367" y="19699"/>
                      <a:pt x="19350" y="18874"/>
                      <a:pt x="20269" y="18179"/>
                    </a:cubicBezTo>
                    <a:cubicBezTo>
                      <a:pt x="21251" y="17415"/>
                      <a:pt x="21600" y="16278"/>
                      <a:pt x="21481" y="14950"/>
                    </a:cubicBezTo>
                    <a:cubicBezTo>
                      <a:pt x="21140" y="11911"/>
                      <a:pt x="19865" y="4132"/>
                      <a:pt x="19690" y="3247"/>
                    </a:cubicBezTo>
                    <a:cubicBezTo>
                      <a:pt x="19405" y="1537"/>
                      <a:pt x="18304" y="651"/>
                      <a:pt x="16862" y="208"/>
                    </a:cubicBezTo>
                    <a:cubicBezTo>
                      <a:pt x="16259" y="69"/>
                      <a:pt x="15618" y="0"/>
                      <a:pt x="15000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3" name="Google Shape;2774;p43"/>
              <p:cNvSpPr/>
              <p:nvPr/>
            </p:nvSpPr>
            <p:spPr>
              <a:xfrm>
                <a:off x="271290" y="913435"/>
                <a:ext cx="132646" cy="1191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67" h="21600" extrusionOk="0">
                    <a:moveTo>
                      <a:pt x="16584" y="0"/>
                    </a:moveTo>
                    <a:cubicBezTo>
                      <a:pt x="16352" y="0"/>
                      <a:pt x="16110" y="11"/>
                      <a:pt x="15847" y="34"/>
                    </a:cubicBezTo>
                    <a:cubicBezTo>
                      <a:pt x="13942" y="285"/>
                      <a:pt x="12026" y="707"/>
                      <a:pt x="9535" y="1118"/>
                    </a:cubicBezTo>
                    <a:cubicBezTo>
                      <a:pt x="7326" y="2121"/>
                      <a:pt x="4604" y="3364"/>
                      <a:pt x="1891" y="4607"/>
                    </a:cubicBezTo>
                    <a:cubicBezTo>
                      <a:pt x="348" y="5360"/>
                      <a:pt x="-166" y="6683"/>
                      <a:pt x="46" y="8599"/>
                    </a:cubicBezTo>
                    <a:cubicBezTo>
                      <a:pt x="348" y="11918"/>
                      <a:pt x="1377" y="15077"/>
                      <a:pt x="2325" y="18327"/>
                    </a:cubicBezTo>
                    <a:cubicBezTo>
                      <a:pt x="3061" y="20813"/>
                      <a:pt x="4533" y="21395"/>
                      <a:pt x="6520" y="21566"/>
                    </a:cubicBezTo>
                    <a:cubicBezTo>
                      <a:pt x="6812" y="21566"/>
                      <a:pt x="7105" y="21600"/>
                      <a:pt x="7397" y="21600"/>
                    </a:cubicBezTo>
                    <a:cubicBezTo>
                      <a:pt x="7548" y="21600"/>
                      <a:pt x="7689" y="21589"/>
                      <a:pt x="7841" y="21566"/>
                    </a:cubicBezTo>
                    <a:cubicBezTo>
                      <a:pt x="11289" y="20813"/>
                      <a:pt x="14748" y="20072"/>
                      <a:pt x="18197" y="19319"/>
                    </a:cubicBezTo>
                    <a:cubicBezTo>
                      <a:pt x="18792" y="19148"/>
                      <a:pt x="19377" y="18737"/>
                      <a:pt x="19891" y="18407"/>
                    </a:cubicBezTo>
                    <a:cubicBezTo>
                      <a:pt x="20990" y="17745"/>
                      <a:pt x="21434" y="16662"/>
                      <a:pt x="21212" y="15248"/>
                    </a:cubicBezTo>
                    <a:cubicBezTo>
                      <a:pt x="20557" y="11256"/>
                      <a:pt x="20113" y="7185"/>
                      <a:pt x="19447" y="3193"/>
                    </a:cubicBezTo>
                    <a:cubicBezTo>
                      <a:pt x="19125" y="912"/>
                      <a:pt x="18389" y="0"/>
                      <a:pt x="1658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4" name="Google Shape;2775;p43"/>
              <p:cNvSpPr/>
              <p:nvPr/>
            </p:nvSpPr>
            <p:spPr>
              <a:xfrm>
                <a:off x="454264" y="867399"/>
                <a:ext cx="169367" cy="1441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3" h="21600" extrusionOk="0">
                    <a:moveTo>
                      <a:pt x="14370" y="3082"/>
                    </a:moveTo>
                    <a:cubicBezTo>
                      <a:pt x="18053" y="3364"/>
                      <a:pt x="18227" y="3911"/>
                      <a:pt x="18804" y="8095"/>
                    </a:cubicBezTo>
                    <a:cubicBezTo>
                      <a:pt x="18978" y="9132"/>
                      <a:pt x="18914" y="10301"/>
                      <a:pt x="18914" y="11394"/>
                    </a:cubicBezTo>
                    <a:cubicBezTo>
                      <a:pt x="18914" y="12977"/>
                      <a:pt x="18401" y="14212"/>
                      <a:pt x="17128" y="14758"/>
                    </a:cubicBezTo>
                    <a:cubicBezTo>
                      <a:pt x="14939" y="15785"/>
                      <a:pt x="7684" y="18330"/>
                      <a:pt x="6301" y="18603"/>
                    </a:cubicBezTo>
                    <a:cubicBezTo>
                      <a:pt x="5913" y="18697"/>
                      <a:pt x="5581" y="18745"/>
                      <a:pt x="5289" y="18745"/>
                    </a:cubicBezTo>
                    <a:cubicBezTo>
                      <a:pt x="4214" y="18745"/>
                      <a:pt x="3748" y="18085"/>
                      <a:pt x="3250" y="16407"/>
                    </a:cubicBezTo>
                    <a:cubicBezTo>
                      <a:pt x="2499" y="13863"/>
                      <a:pt x="2388" y="11186"/>
                      <a:pt x="2562" y="8510"/>
                    </a:cubicBezTo>
                    <a:cubicBezTo>
                      <a:pt x="2618" y="7068"/>
                      <a:pt x="3194" y="6041"/>
                      <a:pt x="4348" y="5485"/>
                    </a:cubicBezTo>
                    <a:cubicBezTo>
                      <a:pt x="7454" y="4043"/>
                      <a:pt x="10679" y="3082"/>
                      <a:pt x="14077" y="3082"/>
                    </a:cubicBezTo>
                    <a:close/>
                    <a:moveTo>
                      <a:pt x="13769" y="0"/>
                    </a:moveTo>
                    <a:cubicBezTo>
                      <a:pt x="13026" y="0"/>
                      <a:pt x="12283" y="85"/>
                      <a:pt x="11540" y="273"/>
                    </a:cubicBezTo>
                    <a:cubicBezTo>
                      <a:pt x="9067" y="820"/>
                      <a:pt x="6593" y="1640"/>
                      <a:pt x="4111" y="2469"/>
                    </a:cubicBezTo>
                    <a:cubicBezTo>
                      <a:pt x="1867" y="3157"/>
                      <a:pt x="547" y="5004"/>
                      <a:pt x="199" y="7756"/>
                    </a:cubicBezTo>
                    <a:cubicBezTo>
                      <a:pt x="-204" y="11262"/>
                      <a:pt x="-30" y="14692"/>
                      <a:pt x="1061" y="17991"/>
                    </a:cubicBezTo>
                    <a:cubicBezTo>
                      <a:pt x="1851" y="20356"/>
                      <a:pt x="3202" y="21600"/>
                      <a:pt x="5170" y="21600"/>
                    </a:cubicBezTo>
                    <a:cubicBezTo>
                      <a:pt x="5368" y="21600"/>
                      <a:pt x="5573" y="21581"/>
                      <a:pt x="5787" y="21562"/>
                    </a:cubicBezTo>
                    <a:cubicBezTo>
                      <a:pt x="7399" y="21355"/>
                      <a:pt x="9067" y="20874"/>
                      <a:pt x="10679" y="20526"/>
                    </a:cubicBezTo>
                    <a:cubicBezTo>
                      <a:pt x="13327" y="19640"/>
                      <a:pt x="15919" y="18810"/>
                      <a:pt x="18337" y="17161"/>
                    </a:cubicBezTo>
                    <a:cubicBezTo>
                      <a:pt x="20187" y="15993"/>
                      <a:pt x="21104" y="14212"/>
                      <a:pt x="21222" y="11742"/>
                    </a:cubicBezTo>
                    <a:cubicBezTo>
                      <a:pt x="21396" y="9132"/>
                      <a:pt x="21222" y="6521"/>
                      <a:pt x="20416" y="4043"/>
                    </a:cubicBezTo>
                    <a:cubicBezTo>
                      <a:pt x="19839" y="2120"/>
                      <a:pt x="18859" y="1027"/>
                      <a:pt x="17302" y="547"/>
                    </a:cubicBezTo>
                    <a:cubicBezTo>
                      <a:pt x="16140" y="207"/>
                      <a:pt x="14955" y="0"/>
                      <a:pt x="1376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5" name="Google Shape;2776;p43"/>
              <p:cNvSpPr/>
              <p:nvPr/>
            </p:nvSpPr>
            <p:spPr>
              <a:xfrm>
                <a:off x="474079" y="887964"/>
                <a:ext cx="130788" cy="1045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9" h="21600" extrusionOk="0">
                    <a:moveTo>
                      <a:pt x="15087" y="0"/>
                    </a:moveTo>
                    <a:cubicBezTo>
                      <a:pt x="10662" y="0"/>
                      <a:pt x="6463" y="1326"/>
                      <a:pt x="2419" y="3314"/>
                    </a:cubicBezTo>
                    <a:cubicBezTo>
                      <a:pt x="917" y="4081"/>
                      <a:pt x="165" y="5497"/>
                      <a:pt x="93" y="7486"/>
                    </a:cubicBezTo>
                    <a:cubicBezTo>
                      <a:pt x="-133" y="11177"/>
                      <a:pt x="11" y="14868"/>
                      <a:pt x="989" y="18377"/>
                    </a:cubicBezTo>
                    <a:cubicBezTo>
                      <a:pt x="1637" y="20690"/>
                      <a:pt x="2244" y="21600"/>
                      <a:pt x="3644" y="21600"/>
                    </a:cubicBezTo>
                    <a:cubicBezTo>
                      <a:pt x="4024" y="21600"/>
                      <a:pt x="4457" y="21535"/>
                      <a:pt x="4961" y="21405"/>
                    </a:cubicBezTo>
                    <a:cubicBezTo>
                      <a:pt x="6762" y="21028"/>
                      <a:pt x="16208" y="17519"/>
                      <a:pt x="19059" y="16103"/>
                    </a:cubicBezTo>
                    <a:cubicBezTo>
                      <a:pt x="20716" y="15349"/>
                      <a:pt x="21385" y="13646"/>
                      <a:pt x="21385" y="11463"/>
                    </a:cubicBezTo>
                    <a:cubicBezTo>
                      <a:pt x="21385" y="9955"/>
                      <a:pt x="21467" y="8344"/>
                      <a:pt x="21241" y="6914"/>
                    </a:cubicBezTo>
                    <a:cubicBezTo>
                      <a:pt x="20489" y="1144"/>
                      <a:pt x="20263" y="390"/>
                      <a:pt x="154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6" name="Google Shape;2777;p43"/>
              <p:cNvSpPr/>
              <p:nvPr/>
            </p:nvSpPr>
            <p:spPr>
              <a:xfrm>
                <a:off x="207571" y="711931"/>
                <a:ext cx="169480" cy="1398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2" h="21600" extrusionOk="0">
                    <a:moveTo>
                      <a:pt x="13761" y="2865"/>
                    </a:moveTo>
                    <a:cubicBezTo>
                      <a:pt x="14134" y="2865"/>
                      <a:pt x="14506" y="2885"/>
                      <a:pt x="14878" y="2914"/>
                    </a:cubicBezTo>
                    <a:cubicBezTo>
                      <a:pt x="16210" y="2982"/>
                      <a:pt x="17192" y="3759"/>
                      <a:pt x="17652" y="5245"/>
                    </a:cubicBezTo>
                    <a:cubicBezTo>
                      <a:pt x="18000" y="6167"/>
                      <a:pt x="18230" y="7158"/>
                      <a:pt x="18515" y="8081"/>
                    </a:cubicBezTo>
                    <a:cubicBezTo>
                      <a:pt x="18634" y="9499"/>
                      <a:pt x="18808" y="10771"/>
                      <a:pt x="18919" y="12111"/>
                    </a:cubicBezTo>
                    <a:cubicBezTo>
                      <a:pt x="19038" y="13597"/>
                      <a:pt x="18634" y="14665"/>
                      <a:pt x="17477" y="15229"/>
                    </a:cubicBezTo>
                    <a:cubicBezTo>
                      <a:pt x="16669" y="15578"/>
                      <a:pt x="15805" y="16006"/>
                      <a:pt x="14997" y="16355"/>
                    </a:cubicBezTo>
                    <a:cubicBezTo>
                      <a:pt x="14070" y="16715"/>
                      <a:pt x="13206" y="17278"/>
                      <a:pt x="12279" y="17492"/>
                    </a:cubicBezTo>
                    <a:cubicBezTo>
                      <a:pt x="10092" y="17987"/>
                      <a:pt x="7834" y="18482"/>
                      <a:pt x="5639" y="18832"/>
                    </a:cubicBezTo>
                    <a:cubicBezTo>
                      <a:pt x="5497" y="18851"/>
                      <a:pt x="5370" y="18861"/>
                      <a:pt x="5243" y="18861"/>
                    </a:cubicBezTo>
                    <a:cubicBezTo>
                      <a:pt x="4213" y="18861"/>
                      <a:pt x="3793" y="18317"/>
                      <a:pt x="3334" y="16928"/>
                    </a:cubicBezTo>
                    <a:cubicBezTo>
                      <a:pt x="2581" y="14588"/>
                      <a:pt x="2351" y="12179"/>
                      <a:pt x="2525" y="9635"/>
                    </a:cubicBezTo>
                    <a:cubicBezTo>
                      <a:pt x="2636" y="7935"/>
                      <a:pt x="3278" y="6663"/>
                      <a:pt x="4490" y="5886"/>
                    </a:cubicBezTo>
                    <a:cubicBezTo>
                      <a:pt x="7446" y="3982"/>
                      <a:pt x="10497" y="2865"/>
                      <a:pt x="13761" y="2865"/>
                    </a:cubicBezTo>
                    <a:close/>
                    <a:moveTo>
                      <a:pt x="14332" y="0"/>
                    </a:moveTo>
                    <a:cubicBezTo>
                      <a:pt x="10497" y="0"/>
                      <a:pt x="6875" y="1059"/>
                      <a:pt x="3452" y="3127"/>
                    </a:cubicBezTo>
                    <a:cubicBezTo>
                      <a:pt x="1424" y="4400"/>
                      <a:pt x="330" y="6381"/>
                      <a:pt x="101" y="9139"/>
                    </a:cubicBezTo>
                    <a:cubicBezTo>
                      <a:pt x="-248" y="12538"/>
                      <a:pt x="330" y="15792"/>
                      <a:pt x="1543" y="18910"/>
                    </a:cubicBezTo>
                    <a:cubicBezTo>
                      <a:pt x="2121" y="20328"/>
                      <a:pt x="3104" y="21241"/>
                      <a:pt x="4427" y="21454"/>
                    </a:cubicBezTo>
                    <a:cubicBezTo>
                      <a:pt x="4926" y="21542"/>
                      <a:pt x="5449" y="21600"/>
                      <a:pt x="5964" y="21600"/>
                    </a:cubicBezTo>
                    <a:cubicBezTo>
                      <a:pt x="6289" y="21600"/>
                      <a:pt x="6606" y="21581"/>
                      <a:pt x="6915" y="21522"/>
                    </a:cubicBezTo>
                    <a:cubicBezTo>
                      <a:pt x="8880" y="21241"/>
                      <a:pt x="16788" y="18696"/>
                      <a:pt x="18753" y="17705"/>
                    </a:cubicBezTo>
                    <a:cubicBezTo>
                      <a:pt x="20544" y="16783"/>
                      <a:pt x="21352" y="14869"/>
                      <a:pt x="21352" y="12538"/>
                    </a:cubicBezTo>
                    <a:cubicBezTo>
                      <a:pt x="21352" y="9916"/>
                      <a:pt x="21003" y="7372"/>
                      <a:pt x="20251" y="4895"/>
                    </a:cubicBezTo>
                    <a:cubicBezTo>
                      <a:pt x="19387" y="1923"/>
                      <a:pt x="17707" y="155"/>
                      <a:pt x="15053" y="10"/>
                    </a:cubicBezTo>
                    <a:cubicBezTo>
                      <a:pt x="14815" y="0"/>
                      <a:pt x="14569" y="0"/>
                      <a:pt x="143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7" name="Google Shape;2778;p43"/>
              <p:cNvSpPr/>
              <p:nvPr/>
            </p:nvSpPr>
            <p:spPr>
              <a:xfrm>
                <a:off x="227173" y="730484"/>
                <a:ext cx="130726" cy="1035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18" h="21600" extrusionOk="0">
                    <a:moveTo>
                      <a:pt x="14615" y="0"/>
                    </a:moveTo>
                    <a:cubicBezTo>
                      <a:pt x="10390" y="0"/>
                      <a:pt x="6441" y="1508"/>
                      <a:pt x="2615" y="4079"/>
                    </a:cubicBezTo>
                    <a:cubicBezTo>
                      <a:pt x="1046" y="5128"/>
                      <a:pt x="215" y="6846"/>
                      <a:pt x="72" y="9141"/>
                    </a:cubicBezTo>
                    <a:cubicBezTo>
                      <a:pt x="-154" y="12577"/>
                      <a:pt x="143" y="15830"/>
                      <a:pt x="1118" y="18990"/>
                    </a:cubicBezTo>
                    <a:cubicBezTo>
                      <a:pt x="1713" y="20866"/>
                      <a:pt x="2256" y="21600"/>
                      <a:pt x="3590" y="21600"/>
                    </a:cubicBezTo>
                    <a:cubicBezTo>
                      <a:pt x="3754" y="21600"/>
                      <a:pt x="3918" y="21587"/>
                      <a:pt x="4102" y="21561"/>
                    </a:cubicBezTo>
                    <a:cubicBezTo>
                      <a:pt x="6943" y="21089"/>
                      <a:pt x="9867" y="20420"/>
                      <a:pt x="12697" y="19751"/>
                    </a:cubicBezTo>
                    <a:cubicBezTo>
                      <a:pt x="13897" y="19462"/>
                      <a:pt x="15015" y="18702"/>
                      <a:pt x="16215" y="18216"/>
                    </a:cubicBezTo>
                    <a:cubicBezTo>
                      <a:pt x="17261" y="17744"/>
                      <a:pt x="18379" y="17167"/>
                      <a:pt x="19425" y="16695"/>
                    </a:cubicBezTo>
                    <a:cubicBezTo>
                      <a:pt x="20923" y="15934"/>
                      <a:pt x="21446" y="14492"/>
                      <a:pt x="21292" y="12485"/>
                    </a:cubicBezTo>
                    <a:cubicBezTo>
                      <a:pt x="21149" y="10675"/>
                      <a:pt x="20923" y="8957"/>
                      <a:pt x="20769" y="7043"/>
                    </a:cubicBezTo>
                    <a:cubicBezTo>
                      <a:pt x="20400" y="5797"/>
                      <a:pt x="20102" y="4459"/>
                      <a:pt x="19651" y="3213"/>
                    </a:cubicBezTo>
                    <a:cubicBezTo>
                      <a:pt x="19056" y="1207"/>
                      <a:pt x="17784" y="157"/>
                      <a:pt x="16061" y="66"/>
                    </a:cubicBezTo>
                    <a:cubicBezTo>
                      <a:pt x="15579" y="26"/>
                      <a:pt x="15097" y="0"/>
                      <a:pt x="1461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8" name="Google Shape;2779;p43"/>
              <p:cNvSpPr/>
              <p:nvPr/>
            </p:nvSpPr>
            <p:spPr>
              <a:xfrm>
                <a:off x="357689" y="483823"/>
                <a:ext cx="168838" cy="1333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8" h="21600" extrusionOk="0">
                    <a:moveTo>
                      <a:pt x="14163" y="3179"/>
                    </a:moveTo>
                    <a:cubicBezTo>
                      <a:pt x="14291" y="3179"/>
                      <a:pt x="14419" y="3179"/>
                      <a:pt x="14548" y="3179"/>
                    </a:cubicBezTo>
                    <a:cubicBezTo>
                      <a:pt x="16879" y="3332"/>
                      <a:pt x="18169" y="4819"/>
                      <a:pt x="18690" y="7642"/>
                    </a:cubicBezTo>
                    <a:cubicBezTo>
                      <a:pt x="18986" y="9343"/>
                      <a:pt x="19098" y="11126"/>
                      <a:pt x="19162" y="12838"/>
                    </a:cubicBezTo>
                    <a:cubicBezTo>
                      <a:pt x="19219" y="15436"/>
                      <a:pt x="18514" y="16475"/>
                      <a:pt x="16535" y="16995"/>
                    </a:cubicBezTo>
                    <a:cubicBezTo>
                      <a:pt x="14668" y="17362"/>
                      <a:pt x="12857" y="17657"/>
                      <a:pt x="10982" y="18034"/>
                    </a:cubicBezTo>
                    <a:cubicBezTo>
                      <a:pt x="9821" y="18258"/>
                      <a:pt x="8595" y="18329"/>
                      <a:pt x="7425" y="18554"/>
                    </a:cubicBezTo>
                    <a:cubicBezTo>
                      <a:pt x="7024" y="18625"/>
                      <a:pt x="6656" y="18666"/>
                      <a:pt x="6327" y="18666"/>
                    </a:cubicBezTo>
                    <a:cubicBezTo>
                      <a:pt x="4573" y="18666"/>
                      <a:pt x="3700" y="17637"/>
                      <a:pt x="3163" y="15140"/>
                    </a:cubicBezTo>
                    <a:cubicBezTo>
                      <a:pt x="2810" y="13500"/>
                      <a:pt x="2578" y="11798"/>
                      <a:pt x="2522" y="10087"/>
                    </a:cubicBezTo>
                    <a:cubicBezTo>
                      <a:pt x="2466" y="8080"/>
                      <a:pt x="3339" y="6602"/>
                      <a:pt x="4853" y="5858"/>
                    </a:cubicBezTo>
                    <a:cubicBezTo>
                      <a:pt x="6311" y="5115"/>
                      <a:pt x="7834" y="4595"/>
                      <a:pt x="9933" y="3780"/>
                    </a:cubicBezTo>
                    <a:cubicBezTo>
                      <a:pt x="10958" y="3576"/>
                      <a:pt x="12585" y="3179"/>
                      <a:pt x="14163" y="3179"/>
                    </a:cubicBezTo>
                    <a:close/>
                    <a:moveTo>
                      <a:pt x="14091" y="0"/>
                    </a:moveTo>
                    <a:cubicBezTo>
                      <a:pt x="13578" y="0"/>
                      <a:pt x="13049" y="41"/>
                      <a:pt x="12505" y="143"/>
                    </a:cubicBezTo>
                    <a:cubicBezTo>
                      <a:pt x="10694" y="438"/>
                      <a:pt x="5150" y="2292"/>
                      <a:pt x="4212" y="2741"/>
                    </a:cubicBezTo>
                    <a:cubicBezTo>
                      <a:pt x="1584" y="4075"/>
                      <a:pt x="126" y="6449"/>
                      <a:pt x="6" y="10087"/>
                    </a:cubicBezTo>
                    <a:cubicBezTo>
                      <a:pt x="-50" y="12318"/>
                      <a:pt x="303" y="14397"/>
                      <a:pt x="887" y="16404"/>
                    </a:cubicBezTo>
                    <a:cubicBezTo>
                      <a:pt x="1881" y="19735"/>
                      <a:pt x="3627" y="21518"/>
                      <a:pt x="6488" y="21600"/>
                    </a:cubicBezTo>
                    <a:cubicBezTo>
                      <a:pt x="6616" y="21600"/>
                      <a:pt x="6736" y="21600"/>
                      <a:pt x="6856" y="21600"/>
                    </a:cubicBezTo>
                    <a:cubicBezTo>
                      <a:pt x="10814" y="21600"/>
                      <a:pt x="14604" y="20449"/>
                      <a:pt x="18345" y="19297"/>
                    </a:cubicBezTo>
                    <a:cubicBezTo>
                      <a:pt x="20324" y="18696"/>
                      <a:pt x="21494" y="16771"/>
                      <a:pt x="21494" y="14020"/>
                    </a:cubicBezTo>
                    <a:cubicBezTo>
                      <a:pt x="21550" y="12023"/>
                      <a:pt x="21438" y="9944"/>
                      <a:pt x="21141" y="7937"/>
                    </a:cubicBezTo>
                    <a:cubicBezTo>
                      <a:pt x="20476" y="2690"/>
                      <a:pt x="17897" y="0"/>
                      <a:pt x="14091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49" name="Google Shape;2780;p43"/>
              <p:cNvSpPr/>
              <p:nvPr/>
            </p:nvSpPr>
            <p:spPr>
              <a:xfrm>
                <a:off x="377462" y="503446"/>
                <a:ext cx="130676" cy="955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63" h="21600" extrusionOk="0">
                    <a:moveTo>
                      <a:pt x="15013" y="0"/>
                    </a:moveTo>
                    <a:cubicBezTo>
                      <a:pt x="12978" y="0"/>
                      <a:pt x="10881" y="554"/>
                      <a:pt x="9559" y="838"/>
                    </a:cubicBezTo>
                    <a:cubicBezTo>
                      <a:pt x="6852" y="1975"/>
                      <a:pt x="4889" y="2700"/>
                      <a:pt x="3009" y="3737"/>
                    </a:cubicBezTo>
                    <a:cubicBezTo>
                      <a:pt x="1057" y="4775"/>
                      <a:pt x="-69" y="6835"/>
                      <a:pt x="3" y="9635"/>
                    </a:cubicBezTo>
                    <a:cubicBezTo>
                      <a:pt x="76" y="12022"/>
                      <a:pt x="375" y="14395"/>
                      <a:pt x="830" y="16683"/>
                    </a:cubicBezTo>
                    <a:cubicBezTo>
                      <a:pt x="1522" y="20165"/>
                      <a:pt x="2648" y="21600"/>
                      <a:pt x="4910" y="21600"/>
                    </a:cubicBezTo>
                    <a:cubicBezTo>
                      <a:pt x="5334" y="21600"/>
                      <a:pt x="5809" y="21543"/>
                      <a:pt x="6325" y="21444"/>
                    </a:cubicBezTo>
                    <a:cubicBezTo>
                      <a:pt x="7833" y="21131"/>
                      <a:pt x="9414" y="21032"/>
                      <a:pt x="10912" y="20719"/>
                    </a:cubicBezTo>
                    <a:cubicBezTo>
                      <a:pt x="13329" y="20193"/>
                      <a:pt x="15664" y="19781"/>
                      <a:pt x="18070" y="19269"/>
                    </a:cubicBezTo>
                    <a:cubicBezTo>
                      <a:pt x="20622" y="18545"/>
                      <a:pt x="21531" y="17095"/>
                      <a:pt x="21459" y="13472"/>
                    </a:cubicBezTo>
                    <a:cubicBezTo>
                      <a:pt x="21376" y="11084"/>
                      <a:pt x="21231" y="8597"/>
                      <a:pt x="20849" y="6224"/>
                    </a:cubicBezTo>
                    <a:cubicBezTo>
                      <a:pt x="20178" y="2288"/>
                      <a:pt x="18515" y="213"/>
                      <a:pt x="15509" y="0"/>
                    </a:cubicBezTo>
                    <a:cubicBezTo>
                      <a:pt x="15343" y="0"/>
                      <a:pt x="15178" y="0"/>
                      <a:pt x="1501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0" name="Google Shape;2781;p43"/>
              <p:cNvSpPr/>
              <p:nvPr/>
            </p:nvSpPr>
            <p:spPr>
              <a:xfrm>
                <a:off x="403308" y="674195"/>
                <a:ext cx="173089" cy="1365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85" h="21600" extrusionOk="0">
                    <a:moveTo>
                      <a:pt x="13790" y="3094"/>
                    </a:moveTo>
                    <a:cubicBezTo>
                      <a:pt x="15060" y="3094"/>
                      <a:pt x="16137" y="3920"/>
                      <a:pt x="16923" y="5184"/>
                    </a:cubicBezTo>
                    <a:cubicBezTo>
                      <a:pt x="17985" y="6925"/>
                      <a:pt x="18716" y="9024"/>
                      <a:pt x="18939" y="11203"/>
                    </a:cubicBezTo>
                    <a:cubicBezTo>
                      <a:pt x="19278" y="13959"/>
                      <a:pt x="18208" y="16058"/>
                      <a:pt x="16076" y="16854"/>
                    </a:cubicBezTo>
                    <a:cubicBezTo>
                      <a:pt x="13235" y="17949"/>
                      <a:pt x="10387" y="18705"/>
                      <a:pt x="7431" y="18705"/>
                    </a:cubicBezTo>
                    <a:cubicBezTo>
                      <a:pt x="7062" y="18705"/>
                      <a:pt x="6692" y="18695"/>
                      <a:pt x="6315" y="18665"/>
                    </a:cubicBezTo>
                    <a:cubicBezTo>
                      <a:pt x="4414" y="18595"/>
                      <a:pt x="3736" y="17939"/>
                      <a:pt x="3290" y="15551"/>
                    </a:cubicBezTo>
                    <a:cubicBezTo>
                      <a:pt x="3005" y="13879"/>
                      <a:pt x="2674" y="12287"/>
                      <a:pt x="2505" y="10616"/>
                    </a:cubicBezTo>
                    <a:cubicBezTo>
                      <a:pt x="2281" y="8517"/>
                      <a:pt x="2843" y="7283"/>
                      <a:pt x="4352" y="6417"/>
                    </a:cubicBezTo>
                    <a:cubicBezTo>
                      <a:pt x="6315" y="5402"/>
                      <a:pt x="8278" y="4607"/>
                      <a:pt x="10133" y="3731"/>
                    </a:cubicBezTo>
                    <a:cubicBezTo>
                      <a:pt x="11257" y="3512"/>
                      <a:pt x="12204" y="3293"/>
                      <a:pt x="13220" y="3154"/>
                    </a:cubicBezTo>
                    <a:cubicBezTo>
                      <a:pt x="13412" y="3114"/>
                      <a:pt x="13605" y="3094"/>
                      <a:pt x="13790" y="3094"/>
                    </a:cubicBezTo>
                    <a:close/>
                    <a:moveTo>
                      <a:pt x="13597" y="0"/>
                    </a:moveTo>
                    <a:cubicBezTo>
                      <a:pt x="13382" y="0"/>
                      <a:pt x="13166" y="10"/>
                      <a:pt x="12935" y="40"/>
                    </a:cubicBezTo>
                    <a:cubicBezTo>
                      <a:pt x="9910" y="328"/>
                      <a:pt x="7162" y="1990"/>
                      <a:pt x="4298" y="3084"/>
                    </a:cubicBezTo>
                    <a:cubicBezTo>
                      <a:pt x="3682" y="3293"/>
                      <a:pt x="3005" y="3731"/>
                      <a:pt x="2451" y="4238"/>
                    </a:cubicBezTo>
                    <a:cubicBezTo>
                      <a:pt x="650" y="5761"/>
                      <a:pt x="-305" y="7940"/>
                      <a:pt x="88" y="10696"/>
                    </a:cubicBezTo>
                    <a:cubicBezTo>
                      <a:pt x="426" y="13083"/>
                      <a:pt x="873" y="15402"/>
                      <a:pt x="1496" y="17580"/>
                    </a:cubicBezTo>
                    <a:cubicBezTo>
                      <a:pt x="2166" y="20118"/>
                      <a:pt x="3629" y="21351"/>
                      <a:pt x="5699" y="21570"/>
                    </a:cubicBezTo>
                    <a:cubicBezTo>
                      <a:pt x="6038" y="21570"/>
                      <a:pt x="6377" y="21600"/>
                      <a:pt x="6708" y="21600"/>
                    </a:cubicBezTo>
                    <a:cubicBezTo>
                      <a:pt x="6877" y="21600"/>
                      <a:pt x="7046" y="21590"/>
                      <a:pt x="7216" y="21570"/>
                    </a:cubicBezTo>
                    <a:cubicBezTo>
                      <a:pt x="9517" y="21202"/>
                      <a:pt x="16299" y="19322"/>
                      <a:pt x="17423" y="19033"/>
                    </a:cubicBezTo>
                    <a:cubicBezTo>
                      <a:pt x="19555" y="18595"/>
                      <a:pt x="21295" y="15770"/>
                      <a:pt x="21180" y="12287"/>
                    </a:cubicBezTo>
                    <a:cubicBezTo>
                      <a:pt x="21072" y="9462"/>
                      <a:pt x="20456" y="6925"/>
                      <a:pt x="19448" y="4527"/>
                    </a:cubicBezTo>
                    <a:cubicBezTo>
                      <a:pt x="18147" y="1592"/>
                      <a:pt x="16191" y="0"/>
                      <a:pt x="1359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1" name="Google Shape;2782;p43"/>
              <p:cNvSpPr/>
              <p:nvPr/>
            </p:nvSpPr>
            <p:spPr>
              <a:xfrm>
                <a:off x="423385" y="693754"/>
                <a:ext cx="135168" cy="986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24" h="21600" extrusionOk="0">
                    <a:moveTo>
                      <a:pt x="14401" y="0"/>
                    </a:moveTo>
                    <a:cubicBezTo>
                      <a:pt x="14166" y="0"/>
                      <a:pt x="13922" y="28"/>
                      <a:pt x="13677" y="83"/>
                    </a:cubicBezTo>
                    <a:cubicBezTo>
                      <a:pt x="12386" y="275"/>
                      <a:pt x="11183" y="578"/>
                      <a:pt x="9754" y="881"/>
                    </a:cubicBezTo>
                    <a:cubicBezTo>
                      <a:pt x="7397" y="2093"/>
                      <a:pt x="4902" y="3194"/>
                      <a:pt x="2408" y="4598"/>
                    </a:cubicBezTo>
                    <a:cubicBezTo>
                      <a:pt x="490" y="5796"/>
                      <a:pt x="-224" y="7503"/>
                      <a:pt x="60" y="10408"/>
                    </a:cubicBezTo>
                    <a:cubicBezTo>
                      <a:pt x="275" y="12720"/>
                      <a:pt x="696" y="14923"/>
                      <a:pt x="1058" y="17236"/>
                    </a:cubicBezTo>
                    <a:cubicBezTo>
                      <a:pt x="1625" y="20540"/>
                      <a:pt x="2486" y="21449"/>
                      <a:pt x="4902" y="21545"/>
                    </a:cubicBezTo>
                    <a:cubicBezTo>
                      <a:pt x="5381" y="21586"/>
                      <a:pt x="5851" y="21600"/>
                      <a:pt x="6321" y="21600"/>
                    </a:cubicBezTo>
                    <a:cubicBezTo>
                      <a:pt x="10077" y="21600"/>
                      <a:pt x="13697" y="20554"/>
                      <a:pt x="17306" y="19039"/>
                    </a:cubicBezTo>
                    <a:cubicBezTo>
                      <a:pt x="20016" y="17938"/>
                      <a:pt x="21376" y="15033"/>
                      <a:pt x="20946" y="11220"/>
                    </a:cubicBezTo>
                    <a:cubicBezTo>
                      <a:pt x="20662" y="8205"/>
                      <a:pt x="19733" y="5300"/>
                      <a:pt x="18383" y="2891"/>
                    </a:cubicBezTo>
                    <a:cubicBezTo>
                      <a:pt x="17385" y="1143"/>
                      <a:pt x="16015" y="0"/>
                      <a:pt x="1440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2" name="Google Shape;2783;p43"/>
              <p:cNvSpPr/>
              <p:nvPr/>
            </p:nvSpPr>
            <p:spPr>
              <a:xfrm>
                <a:off x="654693" y="806394"/>
                <a:ext cx="159074" cy="1420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83" h="21600" extrusionOk="0">
                    <a:moveTo>
                      <a:pt x="14263" y="2841"/>
                    </a:moveTo>
                    <a:cubicBezTo>
                      <a:pt x="15087" y="2841"/>
                      <a:pt x="15733" y="3300"/>
                      <a:pt x="16285" y="4046"/>
                    </a:cubicBezTo>
                    <a:cubicBezTo>
                      <a:pt x="18264" y="6629"/>
                      <a:pt x="18765" y="9757"/>
                      <a:pt x="18824" y="12971"/>
                    </a:cubicBezTo>
                    <a:cubicBezTo>
                      <a:pt x="18884" y="14435"/>
                      <a:pt x="17958" y="15334"/>
                      <a:pt x="16777" y="15755"/>
                    </a:cubicBezTo>
                    <a:cubicBezTo>
                      <a:pt x="14119" y="16798"/>
                      <a:pt x="11460" y="17850"/>
                      <a:pt x="8734" y="18682"/>
                    </a:cubicBezTo>
                    <a:cubicBezTo>
                      <a:pt x="8224" y="18845"/>
                      <a:pt x="7740" y="18922"/>
                      <a:pt x="7290" y="18922"/>
                    </a:cubicBezTo>
                    <a:cubicBezTo>
                      <a:pt x="5540" y="18922"/>
                      <a:pt x="4249" y="17764"/>
                      <a:pt x="3654" y="15545"/>
                    </a:cubicBezTo>
                    <a:cubicBezTo>
                      <a:pt x="3102" y="13670"/>
                      <a:pt x="2856" y="11642"/>
                      <a:pt x="2610" y="9623"/>
                    </a:cubicBezTo>
                    <a:cubicBezTo>
                      <a:pt x="2355" y="7605"/>
                      <a:pt x="3595" y="6553"/>
                      <a:pt x="4954" y="5854"/>
                    </a:cubicBezTo>
                    <a:cubicBezTo>
                      <a:pt x="6755" y="4879"/>
                      <a:pt x="12819" y="2927"/>
                      <a:pt x="13932" y="2860"/>
                    </a:cubicBezTo>
                    <a:cubicBezTo>
                      <a:pt x="14042" y="2841"/>
                      <a:pt x="14153" y="2841"/>
                      <a:pt x="14263" y="2841"/>
                    </a:cubicBezTo>
                    <a:close/>
                    <a:moveTo>
                      <a:pt x="14628" y="0"/>
                    </a:moveTo>
                    <a:cubicBezTo>
                      <a:pt x="14560" y="0"/>
                      <a:pt x="14493" y="0"/>
                      <a:pt x="14425" y="0"/>
                    </a:cubicBezTo>
                    <a:cubicBezTo>
                      <a:pt x="12760" y="77"/>
                      <a:pt x="5141" y="2372"/>
                      <a:pt x="3102" y="3559"/>
                    </a:cubicBezTo>
                    <a:cubicBezTo>
                      <a:pt x="936" y="4812"/>
                      <a:pt x="-117" y="6907"/>
                      <a:pt x="10" y="9690"/>
                    </a:cubicBezTo>
                    <a:cubicBezTo>
                      <a:pt x="129" y="11996"/>
                      <a:pt x="563" y="14158"/>
                      <a:pt x="1183" y="16243"/>
                    </a:cubicBezTo>
                    <a:cubicBezTo>
                      <a:pt x="2159" y="19591"/>
                      <a:pt x="4487" y="21600"/>
                      <a:pt x="7332" y="21600"/>
                    </a:cubicBezTo>
                    <a:cubicBezTo>
                      <a:pt x="7927" y="21600"/>
                      <a:pt x="8538" y="21514"/>
                      <a:pt x="9167" y="21332"/>
                    </a:cubicBezTo>
                    <a:cubicBezTo>
                      <a:pt x="10900" y="20844"/>
                      <a:pt x="12632" y="20146"/>
                      <a:pt x="14306" y="19448"/>
                    </a:cubicBezTo>
                    <a:cubicBezTo>
                      <a:pt x="15665" y="18960"/>
                      <a:pt x="17092" y="18405"/>
                      <a:pt x="18391" y="17774"/>
                    </a:cubicBezTo>
                    <a:cubicBezTo>
                      <a:pt x="20311" y="16798"/>
                      <a:pt x="21424" y="15133"/>
                      <a:pt x="21483" y="12828"/>
                    </a:cubicBezTo>
                    <a:cubicBezTo>
                      <a:pt x="21483" y="8782"/>
                      <a:pt x="20617" y="5022"/>
                      <a:pt x="18145" y="1951"/>
                    </a:cubicBezTo>
                    <a:cubicBezTo>
                      <a:pt x="17194" y="689"/>
                      <a:pt x="16030" y="0"/>
                      <a:pt x="1462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3" name="Google Shape;2784;p43"/>
              <p:cNvSpPr/>
              <p:nvPr/>
            </p:nvSpPr>
            <p:spPr>
              <a:xfrm>
                <a:off x="673766" y="825073"/>
                <a:ext cx="120334" cy="1057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7" h="21600" extrusionOk="0">
                    <a:moveTo>
                      <a:pt x="15273" y="0"/>
                    </a:moveTo>
                    <a:cubicBezTo>
                      <a:pt x="15128" y="0"/>
                      <a:pt x="14984" y="0"/>
                      <a:pt x="14840" y="26"/>
                    </a:cubicBezTo>
                    <a:cubicBezTo>
                      <a:pt x="13386" y="116"/>
                      <a:pt x="5461" y="2737"/>
                      <a:pt x="3108" y="4048"/>
                    </a:cubicBezTo>
                    <a:cubicBezTo>
                      <a:pt x="1332" y="4986"/>
                      <a:pt x="-289" y="6399"/>
                      <a:pt x="44" y="9110"/>
                    </a:cubicBezTo>
                    <a:cubicBezTo>
                      <a:pt x="366" y="11822"/>
                      <a:pt x="688" y="14546"/>
                      <a:pt x="1409" y="17064"/>
                    </a:cubicBezTo>
                    <a:cubicBezTo>
                      <a:pt x="2186" y="20045"/>
                      <a:pt x="3873" y="21600"/>
                      <a:pt x="6160" y="21600"/>
                    </a:cubicBezTo>
                    <a:cubicBezTo>
                      <a:pt x="6748" y="21600"/>
                      <a:pt x="7381" y="21497"/>
                      <a:pt x="8047" y="21279"/>
                    </a:cubicBezTo>
                    <a:cubicBezTo>
                      <a:pt x="11610" y="20161"/>
                      <a:pt x="15084" y="18747"/>
                      <a:pt x="18558" y="17347"/>
                    </a:cubicBezTo>
                    <a:cubicBezTo>
                      <a:pt x="20101" y="16781"/>
                      <a:pt x="21311" y="15574"/>
                      <a:pt x="21233" y="13608"/>
                    </a:cubicBezTo>
                    <a:cubicBezTo>
                      <a:pt x="21156" y="9290"/>
                      <a:pt x="20501" y="5088"/>
                      <a:pt x="17914" y="1619"/>
                    </a:cubicBezTo>
                    <a:cubicBezTo>
                      <a:pt x="17193" y="617"/>
                      <a:pt x="16349" y="0"/>
                      <a:pt x="152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4" name="Google Shape;2785;p43"/>
              <p:cNvSpPr/>
              <p:nvPr/>
            </p:nvSpPr>
            <p:spPr>
              <a:xfrm>
                <a:off x="559867" y="428291"/>
                <a:ext cx="159514" cy="1394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42" h="21600" extrusionOk="0">
                    <a:moveTo>
                      <a:pt x="15281" y="2767"/>
                    </a:moveTo>
                    <a:cubicBezTo>
                      <a:pt x="16852" y="2767"/>
                      <a:pt x="17905" y="3693"/>
                      <a:pt x="18381" y="5466"/>
                    </a:cubicBezTo>
                    <a:cubicBezTo>
                      <a:pt x="19001" y="7814"/>
                      <a:pt x="19502" y="10152"/>
                      <a:pt x="19315" y="12637"/>
                    </a:cubicBezTo>
                    <a:cubicBezTo>
                      <a:pt x="19188" y="14702"/>
                      <a:pt x="18321" y="15978"/>
                      <a:pt x="16648" y="16621"/>
                    </a:cubicBezTo>
                    <a:cubicBezTo>
                      <a:pt x="15476" y="17118"/>
                      <a:pt x="14236" y="17469"/>
                      <a:pt x="13123" y="17898"/>
                    </a:cubicBezTo>
                    <a:cubicBezTo>
                      <a:pt x="11203" y="18248"/>
                      <a:pt x="9343" y="18677"/>
                      <a:pt x="7551" y="18891"/>
                    </a:cubicBezTo>
                    <a:cubicBezTo>
                      <a:pt x="7364" y="18930"/>
                      <a:pt x="7160" y="18950"/>
                      <a:pt x="6957" y="18950"/>
                    </a:cubicBezTo>
                    <a:cubicBezTo>
                      <a:pt x="6515" y="18950"/>
                      <a:pt x="6039" y="18862"/>
                      <a:pt x="5572" y="18814"/>
                    </a:cubicBezTo>
                    <a:cubicBezTo>
                      <a:pt x="4706" y="18677"/>
                      <a:pt x="4145" y="18034"/>
                      <a:pt x="3899" y="17040"/>
                    </a:cubicBezTo>
                    <a:cubicBezTo>
                      <a:pt x="3406" y="15053"/>
                      <a:pt x="2845" y="12997"/>
                      <a:pt x="2480" y="10941"/>
                    </a:cubicBezTo>
                    <a:cubicBezTo>
                      <a:pt x="2106" y="8954"/>
                      <a:pt x="2727" y="7249"/>
                      <a:pt x="4145" y="5894"/>
                    </a:cubicBezTo>
                    <a:cubicBezTo>
                      <a:pt x="5878" y="4336"/>
                      <a:pt x="7925" y="3693"/>
                      <a:pt x="10031" y="3342"/>
                    </a:cubicBezTo>
                    <a:cubicBezTo>
                      <a:pt x="11696" y="2981"/>
                      <a:pt x="13369" y="2913"/>
                      <a:pt x="15102" y="2777"/>
                    </a:cubicBezTo>
                    <a:cubicBezTo>
                      <a:pt x="15162" y="2767"/>
                      <a:pt x="15221" y="2767"/>
                      <a:pt x="15281" y="2767"/>
                    </a:cubicBezTo>
                    <a:close/>
                    <a:moveTo>
                      <a:pt x="15102" y="0"/>
                    </a:moveTo>
                    <a:cubicBezTo>
                      <a:pt x="13930" y="0"/>
                      <a:pt x="12749" y="0"/>
                      <a:pt x="11577" y="146"/>
                    </a:cubicBezTo>
                    <a:cubicBezTo>
                      <a:pt x="8477" y="497"/>
                      <a:pt x="5445" y="1354"/>
                      <a:pt x="2845" y="3478"/>
                    </a:cubicBezTo>
                    <a:cubicBezTo>
                      <a:pt x="994" y="4901"/>
                      <a:pt x="0" y="6888"/>
                      <a:pt x="0" y="9373"/>
                    </a:cubicBezTo>
                    <a:cubicBezTo>
                      <a:pt x="0" y="10795"/>
                      <a:pt x="314" y="12218"/>
                      <a:pt x="433" y="13708"/>
                    </a:cubicBezTo>
                    <a:cubicBezTo>
                      <a:pt x="994" y="15413"/>
                      <a:pt x="1486" y="17118"/>
                      <a:pt x="2047" y="18745"/>
                    </a:cubicBezTo>
                    <a:cubicBezTo>
                      <a:pt x="2480" y="19807"/>
                      <a:pt x="3160" y="20665"/>
                      <a:pt x="4213" y="21015"/>
                    </a:cubicBezTo>
                    <a:cubicBezTo>
                      <a:pt x="5011" y="21230"/>
                      <a:pt x="5818" y="21512"/>
                      <a:pt x="6685" y="21590"/>
                    </a:cubicBezTo>
                    <a:cubicBezTo>
                      <a:pt x="6906" y="21590"/>
                      <a:pt x="7135" y="21600"/>
                      <a:pt x="7356" y="21600"/>
                    </a:cubicBezTo>
                    <a:cubicBezTo>
                      <a:pt x="11076" y="21600"/>
                      <a:pt x="14694" y="20499"/>
                      <a:pt x="18134" y="18960"/>
                    </a:cubicBezTo>
                    <a:cubicBezTo>
                      <a:pt x="20241" y="17966"/>
                      <a:pt x="21600" y="16047"/>
                      <a:pt x="21541" y="13348"/>
                    </a:cubicBezTo>
                    <a:cubicBezTo>
                      <a:pt x="21481" y="10649"/>
                      <a:pt x="21235" y="7882"/>
                      <a:pt x="20802" y="5261"/>
                    </a:cubicBezTo>
                    <a:cubicBezTo>
                      <a:pt x="20241" y="1637"/>
                      <a:pt x="18381" y="0"/>
                      <a:pt x="1510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5" name="Google Shape;2786;p43"/>
              <p:cNvSpPr/>
              <p:nvPr/>
            </p:nvSpPr>
            <p:spPr>
              <a:xfrm>
                <a:off x="577440" y="446152"/>
                <a:ext cx="125740" cy="1044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6" h="21600" extrusionOk="0">
                    <a:moveTo>
                      <a:pt x="16026" y="0"/>
                    </a:moveTo>
                    <a:cubicBezTo>
                      <a:pt x="15952" y="0"/>
                      <a:pt x="15879" y="0"/>
                      <a:pt x="15805" y="13"/>
                    </a:cubicBezTo>
                    <a:cubicBezTo>
                      <a:pt x="13653" y="195"/>
                      <a:pt x="11575" y="286"/>
                      <a:pt x="9508" y="767"/>
                    </a:cubicBezTo>
                    <a:cubicBezTo>
                      <a:pt x="6893" y="1235"/>
                      <a:pt x="4351" y="2094"/>
                      <a:pt x="2199" y="4174"/>
                    </a:cubicBezTo>
                    <a:cubicBezTo>
                      <a:pt x="438" y="5982"/>
                      <a:pt x="-332" y="8258"/>
                      <a:pt x="132" y="10911"/>
                    </a:cubicBezTo>
                    <a:cubicBezTo>
                      <a:pt x="586" y="13654"/>
                      <a:pt x="1282" y="16398"/>
                      <a:pt x="1893" y="19051"/>
                    </a:cubicBezTo>
                    <a:cubicBezTo>
                      <a:pt x="2199" y="20378"/>
                      <a:pt x="2895" y="21236"/>
                      <a:pt x="3971" y="21418"/>
                    </a:cubicBezTo>
                    <a:cubicBezTo>
                      <a:pt x="4551" y="21483"/>
                      <a:pt x="5142" y="21600"/>
                      <a:pt x="5690" y="21600"/>
                    </a:cubicBezTo>
                    <a:cubicBezTo>
                      <a:pt x="5943" y="21600"/>
                      <a:pt x="6197" y="21574"/>
                      <a:pt x="6429" y="21522"/>
                    </a:cubicBezTo>
                    <a:cubicBezTo>
                      <a:pt x="8654" y="21236"/>
                      <a:pt x="10964" y="20664"/>
                      <a:pt x="13347" y="20196"/>
                    </a:cubicBezTo>
                    <a:cubicBezTo>
                      <a:pt x="14729" y="19623"/>
                      <a:pt x="16269" y="19155"/>
                      <a:pt x="17724" y="18492"/>
                    </a:cubicBezTo>
                    <a:cubicBezTo>
                      <a:pt x="19802" y="17634"/>
                      <a:pt x="20878" y="15930"/>
                      <a:pt x="21036" y="13173"/>
                    </a:cubicBezTo>
                    <a:cubicBezTo>
                      <a:pt x="21268" y="9857"/>
                      <a:pt x="20646" y="6736"/>
                      <a:pt x="19876" y="3602"/>
                    </a:cubicBezTo>
                    <a:cubicBezTo>
                      <a:pt x="19285" y="1235"/>
                      <a:pt x="17977" y="0"/>
                      <a:pt x="1602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6" name="Google Shape;2787;p43"/>
              <p:cNvSpPr/>
              <p:nvPr/>
            </p:nvSpPr>
            <p:spPr>
              <a:xfrm>
                <a:off x="163214" y="525268"/>
                <a:ext cx="162476" cy="1384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67" h="21600" extrusionOk="0">
                    <a:moveTo>
                      <a:pt x="14378" y="2580"/>
                    </a:moveTo>
                    <a:cubicBezTo>
                      <a:pt x="15323" y="2580"/>
                      <a:pt x="16107" y="3051"/>
                      <a:pt x="16567" y="4179"/>
                    </a:cubicBezTo>
                    <a:cubicBezTo>
                      <a:pt x="17221" y="5748"/>
                      <a:pt x="17924" y="7328"/>
                      <a:pt x="18457" y="9034"/>
                    </a:cubicBezTo>
                    <a:cubicBezTo>
                      <a:pt x="18926" y="10535"/>
                      <a:pt x="18570" y="12036"/>
                      <a:pt x="17633" y="13252"/>
                    </a:cubicBezTo>
                    <a:cubicBezTo>
                      <a:pt x="16454" y="14753"/>
                      <a:pt x="15040" y="15685"/>
                      <a:pt x="13449" y="16401"/>
                    </a:cubicBezTo>
                    <a:cubicBezTo>
                      <a:pt x="11979" y="17117"/>
                      <a:pt x="10387" y="17686"/>
                      <a:pt x="8449" y="18471"/>
                    </a:cubicBezTo>
                    <a:cubicBezTo>
                      <a:pt x="7803" y="18549"/>
                      <a:pt x="6736" y="18755"/>
                      <a:pt x="5678" y="18755"/>
                    </a:cubicBezTo>
                    <a:cubicBezTo>
                      <a:pt x="5638" y="18765"/>
                      <a:pt x="5589" y="18765"/>
                      <a:pt x="5541" y="18765"/>
                    </a:cubicBezTo>
                    <a:cubicBezTo>
                      <a:pt x="4781" y="18765"/>
                      <a:pt x="4184" y="18206"/>
                      <a:pt x="3739" y="17333"/>
                    </a:cubicBezTo>
                    <a:cubicBezTo>
                      <a:pt x="2439" y="14900"/>
                      <a:pt x="2148" y="12252"/>
                      <a:pt x="2269" y="9466"/>
                    </a:cubicBezTo>
                    <a:cubicBezTo>
                      <a:pt x="2326" y="8034"/>
                      <a:pt x="3029" y="6896"/>
                      <a:pt x="4151" y="6327"/>
                    </a:cubicBezTo>
                    <a:cubicBezTo>
                      <a:pt x="7269" y="4532"/>
                      <a:pt x="10509" y="3031"/>
                      <a:pt x="13982" y="2609"/>
                    </a:cubicBezTo>
                    <a:cubicBezTo>
                      <a:pt x="14119" y="2590"/>
                      <a:pt x="14249" y="2580"/>
                      <a:pt x="14378" y="2580"/>
                    </a:cubicBezTo>
                    <a:close/>
                    <a:moveTo>
                      <a:pt x="14661" y="0"/>
                    </a:moveTo>
                    <a:cubicBezTo>
                      <a:pt x="14499" y="0"/>
                      <a:pt x="14329" y="10"/>
                      <a:pt x="14160" y="29"/>
                    </a:cubicBezTo>
                    <a:cubicBezTo>
                      <a:pt x="12803" y="108"/>
                      <a:pt x="11510" y="461"/>
                      <a:pt x="9975" y="746"/>
                    </a:cubicBezTo>
                    <a:cubicBezTo>
                      <a:pt x="7972" y="1677"/>
                      <a:pt x="5799" y="2531"/>
                      <a:pt x="3683" y="3610"/>
                    </a:cubicBezTo>
                    <a:cubicBezTo>
                      <a:pt x="1736" y="4610"/>
                      <a:pt x="444" y="6396"/>
                      <a:pt x="145" y="8966"/>
                    </a:cubicBezTo>
                    <a:cubicBezTo>
                      <a:pt x="-146" y="11536"/>
                      <a:pt x="-33" y="14116"/>
                      <a:pt x="791" y="16548"/>
                    </a:cubicBezTo>
                    <a:cubicBezTo>
                      <a:pt x="1890" y="19972"/>
                      <a:pt x="3473" y="21600"/>
                      <a:pt x="5912" y="21600"/>
                    </a:cubicBezTo>
                    <a:cubicBezTo>
                      <a:pt x="6623" y="21600"/>
                      <a:pt x="7407" y="21463"/>
                      <a:pt x="8271" y="21188"/>
                    </a:cubicBezTo>
                    <a:cubicBezTo>
                      <a:pt x="10686" y="20403"/>
                      <a:pt x="13037" y="19471"/>
                      <a:pt x="15274" y="18334"/>
                    </a:cubicBezTo>
                    <a:cubicBezTo>
                      <a:pt x="16632" y="17686"/>
                      <a:pt x="17924" y="16548"/>
                      <a:pt x="18926" y="15253"/>
                    </a:cubicBezTo>
                    <a:cubicBezTo>
                      <a:pt x="20630" y="13115"/>
                      <a:pt x="21454" y="10535"/>
                      <a:pt x="20396" y="7534"/>
                    </a:cubicBezTo>
                    <a:cubicBezTo>
                      <a:pt x="19863" y="5964"/>
                      <a:pt x="19281" y="4395"/>
                      <a:pt x="18627" y="2962"/>
                    </a:cubicBezTo>
                    <a:cubicBezTo>
                      <a:pt x="17771" y="1010"/>
                      <a:pt x="16373" y="0"/>
                      <a:pt x="14661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7" name="Google Shape;2788;p43"/>
              <p:cNvSpPr/>
              <p:nvPr/>
            </p:nvSpPr>
            <p:spPr>
              <a:xfrm>
                <a:off x="180690" y="541809"/>
                <a:ext cx="127838" cy="1037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38" h="21600" extrusionOk="0">
                    <a:moveTo>
                      <a:pt x="15621" y="0"/>
                    </a:moveTo>
                    <a:cubicBezTo>
                      <a:pt x="15455" y="0"/>
                      <a:pt x="15288" y="13"/>
                      <a:pt x="15111" y="39"/>
                    </a:cubicBezTo>
                    <a:cubicBezTo>
                      <a:pt x="10640" y="602"/>
                      <a:pt x="6469" y="2605"/>
                      <a:pt x="2455" y="5001"/>
                    </a:cubicBezTo>
                    <a:cubicBezTo>
                      <a:pt x="1010" y="5760"/>
                      <a:pt x="105" y="7279"/>
                      <a:pt x="32" y="9190"/>
                    </a:cubicBezTo>
                    <a:cubicBezTo>
                      <a:pt x="-124" y="12908"/>
                      <a:pt x="250" y="16442"/>
                      <a:pt x="1925" y="19689"/>
                    </a:cubicBezTo>
                    <a:cubicBezTo>
                      <a:pt x="2497" y="20854"/>
                      <a:pt x="3266" y="21600"/>
                      <a:pt x="4244" y="21600"/>
                    </a:cubicBezTo>
                    <a:cubicBezTo>
                      <a:pt x="4306" y="21600"/>
                      <a:pt x="4369" y="21600"/>
                      <a:pt x="4421" y="21587"/>
                    </a:cubicBezTo>
                    <a:cubicBezTo>
                      <a:pt x="5783" y="21587"/>
                      <a:pt x="7156" y="21312"/>
                      <a:pt x="7988" y="21207"/>
                    </a:cubicBezTo>
                    <a:cubicBezTo>
                      <a:pt x="10484" y="20160"/>
                      <a:pt x="12532" y="19401"/>
                      <a:pt x="14425" y="18445"/>
                    </a:cubicBezTo>
                    <a:cubicBezTo>
                      <a:pt x="16474" y="17489"/>
                      <a:pt x="18294" y="16246"/>
                      <a:pt x="19812" y="14243"/>
                    </a:cubicBezTo>
                    <a:cubicBezTo>
                      <a:pt x="21018" y="12620"/>
                      <a:pt x="21476" y="10617"/>
                      <a:pt x="20873" y="8614"/>
                    </a:cubicBezTo>
                    <a:cubicBezTo>
                      <a:pt x="20186" y="6336"/>
                      <a:pt x="19282" y="4228"/>
                      <a:pt x="18439" y="2134"/>
                    </a:cubicBezTo>
                    <a:cubicBezTo>
                      <a:pt x="17847" y="628"/>
                      <a:pt x="16838" y="0"/>
                      <a:pt x="1562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8" name="Google Shape;2789;p43"/>
              <p:cNvSpPr/>
              <p:nvPr/>
            </p:nvSpPr>
            <p:spPr>
              <a:xfrm>
                <a:off x="348112" y="318293"/>
                <a:ext cx="82424" cy="664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19" h="21600" extrusionOk="0">
                    <a:moveTo>
                      <a:pt x="17866" y="0"/>
                    </a:moveTo>
                    <a:cubicBezTo>
                      <a:pt x="17805" y="0"/>
                      <a:pt x="17727" y="0"/>
                      <a:pt x="17666" y="0"/>
                    </a:cubicBezTo>
                    <a:cubicBezTo>
                      <a:pt x="16416" y="0"/>
                      <a:pt x="15861" y="1042"/>
                      <a:pt x="15629" y="2534"/>
                    </a:cubicBezTo>
                    <a:cubicBezTo>
                      <a:pt x="15521" y="3576"/>
                      <a:pt x="15521" y="4782"/>
                      <a:pt x="15413" y="5967"/>
                    </a:cubicBezTo>
                    <a:cubicBezTo>
                      <a:pt x="15074" y="7745"/>
                      <a:pt x="14842" y="9829"/>
                      <a:pt x="14287" y="11485"/>
                    </a:cubicBezTo>
                    <a:cubicBezTo>
                      <a:pt x="13284" y="13814"/>
                      <a:pt x="11602" y="15081"/>
                      <a:pt x="9874" y="15081"/>
                    </a:cubicBezTo>
                    <a:cubicBezTo>
                      <a:pt x="8532" y="15081"/>
                      <a:pt x="7159" y="14305"/>
                      <a:pt x="6079" y="12670"/>
                    </a:cubicBezTo>
                    <a:cubicBezTo>
                      <a:pt x="5061" y="11321"/>
                      <a:pt x="4505" y="9237"/>
                      <a:pt x="3826" y="7459"/>
                    </a:cubicBezTo>
                    <a:cubicBezTo>
                      <a:pt x="3410" y="6192"/>
                      <a:pt x="2885" y="5211"/>
                      <a:pt x="1805" y="5211"/>
                    </a:cubicBezTo>
                    <a:cubicBezTo>
                      <a:pt x="1743" y="5211"/>
                      <a:pt x="1666" y="5211"/>
                      <a:pt x="1574" y="5231"/>
                    </a:cubicBezTo>
                    <a:cubicBezTo>
                      <a:pt x="339" y="5518"/>
                      <a:pt x="0" y="6866"/>
                      <a:pt x="0" y="8358"/>
                    </a:cubicBezTo>
                    <a:cubicBezTo>
                      <a:pt x="0" y="14611"/>
                      <a:pt x="4335" y="21600"/>
                      <a:pt x="9519" y="21600"/>
                    </a:cubicBezTo>
                    <a:cubicBezTo>
                      <a:pt x="10121" y="21600"/>
                      <a:pt x="10738" y="21498"/>
                      <a:pt x="11355" y="21314"/>
                    </a:cubicBezTo>
                    <a:cubicBezTo>
                      <a:pt x="17434" y="19822"/>
                      <a:pt x="21600" y="10442"/>
                      <a:pt x="19795" y="2391"/>
                    </a:cubicBezTo>
                    <a:cubicBezTo>
                      <a:pt x="19471" y="1124"/>
                      <a:pt x="18962" y="0"/>
                      <a:pt x="1786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59" name="Google Shape;2790;p43"/>
              <p:cNvSpPr/>
              <p:nvPr/>
            </p:nvSpPr>
            <p:spPr>
              <a:xfrm>
                <a:off x="461889" y="271439"/>
                <a:ext cx="25121" cy="368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95" h="21600" extrusionOk="0">
                    <a:moveTo>
                      <a:pt x="9391" y="0"/>
                    </a:moveTo>
                    <a:cubicBezTo>
                      <a:pt x="6276" y="0"/>
                      <a:pt x="3366" y="1290"/>
                      <a:pt x="1783" y="3833"/>
                    </a:cubicBezTo>
                    <a:cubicBezTo>
                      <a:pt x="1068" y="5455"/>
                      <a:pt x="302" y="7335"/>
                      <a:pt x="302" y="8957"/>
                    </a:cubicBezTo>
                    <a:cubicBezTo>
                      <a:pt x="-464" y="11648"/>
                      <a:pt x="302" y="14597"/>
                      <a:pt x="1783" y="16992"/>
                    </a:cubicBezTo>
                    <a:cubicBezTo>
                      <a:pt x="2140" y="17545"/>
                      <a:pt x="2549" y="18061"/>
                      <a:pt x="2906" y="18356"/>
                    </a:cubicBezTo>
                    <a:cubicBezTo>
                      <a:pt x="5204" y="20531"/>
                      <a:pt x="8370" y="21600"/>
                      <a:pt x="11332" y="21600"/>
                    </a:cubicBezTo>
                    <a:cubicBezTo>
                      <a:pt x="14549" y="21600"/>
                      <a:pt x="17562" y="20347"/>
                      <a:pt x="18889" y="17803"/>
                    </a:cubicBezTo>
                    <a:cubicBezTo>
                      <a:pt x="21136" y="12975"/>
                      <a:pt x="21136" y="7593"/>
                      <a:pt x="17051" y="3023"/>
                    </a:cubicBezTo>
                    <a:cubicBezTo>
                      <a:pt x="14957" y="995"/>
                      <a:pt x="12098" y="0"/>
                      <a:pt x="9391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60" name="Google Shape;2791;p43"/>
              <p:cNvSpPr/>
              <p:nvPr/>
            </p:nvSpPr>
            <p:spPr>
              <a:xfrm>
                <a:off x="276975" y="318167"/>
                <a:ext cx="27619" cy="358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85" h="21600" extrusionOk="0">
                    <a:moveTo>
                      <a:pt x="7748" y="0"/>
                    </a:moveTo>
                    <a:cubicBezTo>
                      <a:pt x="3877" y="0"/>
                      <a:pt x="580" y="2349"/>
                      <a:pt x="102" y="6177"/>
                    </a:cubicBezTo>
                    <a:cubicBezTo>
                      <a:pt x="-615" y="11709"/>
                      <a:pt x="2539" y="16371"/>
                      <a:pt x="7413" y="19971"/>
                    </a:cubicBezTo>
                    <a:cubicBezTo>
                      <a:pt x="8895" y="21069"/>
                      <a:pt x="10615" y="21600"/>
                      <a:pt x="12335" y="21600"/>
                    </a:cubicBezTo>
                    <a:cubicBezTo>
                      <a:pt x="16206" y="21600"/>
                      <a:pt x="20029" y="19023"/>
                      <a:pt x="20985" y="15006"/>
                    </a:cubicBezTo>
                    <a:cubicBezTo>
                      <a:pt x="20985" y="14438"/>
                      <a:pt x="20985" y="13907"/>
                      <a:pt x="20985" y="13339"/>
                    </a:cubicBezTo>
                    <a:cubicBezTo>
                      <a:pt x="20650" y="10573"/>
                      <a:pt x="19599" y="7844"/>
                      <a:pt x="17497" y="5608"/>
                    </a:cubicBezTo>
                    <a:cubicBezTo>
                      <a:pt x="16111" y="3941"/>
                      <a:pt x="14725" y="2577"/>
                      <a:pt x="13004" y="1478"/>
                    </a:cubicBezTo>
                    <a:cubicBezTo>
                      <a:pt x="11284" y="455"/>
                      <a:pt x="9468" y="0"/>
                      <a:pt x="774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764" name="Google Shape;2792;p43"/>
            <p:cNvGrpSpPr/>
            <p:nvPr/>
          </p:nvGrpSpPr>
          <p:grpSpPr>
            <a:xfrm>
              <a:off x="1049894" y="358351"/>
              <a:ext cx="501149" cy="455763"/>
              <a:chOff x="0" y="0"/>
              <a:chExt cx="501147" cy="455762"/>
            </a:xfrm>
          </p:grpSpPr>
          <p:sp>
            <p:nvSpPr>
              <p:cNvPr id="2762" name="Google Shape;2793;p43"/>
              <p:cNvSpPr/>
              <p:nvPr/>
            </p:nvSpPr>
            <p:spPr>
              <a:xfrm>
                <a:off x="3952" y="4252"/>
                <a:ext cx="493186" cy="4477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2" h="21600" extrusionOk="0">
                    <a:moveTo>
                      <a:pt x="2316" y="0"/>
                    </a:moveTo>
                    <a:cubicBezTo>
                      <a:pt x="1716" y="0"/>
                      <a:pt x="1181" y="391"/>
                      <a:pt x="932" y="966"/>
                    </a:cubicBezTo>
                    <a:cubicBezTo>
                      <a:pt x="686" y="1588"/>
                      <a:pt x="768" y="2301"/>
                      <a:pt x="1161" y="2806"/>
                    </a:cubicBezTo>
                    <a:cubicBezTo>
                      <a:pt x="3160" y="5338"/>
                      <a:pt x="5328" y="7800"/>
                      <a:pt x="7327" y="10031"/>
                    </a:cubicBezTo>
                    <a:cubicBezTo>
                      <a:pt x="7163" y="10145"/>
                      <a:pt x="7018" y="10284"/>
                      <a:pt x="6874" y="10398"/>
                    </a:cubicBezTo>
                    <a:cubicBezTo>
                      <a:pt x="4646" y="12168"/>
                      <a:pt x="2336" y="13986"/>
                      <a:pt x="479" y="16262"/>
                    </a:cubicBezTo>
                    <a:cubicBezTo>
                      <a:pt x="-16" y="16884"/>
                      <a:pt x="-141" y="17711"/>
                      <a:pt x="170" y="18472"/>
                    </a:cubicBezTo>
                    <a:cubicBezTo>
                      <a:pt x="459" y="19207"/>
                      <a:pt x="1119" y="19690"/>
                      <a:pt x="1841" y="19690"/>
                    </a:cubicBezTo>
                    <a:cubicBezTo>
                      <a:pt x="2149" y="19690"/>
                      <a:pt x="2461" y="19599"/>
                      <a:pt x="2727" y="19416"/>
                    </a:cubicBezTo>
                    <a:cubicBezTo>
                      <a:pt x="5204" y="17828"/>
                      <a:pt x="7701" y="15918"/>
                      <a:pt x="10382" y="13573"/>
                    </a:cubicBezTo>
                    <a:cubicBezTo>
                      <a:pt x="10733" y="14034"/>
                      <a:pt x="11084" y="14517"/>
                      <a:pt x="11454" y="15022"/>
                    </a:cubicBezTo>
                    <a:lnTo>
                      <a:pt x="11474" y="15044"/>
                    </a:lnTo>
                    <a:cubicBezTo>
                      <a:pt x="13456" y="17781"/>
                      <a:pt x="15704" y="20887"/>
                      <a:pt x="18552" y="21553"/>
                    </a:cubicBezTo>
                    <a:cubicBezTo>
                      <a:pt x="18696" y="21578"/>
                      <a:pt x="18840" y="21600"/>
                      <a:pt x="18962" y="21600"/>
                    </a:cubicBezTo>
                    <a:cubicBezTo>
                      <a:pt x="19625" y="21600"/>
                      <a:pt x="20222" y="21231"/>
                      <a:pt x="20573" y="20634"/>
                    </a:cubicBezTo>
                    <a:cubicBezTo>
                      <a:pt x="20924" y="20012"/>
                      <a:pt x="20964" y="19229"/>
                      <a:pt x="20675" y="18541"/>
                    </a:cubicBezTo>
                    <a:cubicBezTo>
                      <a:pt x="20058" y="17067"/>
                      <a:pt x="19067" y="16010"/>
                      <a:pt x="18119" y="14974"/>
                    </a:cubicBezTo>
                    <a:cubicBezTo>
                      <a:pt x="17767" y="14583"/>
                      <a:pt x="17397" y="14170"/>
                      <a:pt x="17046" y="13734"/>
                    </a:cubicBezTo>
                    <a:cubicBezTo>
                      <a:pt x="16055" y="12490"/>
                      <a:pt x="15126" y="11319"/>
                      <a:pt x="14096" y="10167"/>
                    </a:cubicBezTo>
                    <a:cubicBezTo>
                      <a:pt x="16179" y="8166"/>
                      <a:pt x="18365" y="5934"/>
                      <a:pt x="20862" y="3198"/>
                    </a:cubicBezTo>
                    <a:cubicBezTo>
                      <a:pt x="21334" y="2693"/>
                      <a:pt x="21459" y="1957"/>
                      <a:pt x="21233" y="1288"/>
                    </a:cubicBezTo>
                    <a:cubicBezTo>
                      <a:pt x="20986" y="644"/>
                      <a:pt x="20386" y="186"/>
                      <a:pt x="19746" y="186"/>
                    </a:cubicBezTo>
                    <a:cubicBezTo>
                      <a:pt x="19458" y="186"/>
                      <a:pt x="19191" y="278"/>
                      <a:pt x="18962" y="439"/>
                    </a:cubicBezTo>
                    <a:cubicBezTo>
                      <a:pt x="15992" y="2440"/>
                      <a:pt x="13207" y="4924"/>
                      <a:pt x="10917" y="6995"/>
                    </a:cubicBezTo>
                    <a:cubicBezTo>
                      <a:pt x="8544" y="4741"/>
                      <a:pt x="6070" y="2601"/>
                      <a:pt x="3140" y="300"/>
                    </a:cubicBezTo>
                    <a:cubicBezTo>
                      <a:pt x="2914" y="95"/>
                      <a:pt x="2605" y="0"/>
                      <a:pt x="231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63" name="Google Shape;2794;p43"/>
              <p:cNvSpPr/>
              <p:nvPr/>
            </p:nvSpPr>
            <p:spPr>
              <a:xfrm>
                <a:off x="0" y="0"/>
                <a:ext cx="501148" cy="4557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0" h="21600" extrusionOk="0">
                    <a:moveTo>
                      <a:pt x="2445" y="384"/>
                    </a:moveTo>
                    <a:cubicBezTo>
                      <a:pt x="2706" y="384"/>
                      <a:pt x="2951" y="474"/>
                      <a:pt x="3174" y="654"/>
                    </a:cubicBezTo>
                    <a:cubicBezTo>
                      <a:pt x="6032" y="2915"/>
                      <a:pt x="8467" y="4992"/>
                      <a:pt x="10800" y="7206"/>
                    </a:cubicBezTo>
                    <a:cubicBezTo>
                      <a:pt x="10830" y="7240"/>
                      <a:pt x="10869" y="7259"/>
                      <a:pt x="10911" y="7259"/>
                    </a:cubicBezTo>
                    <a:cubicBezTo>
                      <a:pt x="10953" y="7259"/>
                      <a:pt x="10992" y="7240"/>
                      <a:pt x="11022" y="7206"/>
                    </a:cubicBezTo>
                    <a:lnTo>
                      <a:pt x="18893" y="791"/>
                    </a:lnTo>
                    <a:cubicBezTo>
                      <a:pt x="19093" y="654"/>
                      <a:pt x="19338" y="586"/>
                      <a:pt x="19581" y="586"/>
                    </a:cubicBezTo>
                    <a:cubicBezTo>
                      <a:pt x="20148" y="586"/>
                      <a:pt x="20677" y="971"/>
                      <a:pt x="20880" y="1535"/>
                    </a:cubicBezTo>
                    <a:cubicBezTo>
                      <a:pt x="21083" y="2124"/>
                      <a:pt x="20961" y="2778"/>
                      <a:pt x="20574" y="3209"/>
                    </a:cubicBezTo>
                    <a:cubicBezTo>
                      <a:pt x="18080" y="5898"/>
                      <a:pt x="15971" y="8065"/>
                      <a:pt x="13903" y="10056"/>
                    </a:cubicBezTo>
                    <a:cubicBezTo>
                      <a:pt x="13883" y="10099"/>
                      <a:pt x="13861" y="10146"/>
                      <a:pt x="13842" y="10189"/>
                    </a:cubicBezTo>
                    <a:cubicBezTo>
                      <a:pt x="13842" y="10236"/>
                      <a:pt x="13861" y="10304"/>
                      <a:pt x="13903" y="10326"/>
                    </a:cubicBezTo>
                    <a:cubicBezTo>
                      <a:pt x="14916" y="11454"/>
                      <a:pt x="15829" y="12608"/>
                      <a:pt x="16803" y="13805"/>
                    </a:cubicBezTo>
                    <a:cubicBezTo>
                      <a:pt x="17148" y="14257"/>
                      <a:pt x="17513" y="14642"/>
                      <a:pt x="17877" y="15026"/>
                    </a:cubicBezTo>
                    <a:cubicBezTo>
                      <a:pt x="18790" y="16043"/>
                      <a:pt x="19745" y="17082"/>
                      <a:pt x="20332" y="18505"/>
                    </a:cubicBezTo>
                    <a:cubicBezTo>
                      <a:pt x="20596" y="19116"/>
                      <a:pt x="20555" y="19817"/>
                      <a:pt x="20251" y="20360"/>
                    </a:cubicBezTo>
                    <a:cubicBezTo>
                      <a:pt x="19928" y="20905"/>
                      <a:pt x="19380" y="21234"/>
                      <a:pt x="18793" y="21234"/>
                    </a:cubicBezTo>
                    <a:cubicBezTo>
                      <a:pt x="18679" y="21234"/>
                      <a:pt x="18562" y="21219"/>
                      <a:pt x="18445" y="21194"/>
                    </a:cubicBezTo>
                    <a:cubicBezTo>
                      <a:pt x="15687" y="20540"/>
                      <a:pt x="13497" y="17535"/>
                      <a:pt x="11571" y="14868"/>
                    </a:cubicBezTo>
                    <a:lnTo>
                      <a:pt x="11551" y="14843"/>
                    </a:lnTo>
                    <a:cubicBezTo>
                      <a:pt x="11184" y="14347"/>
                      <a:pt x="10841" y="13851"/>
                      <a:pt x="10516" y="13420"/>
                    </a:cubicBezTo>
                    <a:cubicBezTo>
                      <a:pt x="10474" y="13377"/>
                      <a:pt x="10435" y="13355"/>
                      <a:pt x="10374" y="13355"/>
                    </a:cubicBezTo>
                    <a:cubicBezTo>
                      <a:pt x="10354" y="13355"/>
                      <a:pt x="10313" y="13377"/>
                      <a:pt x="10271" y="13398"/>
                    </a:cubicBezTo>
                    <a:cubicBezTo>
                      <a:pt x="7635" y="15702"/>
                      <a:pt x="5181" y="17557"/>
                      <a:pt x="2768" y="19116"/>
                    </a:cubicBezTo>
                    <a:cubicBezTo>
                      <a:pt x="2525" y="19274"/>
                      <a:pt x="2261" y="19343"/>
                      <a:pt x="1977" y="19343"/>
                    </a:cubicBezTo>
                    <a:cubicBezTo>
                      <a:pt x="1329" y="19343"/>
                      <a:pt x="741" y="18933"/>
                      <a:pt x="496" y="18279"/>
                    </a:cubicBezTo>
                    <a:cubicBezTo>
                      <a:pt x="213" y="17600"/>
                      <a:pt x="335" y="16856"/>
                      <a:pt x="780" y="16313"/>
                    </a:cubicBezTo>
                    <a:cubicBezTo>
                      <a:pt x="2564" y="14099"/>
                      <a:pt x="4838" y="12291"/>
                      <a:pt x="7006" y="10574"/>
                    </a:cubicBezTo>
                    <a:lnTo>
                      <a:pt x="7454" y="10214"/>
                    </a:lnTo>
                    <a:cubicBezTo>
                      <a:pt x="7493" y="10189"/>
                      <a:pt x="7535" y="10121"/>
                      <a:pt x="7535" y="10078"/>
                    </a:cubicBezTo>
                    <a:cubicBezTo>
                      <a:pt x="7535" y="10009"/>
                      <a:pt x="7513" y="9963"/>
                      <a:pt x="7493" y="9919"/>
                    </a:cubicBezTo>
                    <a:cubicBezTo>
                      <a:pt x="5487" y="7681"/>
                      <a:pt x="3397" y="5309"/>
                      <a:pt x="1451" y="2825"/>
                    </a:cubicBezTo>
                    <a:cubicBezTo>
                      <a:pt x="1106" y="2394"/>
                      <a:pt x="1025" y="1761"/>
                      <a:pt x="1248" y="1243"/>
                    </a:cubicBezTo>
                    <a:cubicBezTo>
                      <a:pt x="1451" y="722"/>
                      <a:pt x="1916" y="384"/>
                      <a:pt x="2445" y="384"/>
                    </a:cubicBezTo>
                    <a:close/>
                    <a:moveTo>
                      <a:pt x="2445" y="0"/>
                    </a:moveTo>
                    <a:cubicBezTo>
                      <a:pt x="1793" y="0"/>
                      <a:pt x="1187" y="428"/>
                      <a:pt x="922" y="1085"/>
                    </a:cubicBezTo>
                    <a:cubicBezTo>
                      <a:pt x="658" y="1740"/>
                      <a:pt x="761" y="2530"/>
                      <a:pt x="1187" y="3073"/>
                    </a:cubicBezTo>
                    <a:cubicBezTo>
                      <a:pt x="3093" y="5491"/>
                      <a:pt x="5161" y="7839"/>
                      <a:pt x="7109" y="10031"/>
                    </a:cubicBezTo>
                    <a:lnTo>
                      <a:pt x="6825" y="10257"/>
                    </a:lnTo>
                    <a:cubicBezTo>
                      <a:pt x="4613" y="11997"/>
                      <a:pt x="2342" y="13805"/>
                      <a:pt x="516" y="16065"/>
                    </a:cubicBezTo>
                    <a:cubicBezTo>
                      <a:pt x="-10" y="16719"/>
                      <a:pt x="-152" y="17625"/>
                      <a:pt x="174" y="18416"/>
                    </a:cubicBezTo>
                    <a:cubicBezTo>
                      <a:pt x="496" y="19206"/>
                      <a:pt x="1206" y="19724"/>
                      <a:pt x="1977" y="19724"/>
                    </a:cubicBezTo>
                    <a:cubicBezTo>
                      <a:pt x="2322" y="19724"/>
                      <a:pt x="2648" y="19634"/>
                      <a:pt x="2932" y="19433"/>
                    </a:cubicBezTo>
                    <a:cubicBezTo>
                      <a:pt x="5322" y="17895"/>
                      <a:pt x="7758" y="16065"/>
                      <a:pt x="10354" y="13805"/>
                    </a:cubicBezTo>
                    <a:cubicBezTo>
                      <a:pt x="10658" y="14211"/>
                      <a:pt x="10961" y="14620"/>
                      <a:pt x="11287" y="15070"/>
                    </a:cubicBezTo>
                    <a:lnTo>
                      <a:pt x="11306" y="15116"/>
                    </a:lnTo>
                    <a:cubicBezTo>
                      <a:pt x="13274" y="17805"/>
                      <a:pt x="15506" y="20878"/>
                      <a:pt x="18384" y="21557"/>
                    </a:cubicBezTo>
                    <a:cubicBezTo>
                      <a:pt x="18526" y="21600"/>
                      <a:pt x="18668" y="21600"/>
                      <a:pt x="18810" y="21600"/>
                    </a:cubicBezTo>
                    <a:cubicBezTo>
                      <a:pt x="19519" y="21600"/>
                      <a:pt x="20148" y="21216"/>
                      <a:pt x="20535" y="20561"/>
                    </a:cubicBezTo>
                    <a:cubicBezTo>
                      <a:pt x="20900" y="19907"/>
                      <a:pt x="20941" y="19070"/>
                      <a:pt x="20635" y="18347"/>
                    </a:cubicBezTo>
                    <a:cubicBezTo>
                      <a:pt x="20006" y="16856"/>
                      <a:pt x="19054" y="15795"/>
                      <a:pt x="18100" y="14753"/>
                    </a:cubicBezTo>
                    <a:cubicBezTo>
                      <a:pt x="17755" y="14394"/>
                      <a:pt x="17390" y="13988"/>
                      <a:pt x="17067" y="13557"/>
                    </a:cubicBezTo>
                    <a:cubicBezTo>
                      <a:pt x="16113" y="12403"/>
                      <a:pt x="15242" y="11296"/>
                      <a:pt x="14267" y="10214"/>
                    </a:cubicBezTo>
                    <a:cubicBezTo>
                      <a:pt x="16296" y="8248"/>
                      <a:pt x="18364" y="6124"/>
                      <a:pt x="20800" y="3479"/>
                    </a:cubicBezTo>
                    <a:cubicBezTo>
                      <a:pt x="21306" y="2936"/>
                      <a:pt x="21448" y="2124"/>
                      <a:pt x="21203" y="1402"/>
                    </a:cubicBezTo>
                    <a:cubicBezTo>
                      <a:pt x="20941" y="676"/>
                      <a:pt x="20290" y="202"/>
                      <a:pt x="19581" y="202"/>
                    </a:cubicBezTo>
                    <a:cubicBezTo>
                      <a:pt x="19277" y="202"/>
                      <a:pt x="18974" y="295"/>
                      <a:pt x="18709" y="474"/>
                    </a:cubicBezTo>
                    <a:cubicBezTo>
                      <a:pt x="15910" y="2372"/>
                      <a:pt x="13316" y="4654"/>
                      <a:pt x="10922" y="6825"/>
                    </a:cubicBezTo>
                    <a:cubicBezTo>
                      <a:pt x="8609" y="4633"/>
                      <a:pt x="6196" y="2577"/>
                      <a:pt x="3358" y="338"/>
                    </a:cubicBezTo>
                    <a:cubicBezTo>
                      <a:pt x="3093" y="112"/>
                      <a:pt x="2768" y="0"/>
                      <a:pt x="24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767" name="Google Shape;2795;p43"/>
            <p:cNvGrpSpPr/>
            <p:nvPr/>
          </p:nvGrpSpPr>
          <p:grpSpPr>
            <a:xfrm>
              <a:off x="1688041" y="359390"/>
              <a:ext cx="679390" cy="804415"/>
              <a:chOff x="0" y="0"/>
              <a:chExt cx="679389" cy="804413"/>
            </a:xfrm>
          </p:grpSpPr>
          <p:sp>
            <p:nvSpPr>
              <p:cNvPr id="2765" name="Google Shape;2796;p43"/>
              <p:cNvSpPr/>
              <p:nvPr/>
            </p:nvSpPr>
            <p:spPr>
              <a:xfrm rot="1030733">
                <a:off x="94320" y="62061"/>
                <a:ext cx="490745" cy="6802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64" h="21600" extrusionOk="0">
                    <a:moveTo>
                      <a:pt x="5034" y="0"/>
                    </a:moveTo>
                    <a:cubicBezTo>
                      <a:pt x="3993" y="0"/>
                      <a:pt x="3054" y="590"/>
                      <a:pt x="2928" y="1348"/>
                    </a:cubicBezTo>
                    <a:cubicBezTo>
                      <a:pt x="2594" y="3134"/>
                      <a:pt x="2096" y="4950"/>
                      <a:pt x="1635" y="6705"/>
                    </a:cubicBezTo>
                    <a:cubicBezTo>
                      <a:pt x="988" y="9112"/>
                      <a:pt x="322" y="11594"/>
                      <a:pt x="10" y="14108"/>
                    </a:cubicBezTo>
                    <a:cubicBezTo>
                      <a:pt x="-136" y="15364"/>
                      <a:pt x="1303" y="16226"/>
                      <a:pt x="2763" y="16332"/>
                    </a:cubicBezTo>
                    <a:cubicBezTo>
                      <a:pt x="4971" y="16484"/>
                      <a:pt x="7286" y="16590"/>
                      <a:pt x="9641" y="16650"/>
                    </a:cubicBezTo>
                    <a:cubicBezTo>
                      <a:pt x="9767" y="17724"/>
                      <a:pt x="9956" y="19058"/>
                      <a:pt x="10268" y="20374"/>
                    </a:cubicBezTo>
                    <a:cubicBezTo>
                      <a:pt x="10457" y="21101"/>
                      <a:pt x="11289" y="21600"/>
                      <a:pt x="12311" y="21600"/>
                    </a:cubicBezTo>
                    <a:cubicBezTo>
                      <a:pt x="13292" y="21600"/>
                      <a:pt x="14125" y="21131"/>
                      <a:pt x="14354" y="20464"/>
                    </a:cubicBezTo>
                    <a:cubicBezTo>
                      <a:pt x="14751" y="19315"/>
                      <a:pt x="15000" y="18073"/>
                      <a:pt x="15106" y="16696"/>
                    </a:cubicBezTo>
                    <a:cubicBezTo>
                      <a:pt x="16440" y="16681"/>
                      <a:pt x="17650" y="16665"/>
                      <a:pt x="18797" y="16636"/>
                    </a:cubicBezTo>
                    <a:cubicBezTo>
                      <a:pt x="20317" y="16590"/>
                      <a:pt x="21464" y="15728"/>
                      <a:pt x="21464" y="14623"/>
                    </a:cubicBezTo>
                    <a:cubicBezTo>
                      <a:pt x="21464" y="13518"/>
                      <a:pt x="20317" y="12654"/>
                      <a:pt x="18797" y="12625"/>
                    </a:cubicBezTo>
                    <a:cubicBezTo>
                      <a:pt x="17544" y="12579"/>
                      <a:pt x="16314" y="12565"/>
                      <a:pt x="15083" y="12533"/>
                    </a:cubicBezTo>
                    <a:cubicBezTo>
                      <a:pt x="14960" y="10959"/>
                      <a:pt x="14731" y="9401"/>
                      <a:pt x="14522" y="7872"/>
                    </a:cubicBezTo>
                    <a:cubicBezTo>
                      <a:pt x="14291" y="6146"/>
                      <a:pt x="14062" y="4526"/>
                      <a:pt x="13959" y="2968"/>
                    </a:cubicBezTo>
                    <a:cubicBezTo>
                      <a:pt x="13896" y="1863"/>
                      <a:pt x="12708" y="1030"/>
                      <a:pt x="11186" y="1030"/>
                    </a:cubicBezTo>
                    <a:cubicBezTo>
                      <a:pt x="9641" y="1030"/>
                      <a:pt x="8454" y="1878"/>
                      <a:pt x="8434" y="2997"/>
                    </a:cubicBezTo>
                    <a:cubicBezTo>
                      <a:pt x="8351" y="5737"/>
                      <a:pt x="8705" y="8462"/>
                      <a:pt x="9037" y="11125"/>
                    </a:cubicBezTo>
                    <a:lnTo>
                      <a:pt x="9120" y="11671"/>
                    </a:lnTo>
                    <a:cubicBezTo>
                      <a:pt x="9143" y="11912"/>
                      <a:pt x="9183" y="12155"/>
                      <a:pt x="9203" y="12396"/>
                    </a:cubicBezTo>
                    <a:cubicBezTo>
                      <a:pt x="8079" y="12367"/>
                      <a:pt x="7077" y="12336"/>
                      <a:pt x="6119" y="12290"/>
                    </a:cubicBezTo>
                    <a:cubicBezTo>
                      <a:pt x="6431" y="10384"/>
                      <a:pt x="6785" y="8491"/>
                      <a:pt x="7140" y="6736"/>
                    </a:cubicBezTo>
                    <a:lnTo>
                      <a:pt x="7243" y="6221"/>
                    </a:lnTo>
                    <a:cubicBezTo>
                      <a:pt x="7578" y="4541"/>
                      <a:pt x="7973" y="2634"/>
                      <a:pt x="6868" y="879"/>
                    </a:cubicBezTo>
                    <a:cubicBezTo>
                      <a:pt x="6537" y="334"/>
                      <a:pt x="5847" y="0"/>
                      <a:pt x="50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66" name="Google Shape;2797;p43"/>
              <p:cNvSpPr/>
              <p:nvPr/>
            </p:nvSpPr>
            <p:spPr>
              <a:xfrm rot="1030733">
                <a:off x="90465" y="58267"/>
                <a:ext cx="498459" cy="6878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7" h="21600" extrusionOk="0">
                    <a:moveTo>
                      <a:pt x="5119" y="240"/>
                    </a:moveTo>
                    <a:cubicBezTo>
                      <a:pt x="5837" y="240"/>
                      <a:pt x="6473" y="538"/>
                      <a:pt x="6780" y="1033"/>
                    </a:cubicBezTo>
                    <a:cubicBezTo>
                      <a:pt x="7846" y="2740"/>
                      <a:pt x="7458" y="4610"/>
                      <a:pt x="7109" y="6243"/>
                    </a:cubicBezTo>
                    <a:lnTo>
                      <a:pt x="7005" y="6767"/>
                    </a:lnTo>
                    <a:cubicBezTo>
                      <a:pt x="6678" y="8502"/>
                      <a:pt x="6329" y="10359"/>
                      <a:pt x="6022" y="12260"/>
                    </a:cubicBezTo>
                    <a:cubicBezTo>
                      <a:pt x="6022" y="12290"/>
                      <a:pt x="6042" y="12319"/>
                      <a:pt x="6062" y="12350"/>
                    </a:cubicBezTo>
                    <a:cubicBezTo>
                      <a:pt x="6104" y="12379"/>
                      <a:pt x="6143" y="12395"/>
                      <a:pt x="6186" y="12395"/>
                    </a:cubicBezTo>
                    <a:cubicBezTo>
                      <a:pt x="7129" y="12440"/>
                      <a:pt x="8114" y="12483"/>
                      <a:pt x="9220" y="12514"/>
                    </a:cubicBezTo>
                    <a:cubicBezTo>
                      <a:pt x="9262" y="12514"/>
                      <a:pt x="9304" y="12500"/>
                      <a:pt x="9344" y="12469"/>
                    </a:cubicBezTo>
                    <a:cubicBezTo>
                      <a:pt x="9386" y="12440"/>
                      <a:pt x="9406" y="12409"/>
                      <a:pt x="9386" y="12379"/>
                    </a:cubicBezTo>
                    <a:cubicBezTo>
                      <a:pt x="9363" y="12140"/>
                      <a:pt x="9344" y="11886"/>
                      <a:pt x="9304" y="11645"/>
                    </a:cubicBezTo>
                    <a:lnTo>
                      <a:pt x="9242" y="11121"/>
                    </a:lnTo>
                    <a:cubicBezTo>
                      <a:pt x="8893" y="8502"/>
                      <a:pt x="8544" y="5793"/>
                      <a:pt x="8626" y="3083"/>
                    </a:cubicBezTo>
                    <a:cubicBezTo>
                      <a:pt x="8668" y="2050"/>
                      <a:pt x="9755" y="1272"/>
                      <a:pt x="11171" y="1272"/>
                    </a:cubicBezTo>
                    <a:cubicBezTo>
                      <a:pt x="12564" y="1272"/>
                      <a:pt x="13673" y="2036"/>
                      <a:pt x="13735" y="3055"/>
                    </a:cubicBezTo>
                    <a:cubicBezTo>
                      <a:pt x="13816" y="4610"/>
                      <a:pt x="14042" y="6212"/>
                      <a:pt x="14286" y="7905"/>
                    </a:cubicBezTo>
                    <a:cubicBezTo>
                      <a:pt x="14492" y="9416"/>
                      <a:pt x="14717" y="10957"/>
                      <a:pt x="14841" y="12514"/>
                    </a:cubicBezTo>
                    <a:cubicBezTo>
                      <a:pt x="14841" y="12588"/>
                      <a:pt x="14903" y="12633"/>
                      <a:pt x="15004" y="12633"/>
                    </a:cubicBezTo>
                    <a:cubicBezTo>
                      <a:pt x="16133" y="12664"/>
                      <a:pt x="17363" y="12679"/>
                      <a:pt x="18635" y="12724"/>
                    </a:cubicBezTo>
                    <a:cubicBezTo>
                      <a:pt x="20051" y="12769"/>
                      <a:pt x="21098" y="13562"/>
                      <a:pt x="21098" y="14581"/>
                    </a:cubicBezTo>
                    <a:cubicBezTo>
                      <a:pt x="21098" y="15612"/>
                      <a:pt x="20051" y="16407"/>
                      <a:pt x="18635" y="16452"/>
                    </a:cubicBezTo>
                    <a:cubicBezTo>
                      <a:pt x="17506" y="16481"/>
                      <a:pt x="16338" y="16495"/>
                      <a:pt x="15027" y="16495"/>
                    </a:cubicBezTo>
                    <a:cubicBezTo>
                      <a:pt x="14945" y="16495"/>
                      <a:pt x="14861" y="16557"/>
                      <a:pt x="14861" y="16616"/>
                    </a:cubicBezTo>
                    <a:cubicBezTo>
                      <a:pt x="14740" y="17978"/>
                      <a:pt x="14514" y="19190"/>
                      <a:pt x="14123" y="20328"/>
                    </a:cubicBezTo>
                    <a:cubicBezTo>
                      <a:pt x="13918" y="20926"/>
                      <a:pt x="13161" y="21362"/>
                      <a:pt x="12277" y="21362"/>
                    </a:cubicBezTo>
                    <a:cubicBezTo>
                      <a:pt x="11353" y="21362"/>
                      <a:pt x="10596" y="20897"/>
                      <a:pt x="10453" y="20238"/>
                    </a:cubicBezTo>
                    <a:cubicBezTo>
                      <a:pt x="10123" y="18845"/>
                      <a:pt x="9938" y="17483"/>
                      <a:pt x="9836" y="16571"/>
                    </a:cubicBezTo>
                    <a:cubicBezTo>
                      <a:pt x="9817" y="16512"/>
                      <a:pt x="9755" y="16467"/>
                      <a:pt x="9673" y="16452"/>
                    </a:cubicBezTo>
                    <a:cubicBezTo>
                      <a:pt x="7354" y="16391"/>
                      <a:pt x="5077" y="16286"/>
                      <a:pt x="2904" y="16136"/>
                    </a:cubicBezTo>
                    <a:cubicBezTo>
                      <a:pt x="1530" y="16047"/>
                      <a:pt x="216" y="15255"/>
                      <a:pt x="359" y="14086"/>
                    </a:cubicBezTo>
                    <a:cubicBezTo>
                      <a:pt x="646" y="11600"/>
                      <a:pt x="1305" y="9145"/>
                      <a:pt x="1938" y="6781"/>
                    </a:cubicBezTo>
                    <a:cubicBezTo>
                      <a:pt x="2411" y="5045"/>
                      <a:pt x="2884" y="3248"/>
                      <a:pt x="3211" y="1467"/>
                    </a:cubicBezTo>
                    <a:cubicBezTo>
                      <a:pt x="3334" y="779"/>
                      <a:pt x="4176" y="240"/>
                      <a:pt x="5119" y="240"/>
                    </a:cubicBezTo>
                    <a:close/>
                    <a:moveTo>
                      <a:pt x="5119" y="0"/>
                    </a:moveTo>
                    <a:cubicBezTo>
                      <a:pt x="4010" y="0"/>
                      <a:pt x="3028" y="629"/>
                      <a:pt x="2862" y="1438"/>
                    </a:cubicBezTo>
                    <a:cubicBezTo>
                      <a:pt x="2555" y="3203"/>
                      <a:pt x="2062" y="5000"/>
                      <a:pt x="1612" y="6736"/>
                    </a:cubicBezTo>
                    <a:cubicBezTo>
                      <a:pt x="976" y="9102"/>
                      <a:pt x="320" y="11557"/>
                      <a:pt x="13" y="14057"/>
                    </a:cubicBezTo>
                    <a:cubicBezTo>
                      <a:pt x="-153" y="15388"/>
                      <a:pt x="1344" y="16286"/>
                      <a:pt x="2862" y="16391"/>
                    </a:cubicBezTo>
                    <a:cubicBezTo>
                      <a:pt x="4995" y="16540"/>
                      <a:pt x="7233" y="16645"/>
                      <a:pt x="9507" y="16705"/>
                    </a:cubicBezTo>
                    <a:cubicBezTo>
                      <a:pt x="9611" y="17619"/>
                      <a:pt x="9794" y="18936"/>
                      <a:pt x="10104" y="20283"/>
                    </a:cubicBezTo>
                    <a:cubicBezTo>
                      <a:pt x="10287" y="21062"/>
                      <a:pt x="11190" y="21600"/>
                      <a:pt x="12277" y="21600"/>
                    </a:cubicBezTo>
                    <a:cubicBezTo>
                      <a:pt x="13304" y="21600"/>
                      <a:pt x="14205" y="21107"/>
                      <a:pt x="14452" y="20388"/>
                    </a:cubicBezTo>
                    <a:cubicBezTo>
                      <a:pt x="14841" y="19264"/>
                      <a:pt x="15066" y="18083"/>
                      <a:pt x="15190" y="16750"/>
                    </a:cubicBezTo>
                    <a:cubicBezTo>
                      <a:pt x="16440" y="16750"/>
                      <a:pt x="17568" y="16721"/>
                      <a:pt x="18658" y="16690"/>
                    </a:cubicBezTo>
                    <a:cubicBezTo>
                      <a:pt x="20256" y="16645"/>
                      <a:pt x="21447" y="15748"/>
                      <a:pt x="21447" y="14581"/>
                    </a:cubicBezTo>
                    <a:cubicBezTo>
                      <a:pt x="21447" y="13428"/>
                      <a:pt x="20256" y="12514"/>
                      <a:pt x="18658" y="12469"/>
                    </a:cubicBezTo>
                    <a:cubicBezTo>
                      <a:pt x="17447" y="12440"/>
                      <a:pt x="16257" y="12409"/>
                      <a:pt x="15170" y="12395"/>
                    </a:cubicBezTo>
                    <a:cubicBezTo>
                      <a:pt x="15046" y="10867"/>
                      <a:pt x="14821" y="9355"/>
                      <a:pt x="14616" y="7888"/>
                    </a:cubicBezTo>
                    <a:cubicBezTo>
                      <a:pt x="14391" y="6198"/>
                      <a:pt x="14165" y="4595"/>
                      <a:pt x="14081" y="3055"/>
                    </a:cubicBezTo>
                    <a:cubicBezTo>
                      <a:pt x="13999" y="1886"/>
                      <a:pt x="12769" y="1019"/>
                      <a:pt x="11171" y="1019"/>
                    </a:cubicBezTo>
                    <a:cubicBezTo>
                      <a:pt x="9569" y="1019"/>
                      <a:pt x="8319" y="1900"/>
                      <a:pt x="8300" y="3083"/>
                    </a:cubicBezTo>
                    <a:cubicBezTo>
                      <a:pt x="8215" y="5807"/>
                      <a:pt x="8564" y="8517"/>
                      <a:pt x="8893" y="11138"/>
                    </a:cubicBezTo>
                    <a:lnTo>
                      <a:pt x="8955" y="11676"/>
                    </a:lnTo>
                    <a:cubicBezTo>
                      <a:pt x="8995" y="11871"/>
                      <a:pt x="9017" y="12064"/>
                      <a:pt x="9037" y="12260"/>
                    </a:cubicBezTo>
                    <a:cubicBezTo>
                      <a:pt x="8072" y="12231"/>
                      <a:pt x="7210" y="12200"/>
                      <a:pt x="6391" y="12155"/>
                    </a:cubicBezTo>
                    <a:cubicBezTo>
                      <a:pt x="6678" y="10300"/>
                      <a:pt x="7027" y="8488"/>
                      <a:pt x="7354" y="6795"/>
                    </a:cubicBezTo>
                    <a:lnTo>
                      <a:pt x="7458" y="6288"/>
                    </a:lnTo>
                    <a:cubicBezTo>
                      <a:pt x="7807" y="4610"/>
                      <a:pt x="8195" y="2710"/>
                      <a:pt x="7089" y="929"/>
                    </a:cubicBezTo>
                    <a:cubicBezTo>
                      <a:pt x="6740" y="359"/>
                      <a:pt x="5980" y="0"/>
                      <a:pt x="511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0" name="Google Shape;3091;p51"/>
          <p:cNvSpPr/>
          <p:nvPr/>
        </p:nvSpPr>
        <p:spPr>
          <a:xfrm>
            <a:off x="1193407" y="2375213"/>
            <a:ext cx="768601" cy="768601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defRPr>
            </a:pPr>
            <a:endParaRPr/>
          </a:p>
        </p:txBody>
      </p:sp>
      <p:sp>
        <p:nvSpPr>
          <p:cNvPr id="2771" name="Google Shape;3092;p51"/>
          <p:cNvSpPr txBox="1">
            <a:spLocks noGrp="1"/>
          </p:cNvSpPr>
          <p:nvPr>
            <p:ph type="body" sz="quarter" idx="1"/>
          </p:nvPr>
        </p:nvSpPr>
        <p:spPr>
          <a:xfrm>
            <a:off x="2027582" y="1052862"/>
            <a:ext cx="2799669" cy="1991114"/>
          </a:xfrm>
          <a:prstGeom prst="rect">
            <a:avLst/>
          </a:prstGeom>
        </p:spPr>
        <p:txBody>
          <a:bodyPr/>
          <a:lstStyle>
            <a:lvl1pPr marL="0" indent="0">
              <a:defRPr sz="200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Тригонометрия в биологии</a:t>
            </a:r>
          </a:p>
        </p:txBody>
      </p:sp>
      <p:sp>
        <p:nvSpPr>
          <p:cNvPr id="2772" name="Google Shape;3095;p51"/>
          <p:cNvSpPr txBox="1"/>
          <p:nvPr/>
        </p:nvSpPr>
        <p:spPr>
          <a:xfrm>
            <a:off x="2027582" y="2360289"/>
            <a:ext cx="2509973" cy="17767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>
            <a:lvl1pPr>
              <a:lnSpc>
                <a:spcPct val="115000"/>
              </a:lnSpc>
              <a:defRPr sz="200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Тригонометрия в физике</a:t>
            </a:r>
          </a:p>
        </p:txBody>
      </p:sp>
      <p:sp>
        <p:nvSpPr>
          <p:cNvPr id="2773" name="Google Shape;3097;p51"/>
          <p:cNvSpPr txBox="1"/>
          <p:nvPr/>
        </p:nvSpPr>
        <p:spPr>
          <a:xfrm>
            <a:off x="1943814" y="3725490"/>
            <a:ext cx="2967205" cy="17767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>
            <a:lvl1pPr>
              <a:lnSpc>
                <a:spcPct val="115000"/>
              </a:lnSpc>
              <a:defRPr sz="190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t>Тригонометрия в медицине</a:t>
            </a:r>
          </a:p>
        </p:txBody>
      </p:sp>
      <p:sp>
        <p:nvSpPr>
          <p:cNvPr id="2774" name="Google Shape;3098;p51"/>
          <p:cNvSpPr/>
          <p:nvPr/>
        </p:nvSpPr>
        <p:spPr>
          <a:xfrm>
            <a:off x="1193407" y="1019910"/>
            <a:ext cx="768601" cy="768601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defRPr>
            </a:pPr>
            <a:endParaRPr/>
          </a:p>
        </p:txBody>
      </p:sp>
      <p:grpSp>
        <p:nvGrpSpPr>
          <p:cNvPr id="2786" name="Google Shape;3099;p51"/>
          <p:cNvGrpSpPr/>
          <p:nvPr/>
        </p:nvGrpSpPr>
        <p:grpSpPr>
          <a:xfrm>
            <a:off x="1392132" y="2560038"/>
            <a:ext cx="371151" cy="398951"/>
            <a:chOff x="0" y="25"/>
            <a:chExt cx="371149" cy="398949"/>
          </a:xfrm>
        </p:grpSpPr>
        <p:sp>
          <p:nvSpPr>
            <p:cNvPr id="2775" name="Google Shape;3100;p51"/>
            <p:cNvSpPr/>
            <p:nvPr/>
          </p:nvSpPr>
          <p:spPr>
            <a:xfrm>
              <a:off x="0" y="25"/>
              <a:ext cx="371151" cy="398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676" y="632"/>
                  </a:moveTo>
                  <a:lnTo>
                    <a:pt x="13676" y="3558"/>
                  </a:lnTo>
                  <a:cubicBezTo>
                    <a:pt x="13676" y="4957"/>
                    <a:pt x="14897" y="6092"/>
                    <a:pt x="16400" y="6092"/>
                  </a:cubicBezTo>
                  <a:lnTo>
                    <a:pt x="19546" y="6092"/>
                  </a:lnTo>
                  <a:lnTo>
                    <a:pt x="19546" y="8369"/>
                  </a:lnTo>
                  <a:lnTo>
                    <a:pt x="10800" y="14499"/>
                  </a:lnTo>
                  <a:lnTo>
                    <a:pt x="2030" y="8353"/>
                  </a:lnTo>
                  <a:lnTo>
                    <a:pt x="2030" y="2534"/>
                  </a:lnTo>
                  <a:cubicBezTo>
                    <a:pt x="2030" y="1486"/>
                    <a:pt x="2946" y="632"/>
                    <a:pt x="4077" y="632"/>
                  </a:cubicBezTo>
                  <a:close/>
                  <a:moveTo>
                    <a:pt x="4077" y="0"/>
                  </a:moveTo>
                  <a:cubicBezTo>
                    <a:pt x="2571" y="0"/>
                    <a:pt x="1350" y="1136"/>
                    <a:pt x="1350" y="2534"/>
                  </a:cubicBezTo>
                  <a:lnTo>
                    <a:pt x="1350" y="8227"/>
                  </a:lnTo>
                  <a:cubicBezTo>
                    <a:pt x="579" y="8373"/>
                    <a:pt x="0" y="9007"/>
                    <a:pt x="0" y="9766"/>
                  </a:cubicBezTo>
                  <a:lnTo>
                    <a:pt x="0" y="17542"/>
                  </a:lnTo>
                  <a:cubicBezTo>
                    <a:pt x="0" y="17717"/>
                    <a:pt x="153" y="17859"/>
                    <a:pt x="340" y="17859"/>
                  </a:cubicBezTo>
                  <a:cubicBezTo>
                    <a:pt x="528" y="17859"/>
                    <a:pt x="681" y="17717"/>
                    <a:pt x="681" y="17542"/>
                  </a:cubicBezTo>
                  <a:lnTo>
                    <a:pt x="681" y="9766"/>
                  </a:lnTo>
                  <a:cubicBezTo>
                    <a:pt x="681" y="9283"/>
                    <a:pt x="1075" y="8882"/>
                    <a:pt x="1583" y="8832"/>
                  </a:cubicBezTo>
                  <a:lnTo>
                    <a:pt x="10596" y="15150"/>
                  </a:lnTo>
                  <a:cubicBezTo>
                    <a:pt x="10656" y="15192"/>
                    <a:pt x="10727" y="15213"/>
                    <a:pt x="10800" y="15213"/>
                  </a:cubicBezTo>
                  <a:cubicBezTo>
                    <a:pt x="10871" y="15213"/>
                    <a:pt x="10944" y="15192"/>
                    <a:pt x="11004" y="15150"/>
                  </a:cubicBezTo>
                  <a:lnTo>
                    <a:pt x="20016" y="8832"/>
                  </a:lnTo>
                  <a:cubicBezTo>
                    <a:pt x="20522" y="8882"/>
                    <a:pt x="20919" y="9283"/>
                    <a:pt x="20919" y="9766"/>
                  </a:cubicBezTo>
                  <a:lnTo>
                    <a:pt x="20919" y="20026"/>
                  </a:lnTo>
                  <a:cubicBezTo>
                    <a:pt x="20919" y="20544"/>
                    <a:pt x="20468" y="20968"/>
                    <a:pt x="19909" y="20968"/>
                  </a:cubicBezTo>
                  <a:lnTo>
                    <a:pt x="1689" y="20968"/>
                  </a:lnTo>
                  <a:cubicBezTo>
                    <a:pt x="1132" y="20968"/>
                    <a:pt x="681" y="20544"/>
                    <a:pt x="681" y="20026"/>
                  </a:cubicBezTo>
                  <a:lnTo>
                    <a:pt x="681" y="18808"/>
                  </a:lnTo>
                  <a:cubicBezTo>
                    <a:pt x="681" y="18633"/>
                    <a:pt x="528" y="18491"/>
                    <a:pt x="340" y="18491"/>
                  </a:cubicBezTo>
                  <a:cubicBezTo>
                    <a:pt x="153" y="18491"/>
                    <a:pt x="0" y="18633"/>
                    <a:pt x="0" y="18808"/>
                  </a:cubicBezTo>
                  <a:lnTo>
                    <a:pt x="0" y="20026"/>
                  </a:lnTo>
                  <a:cubicBezTo>
                    <a:pt x="0" y="20893"/>
                    <a:pt x="757" y="21600"/>
                    <a:pt x="1689" y="21600"/>
                  </a:cubicBezTo>
                  <a:lnTo>
                    <a:pt x="19909" y="21600"/>
                  </a:lnTo>
                  <a:cubicBezTo>
                    <a:pt x="20841" y="21600"/>
                    <a:pt x="21600" y="20893"/>
                    <a:pt x="21600" y="20026"/>
                  </a:cubicBezTo>
                  <a:lnTo>
                    <a:pt x="21600" y="9766"/>
                  </a:lnTo>
                  <a:cubicBezTo>
                    <a:pt x="21600" y="9001"/>
                    <a:pt x="21006" y="8361"/>
                    <a:pt x="20225" y="8221"/>
                  </a:cubicBezTo>
                  <a:lnTo>
                    <a:pt x="20225" y="5776"/>
                  </a:lnTo>
                  <a:cubicBezTo>
                    <a:pt x="20225" y="5693"/>
                    <a:pt x="20190" y="5612"/>
                    <a:pt x="20128" y="5554"/>
                  </a:cubicBezTo>
                  <a:lnTo>
                    <a:pt x="16422" y="2106"/>
                  </a:lnTo>
                  <a:cubicBezTo>
                    <a:pt x="16355" y="2044"/>
                    <a:pt x="16268" y="2013"/>
                    <a:pt x="16180" y="2013"/>
                  </a:cubicBezTo>
                  <a:cubicBezTo>
                    <a:pt x="16093" y="2013"/>
                    <a:pt x="16006" y="2044"/>
                    <a:pt x="15940" y="2106"/>
                  </a:cubicBezTo>
                  <a:cubicBezTo>
                    <a:pt x="15806" y="2229"/>
                    <a:pt x="15806" y="2430"/>
                    <a:pt x="15940" y="2554"/>
                  </a:cubicBezTo>
                  <a:lnTo>
                    <a:pt x="19064" y="5460"/>
                  </a:lnTo>
                  <a:lnTo>
                    <a:pt x="16400" y="5460"/>
                  </a:lnTo>
                  <a:cubicBezTo>
                    <a:pt x="15271" y="5460"/>
                    <a:pt x="14356" y="4606"/>
                    <a:pt x="14356" y="3558"/>
                  </a:cubicBezTo>
                  <a:lnTo>
                    <a:pt x="14356" y="1077"/>
                  </a:lnTo>
                  <a:lnTo>
                    <a:pt x="14979" y="1661"/>
                  </a:lnTo>
                  <a:cubicBezTo>
                    <a:pt x="15046" y="1720"/>
                    <a:pt x="15133" y="1751"/>
                    <a:pt x="15220" y="1751"/>
                  </a:cubicBezTo>
                  <a:cubicBezTo>
                    <a:pt x="15307" y="1751"/>
                    <a:pt x="15395" y="1720"/>
                    <a:pt x="15462" y="1661"/>
                  </a:cubicBezTo>
                  <a:cubicBezTo>
                    <a:pt x="15591" y="1536"/>
                    <a:pt x="15591" y="1336"/>
                    <a:pt x="15462" y="1213"/>
                  </a:cubicBezTo>
                  <a:lnTo>
                    <a:pt x="14255" y="91"/>
                  </a:lnTo>
                  <a:cubicBezTo>
                    <a:pt x="14190" y="32"/>
                    <a:pt x="14106" y="0"/>
                    <a:pt x="1401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76" name="Google Shape;3101;p51"/>
            <p:cNvSpPr/>
            <p:nvPr/>
          </p:nvSpPr>
          <p:spPr>
            <a:xfrm>
              <a:off x="34499" y="229024"/>
              <a:ext cx="63652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85" y="0"/>
                  </a:moveTo>
                  <a:cubicBezTo>
                    <a:pt x="891" y="0"/>
                    <a:pt x="0" y="4846"/>
                    <a:pt x="0" y="10800"/>
                  </a:cubicBezTo>
                  <a:cubicBezTo>
                    <a:pt x="0" y="16754"/>
                    <a:pt x="891" y="21600"/>
                    <a:pt x="1985" y="21600"/>
                  </a:cubicBezTo>
                  <a:lnTo>
                    <a:pt x="19615" y="21600"/>
                  </a:lnTo>
                  <a:cubicBezTo>
                    <a:pt x="20709" y="21600"/>
                    <a:pt x="21600" y="16754"/>
                    <a:pt x="21600" y="10800"/>
                  </a:cubicBezTo>
                  <a:cubicBezTo>
                    <a:pt x="21600" y="4846"/>
                    <a:pt x="20709" y="0"/>
                    <a:pt x="1961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77" name="Google Shape;3102;p51"/>
            <p:cNvSpPr/>
            <p:nvPr/>
          </p:nvSpPr>
          <p:spPr>
            <a:xfrm>
              <a:off x="34499" y="254424"/>
              <a:ext cx="63652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85" y="0"/>
                  </a:moveTo>
                  <a:cubicBezTo>
                    <a:pt x="891" y="0"/>
                    <a:pt x="0" y="4846"/>
                    <a:pt x="0" y="10800"/>
                  </a:cubicBezTo>
                  <a:cubicBezTo>
                    <a:pt x="0" y="16754"/>
                    <a:pt x="891" y="21600"/>
                    <a:pt x="1985" y="21600"/>
                  </a:cubicBezTo>
                  <a:lnTo>
                    <a:pt x="19615" y="21600"/>
                  </a:lnTo>
                  <a:cubicBezTo>
                    <a:pt x="20709" y="21600"/>
                    <a:pt x="21600" y="16754"/>
                    <a:pt x="21600" y="10800"/>
                  </a:cubicBezTo>
                  <a:cubicBezTo>
                    <a:pt x="21600" y="4846"/>
                    <a:pt x="20709" y="0"/>
                    <a:pt x="1961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78" name="Google Shape;3103;p51"/>
            <p:cNvSpPr/>
            <p:nvPr/>
          </p:nvSpPr>
          <p:spPr>
            <a:xfrm>
              <a:off x="34499" y="279812"/>
              <a:ext cx="63652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85" y="0"/>
                  </a:moveTo>
                  <a:cubicBezTo>
                    <a:pt x="891" y="0"/>
                    <a:pt x="0" y="4810"/>
                    <a:pt x="0" y="10777"/>
                  </a:cubicBezTo>
                  <a:cubicBezTo>
                    <a:pt x="0" y="16743"/>
                    <a:pt x="891" y="21600"/>
                    <a:pt x="1985" y="21600"/>
                  </a:cubicBezTo>
                  <a:lnTo>
                    <a:pt x="19615" y="21600"/>
                  </a:lnTo>
                  <a:cubicBezTo>
                    <a:pt x="20709" y="21600"/>
                    <a:pt x="21600" y="16743"/>
                    <a:pt x="21600" y="10777"/>
                  </a:cubicBezTo>
                  <a:cubicBezTo>
                    <a:pt x="21600" y="4810"/>
                    <a:pt x="20709" y="0"/>
                    <a:pt x="1961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79" name="Google Shape;3104;p51"/>
            <p:cNvSpPr/>
            <p:nvPr/>
          </p:nvSpPr>
          <p:spPr>
            <a:xfrm>
              <a:off x="59699" y="29424"/>
              <a:ext cx="97176" cy="84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631" y="0"/>
                  </a:moveTo>
                  <a:cubicBezTo>
                    <a:pt x="12059" y="0"/>
                    <a:pt x="11559" y="428"/>
                    <a:pt x="11381" y="1054"/>
                  </a:cubicBezTo>
                  <a:lnTo>
                    <a:pt x="7652" y="14771"/>
                  </a:lnTo>
                  <a:lnTo>
                    <a:pt x="6435" y="9545"/>
                  </a:lnTo>
                  <a:cubicBezTo>
                    <a:pt x="6279" y="8887"/>
                    <a:pt x="5757" y="8433"/>
                    <a:pt x="5179" y="8433"/>
                  </a:cubicBezTo>
                  <a:lnTo>
                    <a:pt x="1300" y="8433"/>
                  </a:lnTo>
                  <a:cubicBezTo>
                    <a:pt x="583" y="8433"/>
                    <a:pt x="0" y="9104"/>
                    <a:pt x="0" y="9928"/>
                  </a:cubicBezTo>
                  <a:cubicBezTo>
                    <a:pt x="0" y="10752"/>
                    <a:pt x="583" y="11423"/>
                    <a:pt x="1300" y="11423"/>
                  </a:cubicBezTo>
                  <a:lnTo>
                    <a:pt x="4179" y="11423"/>
                  </a:lnTo>
                  <a:lnTo>
                    <a:pt x="6302" y="20501"/>
                  </a:lnTo>
                  <a:cubicBezTo>
                    <a:pt x="6457" y="21134"/>
                    <a:pt x="6952" y="21594"/>
                    <a:pt x="7535" y="21600"/>
                  </a:cubicBezTo>
                  <a:lnTo>
                    <a:pt x="7557" y="21600"/>
                  </a:lnTo>
                  <a:cubicBezTo>
                    <a:pt x="8130" y="21600"/>
                    <a:pt x="8630" y="21185"/>
                    <a:pt x="8791" y="20565"/>
                  </a:cubicBezTo>
                  <a:lnTo>
                    <a:pt x="13576" y="2990"/>
                  </a:lnTo>
                  <a:lnTo>
                    <a:pt x="20300" y="2990"/>
                  </a:lnTo>
                  <a:cubicBezTo>
                    <a:pt x="21017" y="2990"/>
                    <a:pt x="21600" y="2319"/>
                    <a:pt x="21600" y="1495"/>
                  </a:cubicBezTo>
                  <a:cubicBezTo>
                    <a:pt x="21600" y="671"/>
                    <a:pt x="21017" y="0"/>
                    <a:pt x="20300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80" name="Google Shape;3105;p51"/>
            <p:cNvSpPr/>
            <p:nvPr/>
          </p:nvSpPr>
          <p:spPr>
            <a:xfrm>
              <a:off x="116595" y="56824"/>
              <a:ext cx="41531" cy="6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0" h="21600" extrusionOk="0">
                  <a:moveTo>
                    <a:pt x="9988" y="0"/>
                  </a:moveTo>
                  <a:cubicBezTo>
                    <a:pt x="5162" y="0"/>
                    <a:pt x="991" y="2163"/>
                    <a:pt x="54" y="5131"/>
                  </a:cubicBezTo>
                  <a:cubicBezTo>
                    <a:pt x="-254" y="6152"/>
                    <a:pt x="798" y="7141"/>
                    <a:pt x="2403" y="7342"/>
                  </a:cubicBezTo>
                  <a:cubicBezTo>
                    <a:pt x="2595" y="7366"/>
                    <a:pt x="2788" y="7374"/>
                    <a:pt x="2980" y="7374"/>
                  </a:cubicBezTo>
                  <a:cubicBezTo>
                    <a:pt x="4392" y="7374"/>
                    <a:pt x="5663" y="6755"/>
                    <a:pt x="5932" y="5854"/>
                  </a:cubicBezTo>
                  <a:cubicBezTo>
                    <a:pt x="6317" y="4648"/>
                    <a:pt x="8024" y="3764"/>
                    <a:pt x="9988" y="3764"/>
                  </a:cubicBezTo>
                  <a:cubicBezTo>
                    <a:pt x="12221" y="3764"/>
                    <a:pt x="14043" y="4873"/>
                    <a:pt x="14146" y="6256"/>
                  </a:cubicBezTo>
                  <a:lnTo>
                    <a:pt x="14043" y="6691"/>
                  </a:lnTo>
                  <a:cubicBezTo>
                    <a:pt x="13684" y="7583"/>
                    <a:pt x="12875" y="8605"/>
                    <a:pt x="11579" y="9763"/>
                  </a:cubicBezTo>
                  <a:cubicBezTo>
                    <a:pt x="7164" y="13719"/>
                    <a:pt x="4520" y="15882"/>
                    <a:pt x="3109" y="17040"/>
                  </a:cubicBezTo>
                  <a:cubicBezTo>
                    <a:pt x="1325" y="18480"/>
                    <a:pt x="606" y="19083"/>
                    <a:pt x="1106" y="20136"/>
                  </a:cubicBezTo>
                  <a:cubicBezTo>
                    <a:pt x="1427" y="20756"/>
                    <a:pt x="2172" y="21222"/>
                    <a:pt x="3147" y="21431"/>
                  </a:cubicBezTo>
                  <a:cubicBezTo>
                    <a:pt x="3558" y="21503"/>
                    <a:pt x="3968" y="21600"/>
                    <a:pt x="9397" y="21600"/>
                  </a:cubicBezTo>
                  <a:cubicBezTo>
                    <a:pt x="11502" y="21600"/>
                    <a:pt x="14403" y="21584"/>
                    <a:pt x="18368" y="21552"/>
                  </a:cubicBezTo>
                  <a:cubicBezTo>
                    <a:pt x="20024" y="21536"/>
                    <a:pt x="21346" y="20683"/>
                    <a:pt x="21320" y="19638"/>
                  </a:cubicBezTo>
                  <a:cubicBezTo>
                    <a:pt x="21295" y="18617"/>
                    <a:pt x="19973" y="17788"/>
                    <a:pt x="18343" y="17788"/>
                  </a:cubicBezTo>
                  <a:cubicBezTo>
                    <a:pt x="18330" y="17788"/>
                    <a:pt x="18317" y="17788"/>
                    <a:pt x="18291" y="17788"/>
                  </a:cubicBezTo>
                  <a:cubicBezTo>
                    <a:pt x="15340" y="17820"/>
                    <a:pt x="12195" y="17836"/>
                    <a:pt x="9680" y="17836"/>
                  </a:cubicBezTo>
                  <a:cubicBezTo>
                    <a:pt x="11245" y="16526"/>
                    <a:pt x="13453" y="14636"/>
                    <a:pt x="16495" y="11910"/>
                  </a:cubicBezTo>
                  <a:cubicBezTo>
                    <a:pt x="18279" y="10317"/>
                    <a:pt x="19421" y="8830"/>
                    <a:pt x="19934" y="7463"/>
                  </a:cubicBezTo>
                  <a:cubicBezTo>
                    <a:pt x="19947" y="7398"/>
                    <a:pt x="19973" y="7342"/>
                    <a:pt x="19973" y="7278"/>
                  </a:cubicBezTo>
                  <a:lnTo>
                    <a:pt x="20127" y="6602"/>
                  </a:lnTo>
                  <a:cubicBezTo>
                    <a:pt x="20140" y="6514"/>
                    <a:pt x="20140" y="6433"/>
                    <a:pt x="20140" y="6361"/>
                  </a:cubicBezTo>
                  <a:cubicBezTo>
                    <a:pt x="20140" y="2855"/>
                    <a:pt x="15583" y="0"/>
                    <a:pt x="998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81" name="Google Shape;3106;p51"/>
            <p:cNvSpPr/>
            <p:nvPr/>
          </p:nvSpPr>
          <p:spPr>
            <a:xfrm>
              <a:off x="65874" y="137674"/>
              <a:ext cx="245477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15" y="0"/>
                  </a:moveTo>
                  <a:cubicBezTo>
                    <a:pt x="231" y="0"/>
                    <a:pt x="0" y="4754"/>
                    <a:pt x="0" y="10800"/>
                  </a:cubicBezTo>
                  <a:cubicBezTo>
                    <a:pt x="0" y="16754"/>
                    <a:pt x="231" y="21600"/>
                    <a:pt x="515" y="21600"/>
                  </a:cubicBezTo>
                  <a:lnTo>
                    <a:pt x="21085" y="21600"/>
                  </a:lnTo>
                  <a:cubicBezTo>
                    <a:pt x="21369" y="21600"/>
                    <a:pt x="21600" y="16754"/>
                    <a:pt x="21600" y="10800"/>
                  </a:cubicBezTo>
                  <a:cubicBezTo>
                    <a:pt x="21600" y="4754"/>
                    <a:pt x="21369" y="0"/>
                    <a:pt x="2108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82" name="Google Shape;3107;p51"/>
            <p:cNvSpPr/>
            <p:nvPr/>
          </p:nvSpPr>
          <p:spPr>
            <a:xfrm>
              <a:off x="192225" y="156224"/>
              <a:ext cx="46490" cy="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6" h="21600" extrusionOk="0">
                  <a:moveTo>
                    <a:pt x="6716" y="0"/>
                  </a:moveTo>
                  <a:cubicBezTo>
                    <a:pt x="5400" y="0"/>
                    <a:pt x="4299" y="619"/>
                    <a:pt x="4084" y="1480"/>
                  </a:cubicBezTo>
                  <a:lnTo>
                    <a:pt x="2110" y="9463"/>
                  </a:lnTo>
                  <a:cubicBezTo>
                    <a:pt x="1940" y="10128"/>
                    <a:pt x="2348" y="10792"/>
                    <a:pt x="3153" y="11185"/>
                  </a:cubicBezTo>
                  <a:cubicBezTo>
                    <a:pt x="3619" y="11412"/>
                    <a:pt x="4163" y="11525"/>
                    <a:pt x="4719" y="11525"/>
                  </a:cubicBezTo>
                  <a:cubicBezTo>
                    <a:pt x="5127" y="11525"/>
                    <a:pt x="5547" y="11465"/>
                    <a:pt x="5933" y="11329"/>
                  </a:cubicBezTo>
                  <a:cubicBezTo>
                    <a:pt x="5956" y="11329"/>
                    <a:pt x="6035" y="11298"/>
                    <a:pt x="6171" y="11261"/>
                  </a:cubicBezTo>
                  <a:cubicBezTo>
                    <a:pt x="7249" y="10936"/>
                    <a:pt x="8145" y="10724"/>
                    <a:pt x="10278" y="10724"/>
                  </a:cubicBezTo>
                  <a:cubicBezTo>
                    <a:pt x="11809" y="10724"/>
                    <a:pt x="13227" y="11117"/>
                    <a:pt x="14271" y="11865"/>
                  </a:cubicBezTo>
                  <a:cubicBezTo>
                    <a:pt x="15337" y="12597"/>
                    <a:pt x="15859" y="13557"/>
                    <a:pt x="15803" y="14591"/>
                  </a:cubicBezTo>
                  <a:cubicBezTo>
                    <a:pt x="15655" y="16495"/>
                    <a:pt x="13273" y="18020"/>
                    <a:pt x="10391" y="18065"/>
                  </a:cubicBezTo>
                  <a:cubicBezTo>
                    <a:pt x="10369" y="18065"/>
                    <a:pt x="10357" y="18065"/>
                    <a:pt x="10335" y="18065"/>
                  </a:cubicBezTo>
                  <a:cubicBezTo>
                    <a:pt x="8066" y="18065"/>
                    <a:pt x="5967" y="17137"/>
                    <a:pt x="5127" y="15709"/>
                  </a:cubicBezTo>
                  <a:cubicBezTo>
                    <a:pt x="4719" y="15014"/>
                    <a:pt x="3721" y="14584"/>
                    <a:pt x="2666" y="14584"/>
                  </a:cubicBezTo>
                  <a:cubicBezTo>
                    <a:pt x="2348" y="14584"/>
                    <a:pt x="2030" y="14622"/>
                    <a:pt x="1713" y="14705"/>
                  </a:cubicBezTo>
                  <a:cubicBezTo>
                    <a:pt x="329" y="15060"/>
                    <a:pt x="-352" y="16072"/>
                    <a:pt x="181" y="16993"/>
                  </a:cubicBezTo>
                  <a:cubicBezTo>
                    <a:pt x="1792" y="19757"/>
                    <a:pt x="5831" y="21600"/>
                    <a:pt x="10278" y="21600"/>
                  </a:cubicBezTo>
                  <a:lnTo>
                    <a:pt x="10493" y="21600"/>
                  </a:lnTo>
                  <a:cubicBezTo>
                    <a:pt x="16143" y="21509"/>
                    <a:pt x="20783" y="18519"/>
                    <a:pt x="21078" y="14773"/>
                  </a:cubicBezTo>
                  <a:cubicBezTo>
                    <a:pt x="21248" y="12771"/>
                    <a:pt x="20193" y="10876"/>
                    <a:pt x="18128" y="9418"/>
                  </a:cubicBezTo>
                  <a:cubicBezTo>
                    <a:pt x="16098" y="7998"/>
                    <a:pt x="13227" y="7190"/>
                    <a:pt x="10278" y="7190"/>
                  </a:cubicBezTo>
                  <a:cubicBezTo>
                    <a:pt x="9438" y="7190"/>
                    <a:pt x="8690" y="7205"/>
                    <a:pt x="8032" y="7258"/>
                  </a:cubicBezTo>
                  <a:lnTo>
                    <a:pt x="8973" y="3535"/>
                  </a:lnTo>
                  <a:lnTo>
                    <a:pt x="16756" y="3535"/>
                  </a:lnTo>
                  <a:cubicBezTo>
                    <a:pt x="18219" y="3535"/>
                    <a:pt x="19410" y="2742"/>
                    <a:pt x="19410" y="1767"/>
                  </a:cubicBezTo>
                  <a:cubicBezTo>
                    <a:pt x="19410" y="793"/>
                    <a:pt x="18219" y="0"/>
                    <a:pt x="1675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83" name="Google Shape;3108;p51"/>
            <p:cNvSpPr/>
            <p:nvPr/>
          </p:nvSpPr>
          <p:spPr>
            <a:xfrm>
              <a:off x="138498" y="156224"/>
              <a:ext cx="46507" cy="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6" h="21600" extrusionOk="0">
                  <a:moveTo>
                    <a:pt x="6712" y="0"/>
                  </a:moveTo>
                  <a:cubicBezTo>
                    <a:pt x="5406" y="0"/>
                    <a:pt x="4305" y="619"/>
                    <a:pt x="4100" y="1480"/>
                  </a:cubicBezTo>
                  <a:lnTo>
                    <a:pt x="2102" y="9463"/>
                  </a:lnTo>
                  <a:cubicBezTo>
                    <a:pt x="1931" y="10128"/>
                    <a:pt x="2329" y="10792"/>
                    <a:pt x="3135" y="11185"/>
                  </a:cubicBezTo>
                  <a:cubicBezTo>
                    <a:pt x="3601" y="11412"/>
                    <a:pt x="4146" y="11525"/>
                    <a:pt x="4702" y="11525"/>
                  </a:cubicBezTo>
                  <a:cubicBezTo>
                    <a:pt x="5122" y="11525"/>
                    <a:pt x="5543" y="11465"/>
                    <a:pt x="5917" y="11329"/>
                  </a:cubicBezTo>
                  <a:cubicBezTo>
                    <a:pt x="5940" y="11329"/>
                    <a:pt x="6031" y="11298"/>
                    <a:pt x="6156" y="11261"/>
                  </a:cubicBezTo>
                  <a:cubicBezTo>
                    <a:pt x="7235" y="10936"/>
                    <a:pt x="8132" y="10724"/>
                    <a:pt x="10278" y="10724"/>
                  </a:cubicBezTo>
                  <a:cubicBezTo>
                    <a:pt x="11800" y="10724"/>
                    <a:pt x="13231" y="11117"/>
                    <a:pt x="14287" y="11865"/>
                  </a:cubicBezTo>
                  <a:cubicBezTo>
                    <a:pt x="15355" y="12597"/>
                    <a:pt x="15877" y="13557"/>
                    <a:pt x="15798" y="14591"/>
                  </a:cubicBezTo>
                  <a:cubicBezTo>
                    <a:pt x="15775" y="14969"/>
                    <a:pt x="15650" y="15339"/>
                    <a:pt x="15434" y="15709"/>
                  </a:cubicBezTo>
                  <a:cubicBezTo>
                    <a:pt x="14628" y="17091"/>
                    <a:pt x="12595" y="18035"/>
                    <a:pt x="10403" y="18065"/>
                  </a:cubicBezTo>
                  <a:cubicBezTo>
                    <a:pt x="10381" y="18065"/>
                    <a:pt x="10369" y="18065"/>
                    <a:pt x="10346" y="18065"/>
                  </a:cubicBezTo>
                  <a:cubicBezTo>
                    <a:pt x="8052" y="18065"/>
                    <a:pt x="5963" y="17137"/>
                    <a:pt x="5134" y="15709"/>
                  </a:cubicBezTo>
                  <a:cubicBezTo>
                    <a:pt x="4725" y="15014"/>
                    <a:pt x="3714" y="14584"/>
                    <a:pt x="2658" y="14584"/>
                  </a:cubicBezTo>
                  <a:cubicBezTo>
                    <a:pt x="2329" y="14584"/>
                    <a:pt x="2011" y="14622"/>
                    <a:pt x="1693" y="14705"/>
                  </a:cubicBezTo>
                  <a:cubicBezTo>
                    <a:pt x="330" y="15060"/>
                    <a:pt x="-340" y="16072"/>
                    <a:pt x="171" y="16993"/>
                  </a:cubicBezTo>
                  <a:cubicBezTo>
                    <a:pt x="1784" y="19757"/>
                    <a:pt x="5838" y="21600"/>
                    <a:pt x="10301" y="21600"/>
                  </a:cubicBezTo>
                  <a:lnTo>
                    <a:pt x="10505" y="21600"/>
                  </a:lnTo>
                  <a:cubicBezTo>
                    <a:pt x="14900" y="21524"/>
                    <a:pt x="18773" y="19735"/>
                    <a:pt x="20386" y="16993"/>
                  </a:cubicBezTo>
                  <a:cubicBezTo>
                    <a:pt x="20783" y="16283"/>
                    <a:pt x="21044" y="15535"/>
                    <a:pt x="21112" y="14773"/>
                  </a:cubicBezTo>
                  <a:cubicBezTo>
                    <a:pt x="21260" y="12771"/>
                    <a:pt x="20192" y="10876"/>
                    <a:pt x="18137" y="9433"/>
                  </a:cubicBezTo>
                  <a:cubicBezTo>
                    <a:pt x="16093" y="8006"/>
                    <a:pt x="13231" y="7190"/>
                    <a:pt x="10278" y="7190"/>
                  </a:cubicBezTo>
                  <a:cubicBezTo>
                    <a:pt x="9427" y="7190"/>
                    <a:pt x="8677" y="7205"/>
                    <a:pt x="8018" y="7258"/>
                  </a:cubicBezTo>
                  <a:lnTo>
                    <a:pt x="8961" y="3535"/>
                  </a:lnTo>
                  <a:lnTo>
                    <a:pt x="16751" y="3535"/>
                  </a:lnTo>
                  <a:cubicBezTo>
                    <a:pt x="18216" y="3535"/>
                    <a:pt x="19409" y="2742"/>
                    <a:pt x="19409" y="1767"/>
                  </a:cubicBezTo>
                  <a:cubicBezTo>
                    <a:pt x="19409" y="793"/>
                    <a:pt x="18216" y="0"/>
                    <a:pt x="16751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84" name="Google Shape;3109;p51"/>
            <p:cNvSpPr/>
            <p:nvPr/>
          </p:nvSpPr>
          <p:spPr>
            <a:xfrm>
              <a:off x="168549" y="65337"/>
              <a:ext cx="432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922" y="0"/>
                  </a:moveTo>
                  <a:cubicBezTo>
                    <a:pt x="1311" y="0"/>
                    <a:pt x="0" y="4857"/>
                    <a:pt x="0" y="10823"/>
                  </a:cubicBezTo>
                  <a:cubicBezTo>
                    <a:pt x="0" y="16790"/>
                    <a:pt x="1311" y="21600"/>
                    <a:pt x="2922" y="21600"/>
                  </a:cubicBezTo>
                  <a:lnTo>
                    <a:pt x="18678" y="21600"/>
                  </a:lnTo>
                  <a:cubicBezTo>
                    <a:pt x="20289" y="21600"/>
                    <a:pt x="21600" y="16790"/>
                    <a:pt x="21600" y="10823"/>
                  </a:cubicBezTo>
                  <a:cubicBezTo>
                    <a:pt x="21600" y="4857"/>
                    <a:pt x="20289" y="0"/>
                    <a:pt x="1867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785" name="Google Shape;3110;p51"/>
            <p:cNvSpPr/>
            <p:nvPr/>
          </p:nvSpPr>
          <p:spPr>
            <a:xfrm>
              <a:off x="168549" y="89937"/>
              <a:ext cx="432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922" y="0"/>
                  </a:moveTo>
                  <a:cubicBezTo>
                    <a:pt x="1311" y="0"/>
                    <a:pt x="0" y="4810"/>
                    <a:pt x="0" y="10777"/>
                  </a:cubicBezTo>
                  <a:cubicBezTo>
                    <a:pt x="0" y="16743"/>
                    <a:pt x="1311" y="21600"/>
                    <a:pt x="2922" y="21600"/>
                  </a:cubicBezTo>
                  <a:lnTo>
                    <a:pt x="18678" y="21600"/>
                  </a:lnTo>
                  <a:cubicBezTo>
                    <a:pt x="20289" y="21600"/>
                    <a:pt x="21600" y="16743"/>
                    <a:pt x="21600" y="10777"/>
                  </a:cubicBezTo>
                  <a:cubicBezTo>
                    <a:pt x="21600" y="4810"/>
                    <a:pt x="20289" y="0"/>
                    <a:pt x="1867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sp>
        <p:nvSpPr>
          <p:cNvPr id="2787" name="Google Shape;3111;p51"/>
          <p:cNvSpPr/>
          <p:nvPr/>
        </p:nvSpPr>
        <p:spPr>
          <a:xfrm>
            <a:off x="1193407" y="3730515"/>
            <a:ext cx="768601" cy="768601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000000"/>
                </a:solidFill>
                <a:latin typeface="Fredoka"/>
                <a:ea typeface="Fredoka"/>
                <a:cs typeface="Fredoka"/>
                <a:sym typeface="Fredoka"/>
              </a:defRPr>
            </a:pPr>
            <a:endParaRPr/>
          </a:p>
        </p:txBody>
      </p:sp>
      <p:grpSp>
        <p:nvGrpSpPr>
          <p:cNvPr id="2817" name="Google Shape;3112;p51"/>
          <p:cNvGrpSpPr/>
          <p:nvPr/>
        </p:nvGrpSpPr>
        <p:grpSpPr>
          <a:xfrm>
            <a:off x="7167867" y="3370836"/>
            <a:ext cx="1774324" cy="1647628"/>
            <a:chOff x="0" y="0"/>
            <a:chExt cx="1774323" cy="1647627"/>
          </a:xfrm>
        </p:grpSpPr>
        <p:grpSp>
          <p:nvGrpSpPr>
            <p:cNvPr id="2802" name="Google Shape;3113;p51"/>
            <p:cNvGrpSpPr/>
            <p:nvPr/>
          </p:nvGrpSpPr>
          <p:grpSpPr>
            <a:xfrm>
              <a:off x="699665" y="881261"/>
              <a:ext cx="1074659" cy="766367"/>
              <a:chOff x="0" y="0"/>
              <a:chExt cx="1074657" cy="766365"/>
            </a:xfrm>
          </p:grpSpPr>
          <p:sp>
            <p:nvSpPr>
              <p:cNvPr id="2788" name="Google Shape;3114;p51"/>
              <p:cNvSpPr/>
              <p:nvPr/>
            </p:nvSpPr>
            <p:spPr>
              <a:xfrm rot="1174135" flipH="1">
                <a:off x="381157" y="240995"/>
                <a:ext cx="414433" cy="3086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89" name="Google Shape;3115;p51"/>
              <p:cNvSpPr/>
              <p:nvPr/>
            </p:nvSpPr>
            <p:spPr>
              <a:xfrm rot="1174135" flipH="1">
                <a:off x="132936" y="68749"/>
                <a:ext cx="171315" cy="145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0" name="Google Shape;3116;p51"/>
              <p:cNvSpPr/>
              <p:nvPr/>
            </p:nvSpPr>
            <p:spPr>
              <a:xfrm rot="1174135" flipH="1">
                <a:off x="838419" y="512768"/>
                <a:ext cx="107708" cy="211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1" name="Google Shape;3117;p51"/>
              <p:cNvSpPr/>
              <p:nvPr/>
            </p:nvSpPr>
            <p:spPr>
              <a:xfrm rot="1174135" flipH="1">
                <a:off x="779459" y="465922"/>
                <a:ext cx="100704" cy="220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2" name="Google Shape;3118;p51"/>
              <p:cNvSpPr/>
              <p:nvPr/>
            </p:nvSpPr>
            <p:spPr>
              <a:xfrm rot="1174135" flipH="1">
                <a:off x="725003" y="428481"/>
                <a:ext cx="92379" cy="211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3" name="Google Shape;3119;p51"/>
              <p:cNvSpPr/>
              <p:nvPr/>
            </p:nvSpPr>
            <p:spPr>
              <a:xfrm rot="1174135" flipH="1">
                <a:off x="263101" y="90130"/>
                <a:ext cx="89235" cy="205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4" name="Google Shape;3120;p51"/>
              <p:cNvSpPr/>
              <p:nvPr/>
            </p:nvSpPr>
            <p:spPr>
              <a:xfrm rot="1174135" flipH="1">
                <a:off x="309722" y="120617"/>
                <a:ext cx="84708" cy="2076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5" name="Google Shape;3121;p51"/>
              <p:cNvSpPr/>
              <p:nvPr/>
            </p:nvSpPr>
            <p:spPr>
              <a:xfrm rot="1174135" flipH="1">
                <a:off x="361528" y="154266"/>
                <a:ext cx="75902" cy="2068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6" name="Google Shape;3122;p51"/>
              <p:cNvSpPr/>
              <p:nvPr/>
            </p:nvSpPr>
            <p:spPr>
              <a:xfrm rot="1174135" flipH="1">
                <a:off x="50048" y="149725"/>
                <a:ext cx="974561" cy="4669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7" name="Google Shape;3123;p51"/>
              <p:cNvSpPr/>
              <p:nvPr/>
            </p:nvSpPr>
            <p:spPr>
              <a:xfrm rot="1174135" flipH="1">
                <a:off x="433353" y="317562"/>
                <a:ext cx="302670" cy="1734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8" name="Google Shape;3124;p51"/>
              <p:cNvSpPr/>
              <p:nvPr/>
            </p:nvSpPr>
            <p:spPr>
              <a:xfrm rot="1174135" flipH="1">
                <a:off x="451483" y="334380"/>
                <a:ext cx="268254" cy="1413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799" name="Google Shape;3125;p51"/>
              <p:cNvSpPr/>
              <p:nvPr/>
            </p:nvSpPr>
            <p:spPr>
              <a:xfrm rot="1174135" flipH="1">
                <a:off x="557169" y="385578"/>
                <a:ext cx="46300" cy="427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00" name="Google Shape;3126;p51"/>
              <p:cNvSpPr/>
              <p:nvPr/>
            </p:nvSpPr>
            <p:spPr>
              <a:xfrm rot="1174135" flipH="1">
                <a:off x="534629" y="353649"/>
                <a:ext cx="18141" cy="193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01" name="Google Shape;3127;p51"/>
              <p:cNvSpPr/>
              <p:nvPr/>
            </p:nvSpPr>
            <p:spPr>
              <a:xfrm rot="1174135" flipH="1">
                <a:off x="622893" y="418519"/>
                <a:ext cx="18065" cy="19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809" name="Google Shape;3128;p51"/>
            <p:cNvGrpSpPr/>
            <p:nvPr/>
          </p:nvGrpSpPr>
          <p:grpSpPr>
            <a:xfrm>
              <a:off x="410333" y="114515"/>
              <a:ext cx="607812" cy="536133"/>
              <a:chOff x="0" y="0"/>
              <a:chExt cx="607811" cy="536132"/>
            </a:xfrm>
          </p:grpSpPr>
          <p:sp>
            <p:nvSpPr>
              <p:cNvPr id="2803" name="Google Shape;3129;p51"/>
              <p:cNvSpPr/>
              <p:nvPr/>
            </p:nvSpPr>
            <p:spPr>
              <a:xfrm>
                <a:off x="188685" y="4054"/>
                <a:ext cx="192932" cy="1671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85" h="21600" extrusionOk="0">
                    <a:moveTo>
                      <a:pt x="9738" y="0"/>
                    </a:moveTo>
                    <a:cubicBezTo>
                      <a:pt x="7991" y="0"/>
                      <a:pt x="6405" y="480"/>
                      <a:pt x="4912" y="1424"/>
                    </a:cubicBezTo>
                    <a:cubicBezTo>
                      <a:pt x="1369" y="3651"/>
                      <a:pt x="-479" y="8298"/>
                      <a:pt x="108" y="13320"/>
                    </a:cubicBezTo>
                    <a:cubicBezTo>
                      <a:pt x="528" y="17207"/>
                      <a:pt x="3325" y="19626"/>
                      <a:pt x="5810" y="20325"/>
                    </a:cubicBezTo>
                    <a:cubicBezTo>
                      <a:pt x="7180" y="21093"/>
                      <a:pt x="8767" y="21539"/>
                      <a:pt x="10296" y="21600"/>
                    </a:cubicBezTo>
                    <a:lnTo>
                      <a:pt x="10556" y="21600"/>
                    </a:lnTo>
                    <a:cubicBezTo>
                      <a:pt x="14469" y="21600"/>
                      <a:pt x="17476" y="19879"/>
                      <a:pt x="19324" y="16569"/>
                    </a:cubicBezTo>
                    <a:cubicBezTo>
                      <a:pt x="20802" y="13896"/>
                      <a:pt x="21121" y="10778"/>
                      <a:pt x="20063" y="7791"/>
                    </a:cubicBezTo>
                    <a:cubicBezTo>
                      <a:pt x="18853" y="4158"/>
                      <a:pt x="15788" y="1170"/>
                      <a:pt x="12404" y="341"/>
                    </a:cubicBezTo>
                    <a:cubicBezTo>
                      <a:pt x="11477" y="114"/>
                      <a:pt x="10593" y="0"/>
                      <a:pt x="973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04" name="Google Shape;3130;p51"/>
              <p:cNvSpPr/>
              <p:nvPr/>
            </p:nvSpPr>
            <p:spPr>
              <a:xfrm>
                <a:off x="3922" y="207681"/>
                <a:ext cx="599808" cy="1186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58" h="21600" extrusionOk="0">
                    <a:moveTo>
                      <a:pt x="15499" y="0"/>
                    </a:moveTo>
                    <a:cubicBezTo>
                      <a:pt x="14914" y="0"/>
                      <a:pt x="14339" y="135"/>
                      <a:pt x="13814" y="258"/>
                    </a:cubicBezTo>
                    <a:cubicBezTo>
                      <a:pt x="13287" y="345"/>
                      <a:pt x="12758" y="529"/>
                      <a:pt x="12231" y="529"/>
                    </a:cubicBezTo>
                    <a:lnTo>
                      <a:pt x="11895" y="529"/>
                    </a:lnTo>
                    <a:cubicBezTo>
                      <a:pt x="10891" y="529"/>
                      <a:pt x="9886" y="431"/>
                      <a:pt x="8918" y="345"/>
                    </a:cubicBezTo>
                    <a:cubicBezTo>
                      <a:pt x="7949" y="258"/>
                      <a:pt x="6926" y="172"/>
                      <a:pt x="5923" y="172"/>
                    </a:cubicBezTo>
                    <a:cubicBezTo>
                      <a:pt x="4090" y="172"/>
                      <a:pt x="2611" y="431"/>
                      <a:pt x="1254" y="1058"/>
                    </a:cubicBezTo>
                    <a:cubicBezTo>
                      <a:pt x="568" y="1428"/>
                      <a:pt x="38" y="4295"/>
                      <a:pt x="2" y="7791"/>
                    </a:cubicBezTo>
                    <a:cubicBezTo>
                      <a:pt x="-32" y="11114"/>
                      <a:pt x="425" y="13982"/>
                      <a:pt x="1061" y="14609"/>
                    </a:cubicBezTo>
                    <a:cubicBezTo>
                      <a:pt x="4143" y="17662"/>
                      <a:pt x="7226" y="19631"/>
                      <a:pt x="10222" y="20529"/>
                    </a:cubicBezTo>
                    <a:cubicBezTo>
                      <a:pt x="10891" y="20702"/>
                      <a:pt x="11631" y="20800"/>
                      <a:pt x="12547" y="20800"/>
                    </a:cubicBezTo>
                    <a:cubicBezTo>
                      <a:pt x="12971" y="20800"/>
                      <a:pt x="13411" y="20702"/>
                      <a:pt x="13834" y="20702"/>
                    </a:cubicBezTo>
                    <a:lnTo>
                      <a:pt x="15084" y="20702"/>
                    </a:lnTo>
                    <a:cubicBezTo>
                      <a:pt x="15647" y="20702"/>
                      <a:pt x="16230" y="20886"/>
                      <a:pt x="16793" y="21157"/>
                    </a:cubicBezTo>
                    <a:lnTo>
                      <a:pt x="16829" y="21157"/>
                    </a:lnTo>
                    <a:cubicBezTo>
                      <a:pt x="17303" y="21329"/>
                      <a:pt x="17833" y="21514"/>
                      <a:pt x="18379" y="21600"/>
                    </a:cubicBezTo>
                    <a:lnTo>
                      <a:pt x="18732" y="21600"/>
                    </a:lnTo>
                    <a:cubicBezTo>
                      <a:pt x="19206" y="21600"/>
                      <a:pt x="19629" y="21514"/>
                      <a:pt x="20035" y="21243"/>
                    </a:cubicBezTo>
                    <a:cubicBezTo>
                      <a:pt x="20739" y="20800"/>
                      <a:pt x="21285" y="18105"/>
                      <a:pt x="21425" y="14425"/>
                    </a:cubicBezTo>
                    <a:cubicBezTo>
                      <a:pt x="21568" y="10572"/>
                      <a:pt x="21232" y="6806"/>
                      <a:pt x="20598" y="5009"/>
                    </a:cubicBezTo>
                    <a:cubicBezTo>
                      <a:pt x="19452" y="1871"/>
                      <a:pt x="18062" y="258"/>
                      <a:pt x="16230" y="74"/>
                    </a:cubicBezTo>
                    <a:cubicBezTo>
                      <a:pt x="15985" y="25"/>
                      <a:pt x="15744" y="0"/>
                      <a:pt x="1549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05" name="Google Shape;3131;p51"/>
              <p:cNvSpPr/>
              <p:nvPr/>
            </p:nvSpPr>
            <p:spPr>
              <a:xfrm>
                <a:off x="184299" y="353794"/>
                <a:ext cx="206974" cy="1778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07" h="21600" extrusionOk="0">
                    <a:moveTo>
                      <a:pt x="10109" y="0"/>
                    </a:moveTo>
                    <a:cubicBezTo>
                      <a:pt x="8882" y="0"/>
                      <a:pt x="7683" y="172"/>
                      <a:pt x="6676" y="492"/>
                    </a:cubicBezTo>
                    <a:cubicBezTo>
                      <a:pt x="2755" y="1682"/>
                      <a:pt x="142" y="5392"/>
                      <a:pt x="46" y="9758"/>
                    </a:cubicBezTo>
                    <a:lnTo>
                      <a:pt x="46" y="9815"/>
                    </a:lnTo>
                    <a:cubicBezTo>
                      <a:pt x="-209" y="12507"/>
                      <a:pt x="597" y="15264"/>
                      <a:pt x="2203" y="17357"/>
                    </a:cubicBezTo>
                    <a:cubicBezTo>
                      <a:pt x="4216" y="19983"/>
                      <a:pt x="7276" y="21543"/>
                      <a:pt x="10591" y="21600"/>
                    </a:cubicBezTo>
                    <a:lnTo>
                      <a:pt x="10942" y="21600"/>
                    </a:lnTo>
                    <a:cubicBezTo>
                      <a:pt x="12197" y="21600"/>
                      <a:pt x="13506" y="21419"/>
                      <a:pt x="14657" y="20943"/>
                    </a:cubicBezTo>
                    <a:cubicBezTo>
                      <a:pt x="17173" y="19983"/>
                      <a:pt x="19179" y="17948"/>
                      <a:pt x="20281" y="15141"/>
                    </a:cubicBezTo>
                    <a:cubicBezTo>
                      <a:pt x="21336" y="12450"/>
                      <a:pt x="21391" y="9339"/>
                      <a:pt x="20385" y="6467"/>
                    </a:cubicBezTo>
                    <a:cubicBezTo>
                      <a:pt x="19027" y="2585"/>
                      <a:pt x="15416" y="131"/>
                      <a:pt x="10639" y="8"/>
                    </a:cubicBezTo>
                    <a:cubicBezTo>
                      <a:pt x="10460" y="0"/>
                      <a:pt x="10281" y="0"/>
                      <a:pt x="1010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06" name="Google Shape;3132;p51"/>
              <p:cNvSpPr/>
              <p:nvPr/>
            </p:nvSpPr>
            <p:spPr>
              <a:xfrm>
                <a:off x="184608" y="0"/>
                <a:ext cx="201025" cy="1755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99" h="21600" extrusionOk="0">
                    <a:moveTo>
                      <a:pt x="9750" y="1006"/>
                    </a:moveTo>
                    <a:cubicBezTo>
                      <a:pt x="10509" y="1006"/>
                      <a:pt x="11372" y="1122"/>
                      <a:pt x="12283" y="1305"/>
                    </a:cubicBezTo>
                    <a:cubicBezTo>
                      <a:pt x="15380" y="2095"/>
                      <a:pt x="18163" y="4764"/>
                      <a:pt x="19333" y="8090"/>
                    </a:cubicBezTo>
                    <a:cubicBezTo>
                      <a:pt x="20244" y="10758"/>
                      <a:pt x="19994" y="13602"/>
                      <a:pt x="18623" y="16030"/>
                    </a:cubicBezTo>
                    <a:cubicBezTo>
                      <a:pt x="16897" y="18998"/>
                      <a:pt x="14162" y="20577"/>
                      <a:pt x="10558" y="20577"/>
                    </a:cubicBezTo>
                    <a:lnTo>
                      <a:pt x="10307" y="20577"/>
                    </a:lnTo>
                    <a:cubicBezTo>
                      <a:pt x="8936" y="20511"/>
                      <a:pt x="7468" y="20087"/>
                      <a:pt x="6201" y="19364"/>
                    </a:cubicBezTo>
                    <a:lnTo>
                      <a:pt x="6097" y="19364"/>
                    </a:lnTo>
                    <a:cubicBezTo>
                      <a:pt x="3814" y="18698"/>
                      <a:pt x="1330" y="16578"/>
                      <a:pt x="927" y="13120"/>
                    </a:cubicBezTo>
                    <a:cubicBezTo>
                      <a:pt x="419" y="8580"/>
                      <a:pt x="2089" y="4340"/>
                      <a:pt x="5338" y="2278"/>
                    </a:cubicBezTo>
                    <a:cubicBezTo>
                      <a:pt x="6709" y="1430"/>
                      <a:pt x="8129" y="1006"/>
                      <a:pt x="9750" y="1006"/>
                    </a:cubicBezTo>
                    <a:close/>
                    <a:moveTo>
                      <a:pt x="9716" y="0"/>
                    </a:moveTo>
                    <a:cubicBezTo>
                      <a:pt x="7997" y="0"/>
                      <a:pt x="6452" y="457"/>
                      <a:pt x="4935" y="1430"/>
                    </a:cubicBezTo>
                    <a:cubicBezTo>
                      <a:pt x="1379" y="3608"/>
                      <a:pt x="-493" y="8273"/>
                      <a:pt x="112" y="13244"/>
                    </a:cubicBezTo>
                    <a:cubicBezTo>
                      <a:pt x="572" y="17119"/>
                      <a:pt x="3306" y="19605"/>
                      <a:pt x="5846" y="20328"/>
                    </a:cubicBezTo>
                    <a:cubicBezTo>
                      <a:pt x="7210" y="21060"/>
                      <a:pt x="8783" y="21542"/>
                      <a:pt x="10307" y="21542"/>
                    </a:cubicBezTo>
                    <a:lnTo>
                      <a:pt x="10558" y="21600"/>
                    </a:lnTo>
                    <a:cubicBezTo>
                      <a:pt x="14413" y="21542"/>
                      <a:pt x="17454" y="19846"/>
                      <a:pt x="19284" y="16578"/>
                    </a:cubicBezTo>
                    <a:cubicBezTo>
                      <a:pt x="20856" y="13851"/>
                      <a:pt x="21107" y="10700"/>
                      <a:pt x="20091" y="7666"/>
                    </a:cubicBezTo>
                    <a:cubicBezTo>
                      <a:pt x="18880" y="4091"/>
                      <a:pt x="15784" y="1122"/>
                      <a:pt x="12436" y="341"/>
                    </a:cubicBezTo>
                    <a:cubicBezTo>
                      <a:pt x="11476" y="116"/>
                      <a:pt x="10571" y="0"/>
                      <a:pt x="971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07" name="Google Shape;3133;p51"/>
              <p:cNvSpPr/>
              <p:nvPr/>
            </p:nvSpPr>
            <p:spPr>
              <a:xfrm>
                <a:off x="0" y="203558"/>
                <a:ext cx="607812" cy="1267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6" h="21600" extrusionOk="0">
                    <a:moveTo>
                      <a:pt x="15674" y="1428"/>
                    </a:moveTo>
                    <a:cubicBezTo>
                      <a:pt x="15831" y="1428"/>
                      <a:pt x="15988" y="1428"/>
                      <a:pt x="16146" y="1452"/>
                    </a:cubicBezTo>
                    <a:cubicBezTo>
                      <a:pt x="17918" y="1613"/>
                      <a:pt x="19272" y="3122"/>
                      <a:pt x="20386" y="6060"/>
                    </a:cubicBezTo>
                    <a:cubicBezTo>
                      <a:pt x="20958" y="7580"/>
                      <a:pt x="21254" y="10771"/>
                      <a:pt x="21132" y="14043"/>
                    </a:cubicBezTo>
                    <a:cubicBezTo>
                      <a:pt x="21010" y="17234"/>
                      <a:pt x="20507" y="19492"/>
                      <a:pt x="19882" y="19837"/>
                    </a:cubicBezTo>
                    <a:cubicBezTo>
                      <a:pt x="19482" y="20079"/>
                      <a:pt x="19065" y="20252"/>
                      <a:pt x="18614" y="20252"/>
                    </a:cubicBezTo>
                    <a:cubicBezTo>
                      <a:pt x="18492" y="20252"/>
                      <a:pt x="18387" y="20252"/>
                      <a:pt x="18266" y="20172"/>
                    </a:cubicBezTo>
                    <a:cubicBezTo>
                      <a:pt x="17743" y="20172"/>
                      <a:pt x="17224" y="19918"/>
                      <a:pt x="16737" y="19745"/>
                    </a:cubicBezTo>
                    <a:lnTo>
                      <a:pt x="16701" y="19745"/>
                    </a:lnTo>
                    <a:cubicBezTo>
                      <a:pt x="16146" y="19584"/>
                      <a:pt x="15571" y="19331"/>
                      <a:pt x="15015" y="19331"/>
                    </a:cubicBezTo>
                    <a:lnTo>
                      <a:pt x="14930" y="19331"/>
                    </a:lnTo>
                    <a:cubicBezTo>
                      <a:pt x="14546" y="19331"/>
                      <a:pt x="14164" y="19411"/>
                      <a:pt x="13783" y="19411"/>
                    </a:cubicBezTo>
                    <a:lnTo>
                      <a:pt x="12514" y="19411"/>
                    </a:lnTo>
                    <a:cubicBezTo>
                      <a:pt x="11610" y="19411"/>
                      <a:pt x="10880" y="19331"/>
                      <a:pt x="10220" y="19158"/>
                    </a:cubicBezTo>
                    <a:cubicBezTo>
                      <a:pt x="7282" y="18409"/>
                      <a:pt x="4242" y="16554"/>
                      <a:pt x="1218" y="13709"/>
                    </a:cubicBezTo>
                    <a:cubicBezTo>
                      <a:pt x="646" y="13202"/>
                      <a:pt x="262" y="10771"/>
                      <a:pt x="281" y="7995"/>
                    </a:cubicBezTo>
                    <a:cubicBezTo>
                      <a:pt x="314" y="5138"/>
                      <a:pt x="784" y="2707"/>
                      <a:pt x="1375" y="2454"/>
                    </a:cubicBezTo>
                    <a:cubicBezTo>
                      <a:pt x="2713" y="1786"/>
                      <a:pt x="4172" y="1532"/>
                      <a:pt x="5980" y="1532"/>
                    </a:cubicBezTo>
                    <a:cubicBezTo>
                      <a:pt x="6970" y="1532"/>
                      <a:pt x="7962" y="1613"/>
                      <a:pt x="8935" y="1693"/>
                    </a:cubicBezTo>
                    <a:cubicBezTo>
                      <a:pt x="9888" y="1786"/>
                      <a:pt x="10880" y="1866"/>
                      <a:pt x="11870" y="1866"/>
                    </a:cubicBezTo>
                    <a:lnTo>
                      <a:pt x="12202" y="1866"/>
                    </a:lnTo>
                    <a:cubicBezTo>
                      <a:pt x="12721" y="1866"/>
                      <a:pt x="13244" y="1786"/>
                      <a:pt x="13763" y="1613"/>
                    </a:cubicBezTo>
                    <a:cubicBezTo>
                      <a:pt x="14326" y="1544"/>
                      <a:pt x="15003" y="1428"/>
                      <a:pt x="15674" y="1428"/>
                    </a:cubicBezTo>
                    <a:close/>
                    <a:moveTo>
                      <a:pt x="15700" y="0"/>
                    </a:moveTo>
                    <a:cubicBezTo>
                      <a:pt x="15011" y="0"/>
                      <a:pt x="14314" y="138"/>
                      <a:pt x="13747" y="276"/>
                    </a:cubicBezTo>
                    <a:cubicBezTo>
                      <a:pt x="13244" y="357"/>
                      <a:pt x="12705" y="438"/>
                      <a:pt x="12202" y="438"/>
                    </a:cubicBezTo>
                    <a:lnTo>
                      <a:pt x="11870" y="438"/>
                    </a:lnTo>
                    <a:cubicBezTo>
                      <a:pt x="10880" y="438"/>
                      <a:pt x="9888" y="357"/>
                      <a:pt x="8935" y="276"/>
                    </a:cubicBezTo>
                    <a:cubicBezTo>
                      <a:pt x="7978" y="184"/>
                      <a:pt x="6970" y="104"/>
                      <a:pt x="5980" y="104"/>
                    </a:cubicBezTo>
                    <a:cubicBezTo>
                      <a:pt x="4172" y="104"/>
                      <a:pt x="2696" y="438"/>
                      <a:pt x="1356" y="1025"/>
                    </a:cubicBezTo>
                    <a:cubicBezTo>
                      <a:pt x="610" y="1359"/>
                      <a:pt x="38" y="4389"/>
                      <a:pt x="2" y="7995"/>
                    </a:cubicBezTo>
                    <a:cubicBezTo>
                      <a:pt x="-34" y="11439"/>
                      <a:pt x="452" y="14377"/>
                      <a:pt x="1165" y="15045"/>
                    </a:cubicBezTo>
                    <a:cubicBezTo>
                      <a:pt x="4208" y="17902"/>
                      <a:pt x="7249" y="19745"/>
                      <a:pt x="10203" y="20586"/>
                    </a:cubicBezTo>
                    <a:cubicBezTo>
                      <a:pt x="10880" y="20759"/>
                      <a:pt x="11610" y="20840"/>
                      <a:pt x="12514" y="20840"/>
                    </a:cubicBezTo>
                    <a:cubicBezTo>
                      <a:pt x="12931" y="20840"/>
                      <a:pt x="13365" y="20840"/>
                      <a:pt x="13783" y="20759"/>
                    </a:cubicBezTo>
                    <a:lnTo>
                      <a:pt x="15015" y="20759"/>
                    </a:lnTo>
                    <a:cubicBezTo>
                      <a:pt x="15554" y="20759"/>
                      <a:pt x="16127" y="20920"/>
                      <a:pt x="16685" y="21174"/>
                    </a:cubicBezTo>
                    <a:lnTo>
                      <a:pt x="16737" y="21174"/>
                    </a:lnTo>
                    <a:cubicBezTo>
                      <a:pt x="17205" y="21347"/>
                      <a:pt x="17727" y="21508"/>
                      <a:pt x="18249" y="21600"/>
                    </a:cubicBezTo>
                    <a:lnTo>
                      <a:pt x="18614" y="21600"/>
                    </a:lnTo>
                    <a:cubicBezTo>
                      <a:pt x="19081" y="21600"/>
                      <a:pt x="19515" y="21508"/>
                      <a:pt x="19916" y="21254"/>
                    </a:cubicBezTo>
                    <a:cubicBezTo>
                      <a:pt x="20681" y="20840"/>
                      <a:pt x="21270" y="18063"/>
                      <a:pt x="21411" y="14296"/>
                    </a:cubicBezTo>
                    <a:cubicBezTo>
                      <a:pt x="21566" y="10426"/>
                      <a:pt x="21201" y="6647"/>
                      <a:pt x="20524" y="4804"/>
                    </a:cubicBezTo>
                    <a:cubicBezTo>
                      <a:pt x="19360" y="1786"/>
                      <a:pt x="17987" y="276"/>
                      <a:pt x="16162" y="23"/>
                    </a:cubicBezTo>
                    <a:cubicBezTo>
                      <a:pt x="16010" y="0"/>
                      <a:pt x="15855" y="0"/>
                      <a:pt x="15700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08" name="Google Shape;3134;p51"/>
              <p:cNvSpPr/>
              <p:nvPr/>
            </p:nvSpPr>
            <p:spPr>
              <a:xfrm>
                <a:off x="180199" y="349874"/>
                <a:ext cx="215320" cy="1862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4" h="21600" extrusionOk="0">
                    <a:moveTo>
                      <a:pt x="10571" y="925"/>
                    </a:moveTo>
                    <a:cubicBezTo>
                      <a:pt x="15005" y="1035"/>
                      <a:pt x="18386" y="3260"/>
                      <a:pt x="19637" y="6803"/>
                    </a:cubicBezTo>
                    <a:cubicBezTo>
                      <a:pt x="20550" y="9428"/>
                      <a:pt x="20504" y="12226"/>
                      <a:pt x="19492" y="14742"/>
                    </a:cubicBezTo>
                    <a:cubicBezTo>
                      <a:pt x="18525" y="17258"/>
                      <a:pt x="16692" y="19139"/>
                      <a:pt x="14330" y="20001"/>
                    </a:cubicBezTo>
                    <a:cubicBezTo>
                      <a:pt x="13271" y="20401"/>
                      <a:pt x="12067" y="20628"/>
                      <a:pt x="10909" y="20628"/>
                    </a:cubicBezTo>
                    <a:lnTo>
                      <a:pt x="10617" y="20628"/>
                    </a:lnTo>
                    <a:cubicBezTo>
                      <a:pt x="7487" y="20511"/>
                      <a:pt x="4642" y="19084"/>
                      <a:pt x="2808" y="16741"/>
                    </a:cubicBezTo>
                    <a:cubicBezTo>
                      <a:pt x="1313" y="14797"/>
                      <a:pt x="638" y="12344"/>
                      <a:pt x="830" y="9773"/>
                    </a:cubicBezTo>
                    <a:cubicBezTo>
                      <a:pt x="929" y="5831"/>
                      <a:pt x="3338" y="2461"/>
                      <a:pt x="6905" y="1379"/>
                    </a:cubicBezTo>
                    <a:cubicBezTo>
                      <a:pt x="7871" y="1089"/>
                      <a:pt x="9029" y="925"/>
                      <a:pt x="10233" y="925"/>
                    </a:cubicBezTo>
                    <a:close/>
                    <a:moveTo>
                      <a:pt x="10088" y="0"/>
                    </a:moveTo>
                    <a:cubicBezTo>
                      <a:pt x="8883" y="0"/>
                      <a:pt x="7725" y="165"/>
                      <a:pt x="6713" y="462"/>
                    </a:cubicBezTo>
                    <a:cubicBezTo>
                      <a:pt x="2808" y="1662"/>
                      <a:pt x="108" y="5376"/>
                      <a:pt x="56" y="9773"/>
                    </a:cubicBezTo>
                    <a:cubicBezTo>
                      <a:pt x="-229" y="12516"/>
                      <a:pt x="592" y="15260"/>
                      <a:pt x="2226" y="17368"/>
                    </a:cubicBezTo>
                    <a:cubicBezTo>
                      <a:pt x="4205" y="19938"/>
                      <a:pt x="7242" y="21482"/>
                      <a:pt x="10571" y="21600"/>
                    </a:cubicBezTo>
                    <a:lnTo>
                      <a:pt x="10909" y="21600"/>
                    </a:lnTo>
                    <a:cubicBezTo>
                      <a:pt x="12159" y="21600"/>
                      <a:pt x="13417" y="21365"/>
                      <a:pt x="14575" y="20910"/>
                    </a:cubicBezTo>
                    <a:cubicBezTo>
                      <a:pt x="17129" y="20001"/>
                      <a:pt x="19154" y="17940"/>
                      <a:pt x="20213" y="15142"/>
                    </a:cubicBezTo>
                    <a:cubicBezTo>
                      <a:pt x="21325" y="12399"/>
                      <a:pt x="21371" y="9319"/>
                      <a:pt x="20359" y="6458"/>
                    </a:cubicBezTo>
                    <a:cubicBezTo>
                      <a:pt x="19009" y="2524"/>
                      <a:pt x="15342" y="125"/>
                      <a:pt x="10617" y="8"/>
                    </a:cubicBezTo>
                    <a:cubicBezTo>
                      <a:pt x="10439" y="0"/>
                      <a:pt x="10267" y="0"/>
                      <a:pt x="1008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812" name="Google Shape;3135;p51"/>
            <p:cNvGrpSpPr/>
            <p:nvPr/>
          </p:nvGrpSpPr>
          <p:grpSpPr>
            <a:xfrm>
              <a:off x="1281859" y="-1"/>
              <a:ext cx="485738" cy="698332"/>
              <a:chOff x="0" y="0"/>
              <a:chExt cx="485736" cy="698330"/>
            </a:xfrm>
          </p:grpSpPr>
          <p:sp>
            <p:nvSpPr>
              <p:cNvPr id="2810" name="Google Shape;3136;p51"/>
              <p:cNvSpPr/>
              <p:nvPr/>
            </p:nvSpPr>
            <p:spPr>
              <a:xfrm>
                <a:off x="3948" y="3919"/>
                <a:ext cx="477818" cy="6904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8" h="21600" extrusionOk="0">
                    <a:moveTo>
                      <a:pt x="13214" y="13943"/>
                    </a:moveTo>
                    <a:cubicBezTo>
                      <a:pt x="13787" y="13943"/>
                      <a:pt x="14021" y="14050"/>
                      <a:pt x="14065" y="14082"/>
                    </a:cubicBezTo>
                    <a:cubicBezTo>
                      <a:pt x="14108" y="14127"/>
                      <a:pt x="14170" y="14342"/>
                      <a:pt x="13980" y="14837"/>
                    </a:cubicBezTo>
                    <a:cubicBezTo>
                      <a:pt x="13597" y="15714"/>
                      <a:pt x="11977" y="16947"/>
                      <a:pt x="10676" y="17055"/>
                    </a:cubicBezTo>
                    <a:cubicBezTo>
                      <a:pt x="10647" y="17057"/>
                      <a:pt x="10618" y="17059"/>
                      <a:pt x="10586" y="17059"/>
                    </a:cubicBezTo>
                    <a:cubicBezTo>
                      <a:pt x="10028" y="17059"/>
                      <a:pt x="9338" y="16659"/>
                      <a:pt x="8589" y="15915"/>
                    </a:cubicBezTo>
                    <a:cubicBezTo>
                      <a:pt x="9121" y="14913"/>
                      <a:pt x="11337" y="13943"/>
                      <a:pt x="13214" y="13943"/>
                    </a:cubicBezTo>
                    <a:close/>
                    <a:moveTo>
                      <a:pt x="11232" y="0"/>
                    </a:moveTo>
                    <a:cubicBezTo>
                      <a:pt x="8122" y="0"/>
                      <a:pt x="5394" y="1095"/>
                      <a:pt x="3094" y="3252"/>
                    </a:cubicBezTo>
                    <a:cubicBezTo>
                      <a:pt x="603" y="5592"/>
                      <a:pt x="-505" y="9306"/>
                      <a:pt x="217" y="12941"/>
                    </a:cubicBezTo>
                    <a:cubicBezTo>
                      <a:pt x="878" y="16192"/>
                      <a:pt x="2924" y="18934"/>
                      <a:pt x="5841" y="20458"/>
                    </a:cubicBezTo>
                    <a:cubicBezTo>
                      <a:pt x="7268" y="21215"/>
                      <a:pt x="8931" y="21600"/>
                      <a:pt x="10656" y="21600"/>
                    </a:cubicBezTo>
                    <a:cubicBezTo>
                      <a:pt x="14044" y="21600"/>
                      <a:pt x="17558" y="20059"/>
                      <a:pt x="19391" y="17763"/>
                    </a:cubicBezTo>
                    <a:cubicBezTo>
                      <a:pt x="21031" y="15714"/>
                      <a:pt x="21095" y="13435"/>
                      <a:pt x="19560" y="11509"/>
                    </a:cubicBezTo>
                    <a:cubicBezTo>
                      <a:pt x="18303" y="9936"/>
                      <a:pt x="16237" y="9074"/>
                      <a:pt x="13766" y="9074"/>
                    </a:cubicBezTo>
                    <a:cubicBezTo>
                      <a:pt x="11296" y="9074"/>
                      <a:pt x="8440" y="10000"/>
                      <a:pt x="6204" y="11478"/>
                    </a:cubicBezTo>
                    <a:cubicBezTo>
                      <a:pt x="5950" y="10044"/>
                      <a:pt x="6099" y="8566"/>
                      <a:pt x="6672" y="7241"/>
                    </a:cubicBezTo>
                    <a:cubicBezTo>
                      <a:pt x="7376" y="5577"/>
                      <a:pt x="8911" y="4330"/>
                      <a:pt x="10741" y="3913"/>
                    </a:cubicBezTo>
                    <a:cubicBezTo>
                      <a:pt x="11124" y="3837"/>
                      <a:pt x="11466" y="3791"/>
                      <a:pt x="11743" y="3791"/>
                    </a:cubicBezTo>
                    <a:cubicBezTo>
                      <a:pt x="13190" y="3791"/>
                      <a:pt x="13915" y="4977"/>
                      <a:pt x="14830" y="7334"/>
                    </a:cubicBezTo>
                    <a:lnTo>
                      <a:pt x="14980" y="7750"/>
                    </a:lnTo>
                    <a:cubicBezTo>
                      <a:pt x="15237" y="8366"/>
                      <a:pt x="16023" y="8797"/>
                      <a:pt x="16918" y="8797"/>
                    </a:cubicBezTo>
                    <a:cubicBezTo>
                      <a:pt x="17920" y="8797"/>
                      <a:pt x="18751" y="8289"/>
                      <a:pt x="18879" y="7564"/>
                    </a:cubicBezTo>
                    <a:cubicBezTo>
                      <a:pt x="19455" y="4638"/>
                      <a:pt x="18239" y="1264"/>
                      <a:pt x="14278" y="355"/>
                    </a:cubicBezTo>
                    <a:cubicBezTo>
                      <a:pt x="13255" y="123"/>
                      <a:pt x="12211" y="0"/>
                      <a:pt x="112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11" name="Google Shape;3137;p51"/>
              <p:cNvSpPr/>
              <p:nvPr/>
            </p:nvSpPr>
            <p:spPr>
              <a:xfrm>
                <a:off x="0" y="0"/>
                <a:ext cx="485737" cy="6983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83" h="21600" extrusionOk="0">
                    <a:moveTo>
                      <a:pt x="13176" y="14029"/>
                    </a:moveTo>
                    <a:cubicBezTo>
                      <a:pt x="13616" y="14029"/>
                      <a:pt x="13803" y="14106"/>
                      <a:pt x="13866" y="14121"/>
                    </a:cubicBezTo>
                    <a:cubicBezTo>
                      <a:pt x="13887" y="14181"/>
                      <a:pt x="13910" y="14394"/>
                      <a:pt x="13763" y="14746"/>
                    </a:cubicBezTo>
                    <a:cubicBezTo>
                      <a:pt x="13406" y="15584"/>
                      <a:pt x="11852" y="16757"/>
                      <a:pt x="10678" y="16863"/>
                    </a:cubicBezTo>
                    <a:lnTo>
                      <a:pt x="10531" y="16863"/>
                    </a:lnTo>
                    <a:cubicBezTo>
                      <a:pt x="10007" y="16863"/>
                      <a:pt x="8960" y="16650"/>
                      <a:pt x="8813" y="15841"/>
                    </a:cubicBezTo>
                    <a:cubicBezTo>
                      <a:pt x="8770" y="15628"/>
                      <a:pt x="8877" y="15400"/>
                      <a:pt x="9147" y="15172"/>
                    </a:cubicBezTo>
                    <a:cubicBezTo>
                      <a:pt x="9987" y="14486"/>
                      <a:pt x="11895" y="14029"/>
                      <a:pt x="13176" y="14029"/>
                    </a:cubicBezTo>
                    <a:close/>
                    <a:moveTo>
                      <a:pt x="13176" y="13786"/>
                    </a:moveTo>
                    <a:cubicBezTo>
                      <a:pt x="11832" y="13786"/>
                      <a:pt x="9797" y="14242"/>
                      <a:pt x="8897" y="15005"/>
                    </a:cubicBezTo>
                    <a:cubicBezTo>
                      <a:pt x="8560" y="15293"/>
                      <a:pt x="8413" y="15584"/>
                      <a:pt x="8456" y="15887"/>
                    </a:cubicBezTo>
                    <a:cubicBezTo>
                      <a:pt x="8623" y="16863"/>
                      <a:pt x="9881" y="17122"/>
                      <a:pt x="10531" y="17122"/>
                    </a:cubicBezTo>
                    <a:cubicBezTo>
                      <a:pt x="10595" y="17122"/>
                      <a:pt x="10658" y="17106"/>
                      <a:pt x="10701" y="17106"/>
                    </a:cubicBezTo>
                    <a:cubicBezTo>
                      <a:pt x="12062" y="16999"/>
                      <a:pt x="13700" y="15751"/>
                      <a:pt x="14097" y="14821"/>
                    </a:cubicBezTo>
                    <a:cubicBezTo>
                      <a:pt x="14287" y="14348"/>
                      <a:pt x="14243" y="14060"/>
                      <a:pt x="14140" y="13968"/>
                    </a:cubicBezTo>
                    <a:cubicBezTo>
                      <a:pt x="14077" y="13893"/>
                      <a:pt x="13783" y="13786"/>
                      <a:pt x="13176" y="13786"/>
                    </a:cubicBezTo>
                    <a:close/>
                    <a:moveTo>
                      <a:pt x="11225" y="259"/>
                    </a:moveTo>
                    <a:cubicBezTo>
                      <a:pt x="12189" y="259"/>
                      <a:pt x="13176" y="366"/>
                      <a:pt x="14160" y="594"/>
                    </a:cubicBezTo>
                    <a:cubicBezTo>
                      <a:pt x="17976" y="1478"/>
                      <a:pt x="19130" y="4737"/>
                      <a:pt x="18586" y="7586"/>
                    </a:cubicBezTo>
                    <a:cubicBezTo>
                      <a:pt x="18459" y="8226"/>
                      <a:pt x="17725" y="8698"/>
                      <a:pt x="16822" y="8698"/>
                    </a:cubicBezTo>
                    <a:cubicBezTo>
                      <a:pt x="16028" y="8698"/>
                      <a:pt x="15314" y="8301"/>
                      <a:pt x="15084" y="7753"/>
                    </a:cubicBezTo>
                    <a:lnTo>
                      <a:pt x="14937" y="7341"/>
                    </a:lnTo>
                    <a:cubicBezTo>
                      <a:pt x="14013" y="4950"/>
                      <a:pt x="13279" y="3731"/>
                      <a:pt x="11728" y="3731"/>
                    </a:cubicBezTo>
                    <a:cubicBezTo>
                      <a:pt x="11435" y="3731"/>
                      <a:pt x="11078" y="3777"/>
                      <a:pt x="10701" y="3869"/>
                    </a:cubicBezTo>
                    <a:cubicBezTo>
                      <a:pt x="8833" y="4296"/>
                      <a:pt x="7282" y="5560"/>
                      <a:pt x="6569" y="7252"/>
                    </a:cubicBezTo>
                    <a:cubicBezTo>
                      <a:pt x="6002" y="8577"/>
                      <a:pt x="5835" y="10038"/>
                      <a:pt x="6108" y="11485"/>
                    </a:cubicBezTo>
                    <a:cubicBezTo>
                      <a:pt x="6108" y="11531"/>
                      <a:pt x="6148" y="11562"/>
                      <a:pt x="6212" y="11591"/>
                    </a:cubicBezTo>
                    <a:cubicBezTo>
                      <a:pt x="6229" y="11595"/>
                      <a:pt x="6246" y="11597"/>
                      <a:pt x="6264" y="11597"/>
                    </a:cubicBezTo>
                    <a:cubicBezTo>
                      <a:pt x="6310" y="11597"/>
                      <a:pt x="6356" y="11583"/>
                      <a:pt x="6402" y="11562"/>
                    </a:cubicBezTo>
                    <a:cubicBezTo>
                      <a:pt x="8603" y="10099"/>
                      <a:pt x="11351" y="9217"/>
                      <a:pt x="13720" y="9217"/>
                    </a:cubicBezTo>
                    <a:cubicBezTo>
                      <a:pt x="16088" y="9217"/>
                      <a:pt x="18059" y="10053"/>
                      <a:pt x="19256" y="11562"/>
                    </a:cubicBezTo>
                    <a:cubicBezTo>
                      <a:pt x="20744" y="13420"/>
                      <a:pt x="20681" y="15628"/>
                      <a:pt x="19110" y="17624"/>
                    </a:cubicBezTo>
                    <a:cubicBezTo>
                      <a:pt x="17325" y="19848"/>
                      <a:pt x="13930" y="21355"/>
                      <a:pt x="10658" y="21355"/>
                    </a:cubicBezTo>
                    <a:cubicBezTo>
                      <a:pt x="9000" y="21355"/>
                      <a:pt x="7386" y="20975"/>
                      <a:pt x="6025" y="20260"/>
                    </a:cubicBezTo>
                    <a:cubicBezTo>
                      <a:pt x="3193" y="18768"/>
                      <a:pt x="1202" y="16086"/>
                      <a:pt x="572" y="12902"/>
                    </a:cubicBezTo>
                    <a:cubicBezTo>
                      <a:pt x="-142" y="9338"/>
                      <a:pt x="928" y="5696"/>
                      <a:pt x="3340" y="3426"/>
                    </a:cubicBezTo>
                    <a:cubicBezTo>
                      <a:pt x="5584" y="1325"/>
                      <a:pt x="8226" y="259"/>
                      <a:pt x="11225" y="259"/>
                    </a:cubicBezTo>
                    <a:close/>
                    <a:moveTo>
                      <a:pt x="11225" y="0"/>
                    </a:moveTo>
                    <a:cubicBezTo>
                      <a:pt x="8120" y="0"/>
                      <a:pt x="5374" y="1097"/>
                      <a:pt x="3066" y="3259"/>
                    </a:cubicBezTo>
                    <a:cubicBezTo>
                      <a:pt x="592" y="5606"/>
                      <a:pt x="-499" y="9306"/>
                      <a:pt x="215" y="12933"/>
                    </a:cubicBezTo>
                    <a:cubicBezTo>
                      <a:pt x="865" y="16192"/>
                      <a:pt x="2920" y="18935"/>
                      <a:pt x="5815" y="20457"/>
                    </a:cubicBezTo>
                    <a:cubicBezTo>
                      <a:pt x="7262" y="21205"/>
                      <a:pt x="8917" y="21600"/>
                      <a:pt x="10658" y="21600"/>
                    </a:cubicBezTo>
                    <a:cubicBezTo>
                      <a:pt x="14056" y="21600"/>
                      <a:pt x="17579" y="20061"/>
                      <a:pt x="19403" y="17745"/>
                    </a:cubicBezTo>
                    <a:cubicBezTo>
                      <a:pt x="21058" y="15674"/>
                      <a:pt x="21101" y="13374"/>
                      <a:pt x="19570" y="11439"/>
                    </a:cubicBezTo>
                    <a:cubicBezTo>
                      <a:pt x="18292" y="9839"/>
                      <a:pt x="16235" y="8972"/>
                      <a:pt x="13720" y="8972"/>
                    </a:cubicBezTo>
                    <a:cubicBezTo>
                      <a:pt x="11351" y="8972"/>
                      <a:pt x="8643" y="9793"/>
                      <a:pt x="6422" y="11211"/>
                    </a:cubicBezTo>
                    <a:cubicBezTo>
                      <a:pt x="6212" y="9871"/>
                      <a:pt x="6379" y="8531"/>
                      <a:pt x="6905" y="7327"/>
                    </a:cubicBezTo>
                    <a:cubicBezTo>
                      <a:pt x="7596" y="5713"/>
                      <a:pt x="9043" y="4509"/>
                      <a:pt x="10805" y="4112"/>
                    </a:cubicBezTo>
                    <a:cubicBezTo>
                      <a:pt x="11141" y="4037"/>
                      <a:pt x="11455" y="3991"/>
                      <a:pt x="11728" y="3991"/>
                    </a:cubicBezTo>
                    <a:cubicBezTo>
                      <a:pt x="13049" y="3991"/>
                      <a:pt x="13720" y="5149"/>
                      <a:pt x="14600" y="7402"/>
                    </a:cubicBezTo>
                    <a:lnTo>
                      <a:pt x="14747" y="7814"/>
                    </a:lnTo>
                    <a:cubicBezTo>
                      <a:pt x="15020" y="8485"/>
                      <a:pt x="15858" y="8941"/>
                      <a:pt x="16822" y="8941"/>
                    </a:cubicBezTo>
                    <a:cubicBezTo>
                      <a:pt x="17913" y="8941"/>
                      <a:pt x="18793" y="8393"/>
                      <a:pt x="18920" y="7632"/>
                    </a:cubicBezTo>
                    <a:cubicBezTo>
                      <a:pt x="19487" y="4676"/>
                      <a:pt x="18269" y="1279"/>
                      <a:pt x="14287" y="349"/>
                    </a:cubicBezTo>
                    <a:cubicBezTo>
                      <a:pt x="13236" y="121"/>
                      <a:pt x="12209" y="0"/>
                      <a:pt x="11225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816" name="Google Shape;3138;p51"/>
            <p:cNvGrpSpPr/>
            <p:nvPr/>
          </p:nvGrpSpPr>
          <p:grpSpPr>
            <a:xfrm>
              <a:off x="0" y="883194"/>
              <a:ext cx="494584" cy="762331"/>
              <a:chOff x="0" y="0"/>
              <a:chExt cx="494583" cy="762330"/>
            </a:xfrm>
          </p:grpSpPr>
          <p:sp>
            <p:nvSpPr>
              <p:cNvPr id="2813" name="Google Shape;3139;p51"/>
              <p:cNvSpPr/>
              <p:nvPr/>
            </p:nvSpPr>
            <p:spPr>
              <a:xfrm>
                <a:off x="3975" y="4392"/>
                <a:ext cx="486445" cy="7540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5" h="21600" extrusionOk="0">
                    <a:moveTo>
                      <a:pt x="9692" y="0"/>
                    </a:moveTo>
                    <a:cubicBezTo>
                      <a:pt x="6611" y="0"/>
                      <a:pt x="3731" y="931"/>
                      <a:pt x="1996" y="2511"/>
                    </a:cubicBezTo>
                    <a:cubicBezTo>
                      <a:pt x="-1046" y="5278"/>
                      <a:pt x="16" y="8296"/>
                      <a:pt x="1097" y="10327"/>
                    </a:cubicBezTo>
                    <a:cubicBezTo>
                      <a:pt x="1405" y="10919"/>
                      <a:pt x="2181" y="11300"/>
                      <a:pt x="3058" y="11300"/>
                    </a:cubicBezTo>
                    <a:cubicBezTo>
                      <a:pt x="3691" y="11300"/>
                      <a:pt x="4283" y="11103"/>
                      <a:pt x="4692" y="10764"/>
                    </a:cubicBezTo>
                    <a:cubicBezTo>
                      <a:pt x="5078" y="10441"/>
                      <a:pt x="5243" y="9990"/>
                      <a:pt x="5120" y="9566"/>
                    </a:cubicBezTo>
                    <a:cubicBezTo>
                      <a:pt x="4568" y="7576"/>
                      <a:pt x="5039" y="5616"/>
                      <a:pt x="6305" y="4528"/>
                    </a:cubicBezTo>
                    <a:cubicBezTo>
                      <a:pt x="7042" y="3917"/>
                      <a:pt x="8059" y="3615"/>
                      <a:pt x="9351" y="3615"/>
                    </a:cubicBezTo>
                    <a:cubicBezTo>
                      <a:pt x="9664" y="3615"/>
                      <a:pt x="9998" y="3632"/>
                      <a:pt x="10348" y="3669"/>
                    </a:cubicBezTo>
                    <a:cubicBezTo>
                      <a:pt x="11326" y="3767"/>
                      <a:pt x="12062" y="4093"/>
                      <a:pt x="12673" y="4670"/>
                    </a:cubicBezTo>
                    <a:cubicBezTo>
                      <a:pt x="14144" y="6067"/>
                      <a:pt x="14368" y="8578"/>
                      <a:pt x="13940" y="10441"/>
                    </a:cubicBezTo>
                    <a:cubicBezTo>
                      <a:pt x="13673" y="11527"/>
                      <a:pt x="12939" y="13192"/>
                      <a:pt x="11634" y="14518"/>
                    </a:cubicBezTo>
                    <a:cubicBezTo>
                      <a:pt x="10835" y="14363"/>
                      <a:pt x="10040" y="14264"/>
                      <a:pt x="9244" y="14222"/>
                    </a:cubicBezTo>
                    <a:cubicBezTo>
                      <a:pt x="9160" y="14218"/>
                      <a:pt x="9073" y="14216"/>
                      <a:pt x="8984" y="14216"/>
                    </a:cubicBezTo>
                    <a:cubicBezTo>
                      <a:pt x="7205" y="14216"/>
                      <a:pt x="4588" y="14884"/>
                      <a:pt x="3344" y="15999"/>
                    </a:cubicBezTo>
                    <a:cubicBezTo>
                      <a:pt x="2610" y="16677"/>
                      <a:pt x="2363" y="17438"/>
                      <a:pt x="2691" y="18227"/>
                    </a:cubicBezTo>
                    <a:cubicBezTo>
                      <a:pt x="2977" y="18961"/>
                      <a:pt x="4016" y="20202"/>
                      <a:pt x="7692" y="20202"/>
                    </a:cubicBezTo>
                    <a:cubicBezTo>
                      <a:pt x="8754" y="20202"/>
                      <a:pt x="9715" y="20103"/>
                      <a:pt x="10183" y="20034"/>
                    </a:cubicBezTo>
                    <a:cubicBezTo>
                      <a:pt x="11144" y="19906"/>
                      <a:pt x="12082" y="19625"/>
                      <a:pt x="13021" y="19172"/>
                    </a:cubicBezTo>
                    <a:cubicBezTo>
                      <a:pt x="13898" y="19709"/>
                      <a:pt x="14696" y="20344"/>
                      <a:pt x="15368" y="20922"/>
                    </a:cubicBezTo>
                    <a:cubicBezTo>
                      <a:pt x="15878" y="21360"/>
                      <a:pt x="16593" y="21600"/>
                      <a:pt x="17369" y="21600"/>
                    </a:cubicBezTo>
                    <a:cubicBezTo>
                      <a:pt x="18411" y="21600"/>
                      <a:pt x="19431" y="21133"/>
                      <a:pt x="19901" y="20429"/>
                    </a:cubicBezTo>
                    <a:cubicBezTo>
                      <a:pt x="20369" y="19738"/>
                      <a:pt x="20207" y="18961"/>
                      <a:pt x="19473" y="18369"/>
                    </a:cubicBezTo>
                    <a:cubicBezTo>
                      <a:pt x="18534" y="17622"/>
                      <a:pt x="17635" y="16987"/>
                      <a:pt x="16716" y="16450"/>
                    </a:cubicBezTo>
                    <a:cubicBezTo>
                      <a:pt x="17287" y="15829"/>
                      <a:pt x="17797" y="15180"/>
                      <a:pt x="18164" y="14574"/>
                    </a:cubicBezTo>
                    <a:cubicBezTo>
                      <a:pt x="19940" y="11554"/>
                      <a:pt x="20554" y="6857"/>
                      <a:pt x="18307" y="3696"/>
                    </a:cubicBezTo>
                    <a:cubicBezTo>
                      <a:pt x="17044" y="1905"/>
                      <a:pt x="15043" y="747"/>
                      <a:pt x="12368" y="240"/>
                    </a:cubicBezTo>
                    <a:cubicBezTo>
                      <a:pt x="11511" y="72"/>
                      <a:pt x="10611" y="0"/>
                      <a:pt x="969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14" name="Google Shape;3140;p51"/>
              <p:cNvSpPr/>
              <p:nvPr/>
            </p:nvSpPr>
            <p:spPr>
              <a:xfrm>
                <a:off x="176746" y="597158"/>
                <a:ext cx="54170" cy="19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1" h="21600" extrusionOk="0">
                    <a:moveTo>
                      <a:pt x="12432" y="0"/>
                    </a:moveTo>
                    <a:cubicBezTo>
                      <a:pt x="11719" y="0"/>
                      <a:pt x="10978" y="74"/>
                      <a:pt x="10212" y="223"/>
                    </a:cubicBezTo>
                    <a:cubicBezTo>
                      <a:pt x="4422" y="1862"/>
                      <a:pt x="-205" y="7821"/>
                      <a:pt x="7" y="13779"/>
                    </a:cubicBezTo>
                    <a:cubicBezTo>
                      <a:pt x="165" y="18546"/>
                      <a:pt x="3999" y="21600"/>
                      <a:pt x="8784" y="21600"/>
                    </a:cubicBezTo>
                    <a:cubicBezTo>
                      <a:pt x="9498" y="21600"/>
                      <a:pt x="10238" y="21526"/>
                      <a:pt x="10978" y="21377"/>
                    </a:cubicBezTo>
                    <a:cubicBezTo>
                      <a:pt x="16768" y="19738"/>
                      <a:pt x="21395" y="13779"/>
                      <a:pt x="21183" y="8342"/>
                    </a:cubicBezTo>
                    <a:cubicBezTo>
                      <a:pt x="21025" y="3128"/>
                      <a:pt x="17350" y="0"/>
                      <a:pt x="1243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15" name="Google Shape;3141;p51"/>
              <p:cNvSpPr/>
              <p:nvPr/>
            </p:nvSpPr>
            <p:spPr>
              <a:xfrm>
                <a:off x="0" y="0"/>
                <a:ext cx="494584" cy="7623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0" h="21600" extrusionOk="0">
                    <a:moveTo>
                      <a:pt x="9693" y="237"/>
                    </a:moveTo>
                    <a:cubicBezTo>
                      <a:pt x="10577" y="237"/>
                      <a:pt x="11440" y="320"/>
                      <a:pt x="12282" y="473"/>
                    </a:cubicBezTo>
                    <a:cubicBezTo>
                      <a:pt x="14853" y="961"/>
                      <a:pt x="16800" y="2093"/>
                      <a:pt x="18023" y="3837"/>
                    </a:cubicBezTo>
                    <a:cubicBezTo>
                      <a:pt x="20213" y="6920"/>
                      <a:pt x="19591" y="11539"/>
                      <a:pt x="17864" y="14498"/>
                    </a:cubicBezTo>
                    <a:cubicBezTo>
                      <a:pt x="17503" y="15084"/>
                      <a:pt x="17021" y="15725"/>
                      <a:pt x="16459" y="16340"/>
                    </a:cubicBezTo>
                    <a:cubicBezTo>
                      <a:pt x="16398" y="16382"/>
                      <a:pt x="16420" y="16451"/>
                      <a:pt x="16478" y="16493"/>
                    </a:cubicBezTo>
                    <a:cubicBezTo>
                      <a:pt x="17382" y="17010"/>
                      <a:pt x="18266" y="17623"/>
                      <a:pt x="19189" y="18377"/>
                    </a:cubicBezTo>
                    <a:cubicBezTo>
                      <a:pt x="19853" y="18921"/>
                      <a:pt x="20012" y="19633"/>
                      <a:pt x="19572" y="20288"/>
                    </a:cubicBezTo>
                    <a:cubicBezTo>
                      <a:pt x="19150" y="20930"/>
                      <a:pt x="18205" y="21363"/>
                      <a:pt x="17241" y="21363"/>
                    </a:cubicBezTo>
                    <a:cubicBezTo>
                      <a:pt x="16539" y="21363"/>
                      <a:pt x="15877" y="21140"/>
                      <a:pt x="15395" y="20734"/>
                    </a:cubicBezTo>
                    <a:cubicBezTo>
                      <a:pt x="14753" y="20191"/>
                      <a:pt x="13968" y="19549"/>
                      <a:pt x="13068" y="19005"/>
                    </a:cubicBezTo>
                    <a:cubicBezTo>
                      <a:pt x="13046" y="18990"/>
                      <a:pt x="13007" y="18977"/>
                      <a:pt x="12966" y="18977"/>
                    </a:cubicBezTo>
                    <a:cubicBezTo>
                      <a:pt x="12927" y="18977"/>
                      <a:pt x="12886" y="18990"/>
                      <a:pt x="12866" y="19005"/>
                    </a:cubicBezTo>
                    <a:cubicBezTo>
                      <a:pt x="11963" y="19423"/>
                      <a:pt x="11059" y="19702"/>
                      <a:pt x="10137" y="19829"/>
                    </a:cubicBezTo>
                    <a:cubicBezTo>
                      <a:pt x="9693" y="19898"/>
                      <a:pt x="8770" y="19995"/>
                      <a:pt x="7726" y="19995"/>
                    </a:cubicBezTo>
                    <a:cubicBezTo>
                      <a:pt x="4233" y="19995"/>
                      <a:pt x="3250" y="18823"/>
                      <a:pt x="2969" y="18111"/>
                    </a:cubicBezTo>
                    <a:cubicBezTo>
                      <a:pt x="2668" y="17385"/>
                      <a:pt x="2889" y="16660"/>
                      <a:pt x="3591" y="16018"/>
                    </a:cubicBezTo>
                    <a:cubicBezTo>
                      <a:pt x="4765" y="14953"/>
                      <a:pt x="7222" y="14310"/>
                      <a:pt x="8946" y="14310"/>
                    </a:cubicBezTo>
                    <a:cubicBezTo>
                      <a:pt x="9051" y="14310"/>
                      <a:pt x="9153" y="14312"/>
                      <a:pt x="9252" y="14316"/>
                    </a:cubicBezTo>
                    <a:cubicBezTo>
                      <a:pt x="10015" y="14344"/>
                      <a:pt x="10798" y="14442"/>
                      <a:pt x="11561" y="14595"/>
                    </a:cubicBezTo>
                    <a:cubicBezTo>
                      <a:pt x="11572" y="14597"/>
                      <a:pt x="11583" y="14599"/>
                      <a:pt x="11594" y="14599"/>
                    </a:cubicBezTo>
                    <a:cubicBezTo>
                      <a:pt x="11649" y="14599"/>
                      <a:pt x="11709" y="14574"/>
                      <a:pt x="11743" y="14540"/>
                    </a:cubicBezTo>
                    <a:cubicBezTo>
                      <a:pt x="13046" y="13228"/>
                      <a:pt x="13789" y="11526"/>
                      <a:pt x="14029" y="10465"/>
                    </a:cubicBezTo>
                    <a:cubicBezTo>
                      <a:pt x="14473" y="8609"/>
                      <a:pt x="14249" y="6084"/>
                      <a:pt x="12765" y="4674"/>
                    </a:cubicBezTo>
                    <a:cubicBezTo>
                      <a:pt x="12142" y="4075"/>
                      <a:pt x="11379" y="3753"/>
                      <a:pt x="10376" y="3642"/>
                    </a:cubicBezTo>
                    <a:cubicBezTo>
                      <a:pt x="10018" y="3604"/>
                      <a:pt x="9679" y="3585"/>
                      <a:pt x="9357" y="3585"/>
                    </a:cubicBezTo>
                    <a:cubicBezTo>
                      <a:pt x="8026" y="3585"/>
                      <a:pt x="6985" y="3906"/>
                      <a:pt x="6241" y="4534"/>
                    </a:cubicBezTo>
                    <a:cubicBezTo>
                      <a:pt x="4958" y="5622"/>
                      <a:pt x="4476" y="7617"/>
                      <a:pt x="5037" y="9599"/>
                    </a:cubicBezTo>
                    <a:cubicBezTo>
                      <a:pt x="5137" y="10005"/>
                      <a:pt x="4996" y="10396"/>
                      <a:pt x="4635" y="10702"/>
                    </a:cubicBezTo>
                    <a:cubicBezTo>
                      <a:pt x="4274" y="11009"/>
                      <a:pt x="3751" y="11177"/>
                      <a:pt x="3170" y="11177"/>
                    </a:cubicBezTo>
                    <a:cubicBezTo>
                      <a:pt x="2368" y="11177"/>
                      <a:pt x="1663" y="10842"/>
                      <a:pt x="1404" y="10298"/>
                    </a:cubicBezTo>
                    <a:cubicBezTo>
                      <a:pt x="360" y="8316"/>
                      <a:pt x="-684" y="5371"/>
                      <a:pt x="2266" y="2679"/>
                    </a:cubicBezTo>
                    <a:cubicBezTo>
                      <a:pt x="3933" y="1143"/>
                      <a:pt x="6723" y="237"/>
                      <a:pt x="9693" y="237"/>
                    </a:cubicBezTo>
                    <a:close/>
                    <a:moveTo>
                      <a:pt x="9693" y="0"/>
                    </a:moveTo>
                    <a:cubicBezTo>
                      <a:pt x="6621" y="0"/>
                      <a:pt x="3732" y="948"/>
                      <a:pt x="2005" y="2539"/>
                    </a:cubicBezTo>
                    <a:cubicBezTo>
                      <a:pt x="-1045" y="5316"/>
                      <a:pt x="18" y="8343"/>
                      <a:pt x="1082" y="10381"/>
                    </a:cubicBezTo>
                    <a:cubicBezTo>
                      <a:pt x="1404" y="11009"/>
                      <a:pt x="2228" y="11415"/>
                      <a:pt x="3170" y="11415"/>
                    </a:cubicBezTo>
                    <a:cubicBezTo>
                      <a:pt x="3853" y="11415"/>
                      <a:pt x="4476" y="11204"/>
                      <a:pt x="4897" y="10856"/>
                    </a:cubicBezTo>
                    <a:cubicBezTo>
                      <a:pt x="5318" y="10494"/>
                      <a:pt x="5498" y="10019"/>
                      <a:pt x="5357" y="9557"/>
                    </a:cubicBezTo>
                    <a:cubicBezTo>
                      <a:pt x="4817" y="7633"/>
                      <a:pt x="5258" y="5720"/>
                      <a:pt x="6503" y="4688"/>
                    </a:cubicBezTo>
                    <a:cubicBezTo>
                      <a:pt x="7192" y="4098"/>
                      <a:pt x="8123" y="3809"/>
                      <a:pt x="9338" y="3809"/>
                    </a:cubicBezTo>
                    <a:cubicBezTo>
                      <a:pt x="9646" y="3809"/>
                      <a:pt x="9971" y="3828"/>
                      <a:pt x="10316" y="3864"/>
                    </a:cubicBezTo>
                    <a:cubicBezTo>
                      <a:pt x="11238" y="3962"/>
                      <a:pt x="11922" y="4270"/>
                      <a:pt x="12484" y="4814"/>
                    </a:cubicBezTo>
                    <a:cubicBezTo>
                      <a:pt x="13911" y="6168"/>
                      <a:pt x="14131" y="8609"/>
                      <a:pt x="13709" y="10436"/>
                    </a:cubicBezTo>
                    <a:cubicBezTo>
                      <a:pt x="13467" y="11441"/>
                      <a:pt x="12765" y="13060"/>
                      <a:pt x="11519" y="14344"/>
                    </a:cubicBezTo>
                    <a:cubicBezTo>
                      <a:pt x="10778" y="14205"/>
                      <a:pt x="10035" y="14107"/>
                      <a:pt x="9272" y="14078"/>
                    </a:cubicBezTo>
                    <a:cubicBezTo>
                      <a:pt x="9189" y="14076"/>
                      <a:pt x="9101" y="14074"/>
                      <a:pt x="9013" y="14074"/>
                    </a:cubicBezTo>
                    <a:cubicBezTo>
                      <a:pt x="7205" y="14074"/>
                      <a:pt x="4575" y="14749"/>
                      <a:pt x="3330" y="15878"/>
                    </a:cubicBezTo>
                    <a:cubicBezTo>
                      <a:pt x="2547" y="16577"/>
                      <a:pt x="2327" y="17372"/>
                      <a:pt x="2649" y="18182"/>
                    </a:cubicBezTo>
                    <a:cubicBezTo>
                      <a:pt x="2949" y="18950"/>
                      <a:pt x="4013" y="20233"/>
                      <a:pt x="7726" y="20233"/>
                    </a:cubicBezTo>
                    <a:cubicBezTo>
                      <a:pt x="8789" y="20233"/>
                      <a:pt x="9734" y="20122"/>
                      <a:pt x="10194" y="20066"/>
                    </a:cubicBezTo>
                    <a:cubicBezTo>
                      <a:pt x="11120" y="19940"/>
                      <a:pt x="12043" y="19660"/>
                      <a:pt x="12946" y="19243"/>
                    </a:cubicBezTo>
                    <a:cubicBezTo>
                      <a:pt x="13789" y="19758"/>
                      <a:pt x="14533" y="20359"/>
                      <a:pt x="15134" y="20888"/>
                    </a:cubicBezTo>
                    <a:cubicBezTo>
                      <a:pt x="15676" y="21349"/>
                      <a:pt x="16439" y="21600"/>
                      <a:pt x="17241" y="21600"/>
                    </a:cubicBezTo>
                    <a:cubicBezTo>
                      <a:pt x="18346" y="21600"/>
                      <a:pt x="19390" y="21112"/>
                      <a:pt x="19872" y="20386"/>
                    </a:cubicBezTo>
                    <a:cubicBezTo>
                      <a:pt x="20373" y="19647"/>
                      <a:pt x="20213" y="18837"/>
                      <a:pt x="19450" y="18224"/>
                    </a:cubicBezTo>
                    <a:cubicBezTo>
                      <a:pt x="18547" y="17498"/>
                      <a:pt x="17685" y="16897"/>
                      <a:pt x="16820" y="16382"/>
                    </a:cubicBezTo>
                    <a:cubicBezTo>
                      <a:pt x="17362" y="15781"/>
                      <a:pt x="17825" y="15168"/>
                      <a:pt x="18164" y="14582"/>
                    </a:cubicBezTo>
                    <a:cubicBezTo>
                      <a:pt x="19932" y="11581"/>
                      <a:pt x="20555" y="6878"/>
                      <a:pt x="18326" y="3724"/>
                    </a:cubicBezTo>
                    <a:cubicBezTo>
                      <a:pt x="17040" y="1924"/>
                      <a:pt x="15054" y="766"/>
                      <a:pt x="12365" y="251"/>
                    </a:cubicBezTo>
                    <a:cubicBezTo>
                      <a:pt x="11500" y="82"/>
                      <a:pt x="10619" y="0"/>
                      <a:pt x="969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9050" cap="flat">
                <a:solidFill>
                  <a:srgbClr val="262626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grpSp>
        <p:nvGrpSpPr>
          <p:cNvPr id="2834" name="Google Shape;3142;p51"/>
          <p:cNvGrpSpPr/>
          <p:nvPr/>
        </p:nvGrpSpPr>
        <p:grpSpPr>
          <a:xfrm>
            <a:off x="1360851" y="1184281"/>
            <a:ext cx="431480" cy="439831"/>
            <a:chOff x="0" y="0"/>
            <a:chExt cx="431479" cy="439830"/>
          </a:xfrm>
        </p:grpSpPr>
        <p:sp>
          <p:nvSpPr>
            <p:cNvPr id="2818" name="Google Shape;3143;p51"/>
            <p:cNvSpPr/>
            <p:nvPr/>
          </p:nvSpPr>
          <p:spPr>
            <a:xfrm>
              <a:off x="186636" y="349488"/>
              <a:ext cx="61873" cy="283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3" h="21600" extrusionOk="0">
                  <a:moveTo>
                    <a:pt x="2177" y="0"/>
                  </a:moveTo>
                  <a:cubicBezTo>
                    <a:pt x="1869" y="0"/>
                    <a:pt x="1551" y="147"/>
                    <a:pt x="1243" y="461"/>
                  </a:cubicBezTo>
                  <a:cubicBezTo>
                    <a:pt x="158" y="1657"/>
                    <a:pt x="-309" y="4551"/>
                    <a:pt x="214" y="7025"/>
                  </a:cubicBezTo>
                  <a:cubicBezTo>
                    <a:pt x="2084" y="15875"/>
                    <a:pt x="6121" y="21600"/>
                    <a:pt x="10486" y="21600"/>
                  </a:cubicBezTo>
                  <a:cubicBezTo>
                    <a:pt x="14861" y="21600"/>
                    <a:pt x="18898" y="15875"/>
                    <a:pt x="20768" y="7025"/>
                  </a:cubicBezTo>
                  <a:cubicBezTo>
                    <a:pt x="21291" y="4551"/>
                    <a:pt x="20824" y="1657"/>
                    <a:pt x="19739" y="461"/>
                  </a:cubicBezTo>
                  <a:cubicBezTo>
                    <a:pt x="19440" y="147"/>
                    <a:pt x="19123" y="0"/>
                    <a:pt x="18805" y="0"/>
                  </a:cubicBezTo>
                  <a:cubicBezTo>
                    <a:pt x="17992" y="0"/>
                    <a:pt x="17197" y="1028"/>
                    <a:pt x="16814" y="2831"/>
                  </a:cubicBezTo>
                  <a:cubicBezTo>
                    <a:pt x="15664" y="8283"/>
                    <a:pt x="13178" y="11807"/>
                    <a:pt x="10486" y="11807"/>
                  </a:cubicBezTo>
                  <a:cubicBezTo>
                    <a:pt x="7795" y="11807"/>
                    <a:pt x="5318" y="8283"/>
                    <a:pt x="4159" y="2831"/>
                  </a:cubicBezTo>
                  <a:cubicBezTo>
                    <a:pt x="3785" y="1028"/>
                    <a:pt x="3000" y="0"/>
                    <a:pt x="217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19" name="Google Shape;3144;p51"/>
            <p:cNvSpPr/>
            <p:nvPr/>
          </p:nvSpPr>
          <p:spPr>
            <a:xfrm>
              <a:off x="150973" y="295691"/>
              <a:ext cx="21691" cy="32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41" y="0"/>
                  </a:moveTo>
                  <a:cubicBezTo>
                    <a:pt x="4830" y="0"/>
                    <a:pt x="0" y="4839"/>
                    <a:pt x="0" y="10800"/>
                  </a:cubicBezTo>
                  <a:cubicBezTo>
                    <a:pt x="0" y="16743"/>
                    <a:pt x="4830" y="21600"/>
                    <a:pt x="10841" y="21600"/>
                  </a:cubicBezTo>
                  <a:cubicBezTo>
                    <a:pt x="16797" y="21600"/>
                    <a:pt x="21600" y="16743"/>
                    <a:pt x="21600" y="10800"/>
                  </a:cubicBezTo>
                  <a:cubicBezTo>
                    <a:pt x="21600" y="4839"/>
                    <a:pt x="16797" y="0"/>
                    <a:pt x="10841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0" name="Google Shape;3145;p51"/>
            <p:cNvSpPr/>
            <p:nvPr/>
          </p:nvSpPr>
          <p:spPr>
            <a:xfrm>
              <a:off x="262454" y="295691"/>
              <a:ext cx="21718" cy="32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27" y="0"/>
                  </a:moveTo>
                  <a:cubicBezTo>
                    <a:pt x="4824" y="0"/>
                    <a:pt x="0" y="4839"/>
                    <a:pt x="0" y="10800"/>
                  </a:cubicBezTo>
                  <a:cubicBezTo>
                    <a:pt x="0" y="16743"/>
                    <a:pt x="4824" y="21600"/>
                    <a:pt x="10827" y="21600"/>
                  </a:cubicBezTo>
                  <a:cubicBezTo>
                    <a:pt x="16776" y="21600"/>
                    <a:pt x="21600" y="16743"/>
                    <a:pt x="21600" y="10800"/>
                  </a:cubicBezTo>
                  <a:cubicBezTo>
                    <a:pt x="21600" y="4839"/>
                    <a:pt x="16776" y="0"/>
                    <a:pt x="1082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1" name="Google Shape;3146;p51"/>
            <p:cNvSpPr/>
            <p:nvPr/>
          </p:nvSpPr>
          <p:spPr>
            <a:xfrm>
              <a:off x="62596" y="131461"/>
              <a:ext cx="313782" cy="3083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1" h="21600" extrusionOk="0">
                  <a:moveTo>
                    <a:pt x="16785" y="903"/>
                  </a:moveTo>
                  <a:cubicBezTo>
                    <a:pt x="17128" y="903"/>
                    <a:pt x="17204" y="1033"/>
                    <a:pt x="17236" y="1083"/>
                  </a:cubicBezTo>
                  <a:cubicBezTo>
                    <a:pt x="17490" y="1502"/>
                    <a:pt x="17171" y="2631"/>
                    <a:pt x="16861" y="3299"/>
                  </a:cubicBezTo>
                  <a:cubicBezTo>
                    <a:pt x="16768" y="3506"/>
                    <a:pt x="16837" y="3755"/>
                    <a:pt x="17024" y="3878"/>
                  </a:cubicBezTo>
                  <a:cubicBezTo>
                    <a:pt x="17095" y="3925"/>
                    <a:pt x="17175" y="3946"/>
                    <a:pt x="17253" y="3946"/>
                  </a:cubicBezTo>
                  <a:cubicBezTo>
                    <a:pt x="17383" y="3946"/>
                    <a:pt x="17511" y="3886"/>
                    <a:pt x="17598" y="3772"/>
                  </a:cubicBezTo>
                  <a:cubicBezTo>
                    <a:pt x="18049" y="3166"/>
                    <a:pt x="19201" y="1921"/>
                    <a:pt x="19873" y="1921"/>
                  </a:cubicBezTo>
                  <a:lnTo>
                    <a:pt x="19877" y="1921"/>
                  </a:lnTo>
                  <a:cubicBezTo>
                    <a:pt x="19968" y="1921"/>
                    <a:pt x="20076" y="1942"/>
                    <a:pt x="20191" y="2098"/>
                  </a:cubicBezTo>
                  <a:cubicBezTo>
                    <a:pt x="20287" y="2228"/>
                    <a:pt x="20287" y="2510"/>
                    <a:pt x="20191" y="2867"/>
                  </a:cubicBezTo>
                  <a:cubicBezTo>
                    <a:pt x="19686" y="4718"/>
                    <a:pt x="16805" y="8091"/>
                    <a:pt x="14550" y="8998"/>
                  </a:cubicBezTo>
                  <a:cubicBezTo>
                    <a:pt x="13593" y="9382"/>
                    <a:pt x="12460" y="9581"/>
                    <a:pt x="11312" y="9581"/>
                  </a:cubicBezTo>
                  <a:cubicBezTo>
                    <a:pt x="10818" y="9581"/>
                    <a:pt x="10322" y="9544"/>
                    <a:pt x="9836" y="9471"/>
                  </a:cubicBezTo>
                  <a:cubicBezTo>
                    <a:pt x="8145" y="9214"/>
                    <a:pt x="6705" y="8535"/>
                    <a:pt x="5771" y="7564"/>
                  </a:cubicBezTo>
                  <a:cubicBezTo>
                    <a:pt x="5688" y="7479"/>
                    <a:pt x="5577" y="7432"/>
                    <a:pt x="5463" y="7432"/>
                  </a:cubicBezTo>
                  <a:cubicBezTo>
                    <a:pt x="5417" y="7432"/>
                    <a:pt x="5372" y="7440"/>
                    <a:pt x="5326" y="7455"/>
                  </a:cubicBezTo>
                  <a:cubicBezTo>
                    <a:pt x="5170" y="7510"/>
                    <a:pt x="5059" y="7650"/>
                    <a:pt x="5035" y="7816"/>
                  </a:cubicBezTo>
                  <a:cubicBezTo>
                    <a:pt x="5031" y="7828"/>
                    <a:pt x="4910" y="8662"/>
                    <a:pt x="4495" y="9473"/>
                  </a:cubicBezTo>
                  <a:cubicBezTo>
                    <a:pt x="3980" y="10481"/>
                    <a:pt x="3266" y="10994"/>
                    <a:pt x="2369" y="10998"/>
                  </a:cubicBezTo>
                  <a:lnTo>
                    <a:pt x="2329" y="10998"/>
                  </a:lnTo>
                  <a:cubicBezTo>
                    <a:pt x="2043" y="10998"/>
                    <a:pt x="1770" y="11056"/>
                    <a:pt x="1519" y="11156"/>
                  </a:cubicBezTo>
                  <a:cubicBezTo>
                    <a:pt x="300" y="5867"/>
                    <a:pt x="985" y="3932"/>
                    <a:pt x="1796" y="3245"/>
                  </a:cubicBezTo>
                  <a:cubicBezTo>
                    <a:pt x="2150" y="2948"/>
                    <a:pt x="2577" y="2849"/>
                    <a:pt x="2986" y="2849"/>
                  </a:cubicBezTo>
                  <a:cubicBezTo>
                    <a:pt x="3756" y="2849"/>
                    <a:pt x="4457" y="3197"/>
                    <a:pt x="4470" y="3203"/>
                  </a:cubicBezTo>
                  <a:cubicBezTo>
                    <a:pt x="4532" y="3234"/>
                    <a:pt x="4597" y="3249"/>
                    <a:pt x="4662" y="3249"/>
                  </a:cubicBezTo>
                  <a:cubicBezTo>
                    <a:pt x="4817" y="3249"/>
                    <a:pt x="4970" y="3160"/>
                    <a:pt x="5046" y="3004"/>
                  </a:cubicBezTo>
                  <a:cubicBezTo>
                    <a:pt x="5525" y="2041"/>
                    <a:pt x="6208" y="1510"/>
                    <a:pt x="7136" y="1386"/>
                  </a:cubicBezTo>
                  <a:cubicBezTo>
                    <a:pt x="7204" y="1378"/>
                    <a:pt x="7279" y="1373"/>
                    <a:pt x="7347" y="1369"/>
                  </a:cubicBezTo>
                  <a:cubicBezTo>
                    <a:pt x="7355" y="1365"/>
                    <a:pt x="7364" y="1365"/>
                    <a:pt x="7375" y="1365"/>
                  </a:cubicBezTo>
                  <a:cubicBezTo>
                    <a:pt x="7436" y="1361"/>
                    <a:pt x="7498" y="1359"/>
                    <a:pt x="7562" y="1359"/>
                  </a:cubicBezTo>
                  <a:cubicBezTo>
                    <a:pt x="8034" y="1359"/>
                    <a:pt x="8557" y="1456"/>
                    <a:pt x="9114" y="1643"/>
                  </a:cubicBezTo>
                  <a:cubicBezTo>
                    <a:pt x="9298" y="1705"/>
                    <a:pt x="9485" y="1776"/>
                    <a:pt x="9665" y="1851"/>
                  </a:cubicBezTo>
                  <a:cubicBezTo>
                    <a:pt x="10044" y="2015"/>
                    <a:pt x="10367" y="2185"/>
                    <a:pt x="10603" y="2322"/>
                  </a:cubicBezTo>
                  <a:cubicBezTo>
                    <a:pt x="10048" y="3083"/>
                    <a:pt x="9470" y="3813"/>
                    <a:pt x="8864" y="4048"/>
                  </a:cubicBezTo>
                  <a:cubicBezTo>
                    <a:pt x="8639" y="4133"/>
                    <a:pt x="8524" y="4394"/>
                    <a:pt x="8607" y="4625"/>
                  </a:cubicBezTo>
                  <a:cubicBezTo>
                    <a:pt x="8672" y="4807"/>
                    <a:pt x="8838" y="4921"/>
                    <a:pt x="9014" y="4921"/>
                  </a:cubicBezTo>
                  <a:cubicBezTo>
                    <a:pt x="9062" y="4921"/>
                    <a:pt x="9114" y="4911"/>
                    <a:pt x="9162" y="4892"/>
                  </a:cubicBezTo>
                  <a:cubicBezTo>
                    <a:pt x="10083" y="4542"/>
                    <a:pt x="10797" y="3556"/>
                    <a:pt x="11484" y="2602"/>
                  </a:cubicBezTo>
                  <a:cubicBezTo>
                    <a:pt x="12091" y="1768"/>
                    <a:pt x="12720" y="903"/>
                    <a:pt x="13234" y="903"/>
                  </a:cubicBezTo>
                  <a:cubicBezTo>
                    <a:pt x="13398" y="903"/>
                    <a:pt x="13463" y="963"/>
                    <a:pt x="13505" y="1021"/>
                  </a:cubicBezTo>
                  <a:cubicBezTo>
                    <a:pt x="13773" y="1390"/>
                    <a:pt x="13654" y="2456"/>
                    <a:pt x="13483" y="3095"/>
                  </a:cubicBezTo>
                  <a:cubicBezTo>
                    <a:pt x="13426" y="3328"/>
                    <a:pt x="13550" y="3571"/>
                    <a:pt x="13769" y="3643"/>
                  </a:cubicBezTo>
                  <a:cubicBezTo>
                    <a:pt x="13813" y="3658"/>
                    <a:pt x="13858" y="3666"/>
                    <a:pt x="13904" y="3666"/>
                  </a:cubicBezTo>
                  <a:cubicBezTo>
                    <a:pt x="14079" y="3666"/>
                    <a:pt x="14244" y="3554"/>
                    <a:pt x="14311" y="3376"/>
                  </a:cubicBezTo>
                  <a:cubicBezTo>
                    <a:pt x="14316" y="3351"/>
                    <a:pt x="15233" y="903"/>
                    <a:pt x="16785" y="903"/>
                  </a:cubicBezTo>
                  <a:close/>
                  <a:moveTo>
                    <a:pt x="1915" y="11969"/>
                  </a:moveTo>
                  <a:cubicBezTo>
                    <a:pt x="1887" y="12838"/>
                    <a:pt x="1879" y="13716"/>
                    <a:pt x="1894" y="14590"/>
                  </a:cubicBezTo>
                  <a:cubicBezTo>
                    <a:pt x="1373" y="14401"/>
                    <a:pt x="998" y="13886"/>
                    <a:pt x="998" y="13284"/>
                  </a:cubicBezTo>
                  <a:cubicBezTo>
                    <a:pt x="998" y="12670"/>
                    <a:pt x="1384" y="12148"/>
                    <a:pt x="1915" y="11969"/>
                  </a:cubicBezTo>
                  <a:close/>
                  <a:moveTo>
                    <a:pt x="18958" y="11969"/>
                  </a:moveTo>
                  <a:cubicBezTo>
                    <a:pt x="19489" y="12148"/>
                    <a:pt x="19873" y="12670"/>
                    <a:pt x="19873" y="13284"/>
                  </a:cubicBezTo>
                  <a:cubicBezTo>
                    <a:pt x="19873" y="13886"/>
                    <a:pt x="19498" y="14401"/>
                    <a:pt x="18979" y="14590"/>
                  </a:cubicBezTo>
                  <a:cubicBezTo>
                    <a:pt x="18992" y="13716"/>
                    <a:pt x="18986" y="12841"/>
                    <a:pt x="18958" y="11969"/>
                  </a:cubicBezTo>
                  <a:close/>
                  <a:moveTo>
                    <a:pt x="13234" y="0"/>
                  </a:moveTo>
                  <a:cubicBezTo>
                    <a:pt x="12425" y="0"/>
                    <a:pt x="11779" y="726"/>
                    <a:pt x="11133" y="1596"/>
                  </a:cubicBezTo>
                  <a:cubicBezTo>
                    <a:pt x="10866" y="1436"/>
                    <a:pt x="10467" y="1216"/>
                    <a:pt x="9996" y="1017"/>
                  </a:cubicBezTo>
                  <a:cubicBezTo>
                    <a:pt x="9793" y="932"/>
                    <a:pt x="9586" y="851"/>
                    <a:pt x="9381" y="784"/>
                  </a:cubicBezTo>
                  <a:cubicBezTo>
                    <a:pt x="8734" y="569"/>
                    <a:pt x="8125" y="459"/>
                    <a:pt x="7562" y="459"/>
                  </a:cubicBezTo>
                  <a:cubicBezTo>
                    <a:pt x="7481" y="459"/>
                    <a:pt x="7401" y="461"/>
                    <a:pt x="7323" y="465"/>
                  </a:cubicBezTo>
                  <a:lnTo>
                    <a:pt x="7303" y="465"/>
                  </a:lnTo>
                  <a:cubicBezTo>
                    <a:pt x="7212" y="469"/>
                    <a:pt x="7117" y="481"/>
                    <a:pt x="7028" y="490"/>
                  </a:cubicBezTo>
                  <a:cubicBezTo>
                    <a:pt x="5935" y="635"/>
                    <a:pt x="5077" y="1220"/>
                    <a:pt x="4470" y="2232"/>
                  </a:cubicBezTo>
                  <a:cubicBezTo>
                    <a:pt x="4125" y="2102"/>
                    <a:pt x="3580" y="1946"/>
                    <a:pt x="2984" y="1946"/>
                  </a:cubicBezTo>
                  <a:cubicBezTo>
                    <a:pt x="2410" y="1946"/>
                    <a:pt x="1790" y="2091"/>
                    <a:pt x="1252" y="2546"/>
                  </a:cubicBezTo>
                  <a:cubicBezTo>
                    <a:pt x="-231" y="3795"/>
                    <a:pt x="-396" y="6874"/>
                    <a:pt x="753" y="11695"/>
                  </a:cubicBezTo>
                  <a:cubicBezTo>
                    <a:pt x="367" y="12106"/>
                    <a:pt x="131" y="12666"/>
                    <a:pt x="131" y="13284"/>
                  </a:cubicBezTo>
                  <a:cubicBezTo>
                    <a:pt x="131" y="14395"/>
                    <a:pt x="901" y="15326"/>
                    <a:pt x="1915" y="15525"/>
                  </a:cubicBezTo>
                  <a:cubicBezTo>
                    <a:pt x="1926" y="15897"/>
                    <a:pt x="1939" y="16264"/>
                    <a:pt x="1959" y="16633"/>
                  </a:cubicBezTo>
                  <a:cubicBezTo>
                    <a:pt x="1995" y="17370"/>
                    <a:pt x="2178" y="18077"/>
                    <a:pt x="2501" y="18727"/>
                  </a:cubicBezTo>
                  <a:cubicBezTo>
                    <a:pt x="2581" y="18882"/>
                    <a:pt x="2731" y="18973"/>
                    <a:pt x="2887" y="18973"/>
                  </a:cubicBezTo>
                  <a:cubicBezTo>
                    <a:pt x="2956" y="18973"/>
                    <a:pt x="3023" y="18957"/>
                    <a:pt x="3088" y="18922"/>
                  </a:cubicBezTo>
                  <a:cubicBezTo>
                    <a:pt x="3299" y="18807"/>
                    <a:pt x="3383" y="18536"/>
                    <a:pt x="3271" y="18316"/>
                  </a:cubicBezTo>
                  <a:cubicBezTo>
                    <a:pt x="3008" y="17778"/>
                    <a:pt x="2856" y="17197"/>
                    <a:pt x="2824" y="16587"/>
                  </a:cubicBezTo>
                  <a:cubicBezTo>
                    <a:pt x="2748" y="15027"/>
                    <a:pt x="2733" y="13442"/>
                    <a:pt x="2785" y="11870"/>
                  </a:cubicBezTo>
                  <a:cubicBezTo>
                    <a:pt x="3828" y="11726"/>
                    <a:pt x="4682" y="11044"/>
                    <a:pt x="5272" y="9874"/>
                  </a:cubicBezTo>
                  <a:cubicBezTo>
                    <a:pt x="5480" y="9463"/>
                    <a:pt x="5621" y="9052"/>
                    <a:pt x="5719" y="8716"/>
                  </a:cubicBezTo>
                  <a:cubicBezTo>
                    <a:pt x="6753" y="9550"/>
                    <a:pt x="8142" y="10123"/>
                    <a:pt x="9708" y="10365"/>
                  </a:cubicBezTo>
                  <a:cubicBezTo>
                    <a:pt x="10248" y="10448"/>
                    <a:pt x="10790" y="10488"/>
                    <a:pt x="11326" y="10488"/>
                  </a:cubicBezTo>
                  <a:cubicBezTo>
                    <a:pt x="12577" y="10488"/>
                    <a:pt x="13795" y="10268"/>
                    <a:pt x="14866" y="9838"/>
                  </a:cubicBezTo>
                  <a:cubicBezTo>
                    <a:pt x="15836" y="9448"/>
                    <a:pt x="16872" y="8691"/>
                    <a:pt x="17815" y="7788"/>
                  </a:cubicBezTo>
                  <a:cubicBezTo>
                    <a:pt x="18114" y="10712"/>
                    <a:pt x="18190" y="13670"/>
                    <a:pt x="18049" y="16587"/>
                  </a:cubicBezTo>
                  <a:cubicBezTo>
                    <a:pt x="17941" y="18774"/>
                    <a:pt x="16267" y="20503"/>
                    <a:pt x="14161" y="20608"/>
                  </a:cubicBezTo>
                  <a:cubicBezTo>
                    <a:pt x="12924" y="20670"/>
                    <a:pt x="11681" y="20700"/>
                    <a:pt x="10436" y="20700"/>
                  </a:cubicBezTo>
                  <a:cubicBezTo>
                    <a:pt x="9192" y="20700"/>
                    <a:pt x="7947" y="20670"/>
                    <a:pt x="6712" y="20608"/>
                  </a:cubicBezTo>
                  <a:cubicBezTo>
                    <a:pt x="5792" y="20561"/>
                    <a:pt x="4942" y="20210"/>
                    <a:pt x="4248" y="19590"/>
                  </a:cubicBezTo>
                  <a:cubicBezTo>
                    <a:pt x="4164" y="19519"/>
                    <a:pt x="4064" y="19484"/>
                    <a:pt x="3964" y="19484"/>
                  </a:cubicBezTo>
                  <a:cubicBezTo>
                    <a:pt x="3841" y="19484"/>
                    <a:pt x="3719" y="19536"/>
                    <a:pt x="3633" y="19641"/>
                  </a:cubicBezTo>
                  <a:cubicBezTo>
                    <a:pt x="3477" y="19832"/>
                    <a:pt x="3498" y="20114"/>
                    <a:pt x="3682" y="20276"/>
                  </a:cubicBezTo>
                  <a:cubicBezTo>
                    <a:pt x="4524" y="21027"/>
                    <a:pt x="5560" y="21453"/>
                    <a:pt x="6670" y="21511"/>
                  </a:cubicBezTo>
                  <a:cubicBezTo>
                    <a:pt x="7921" y="21571"/>
                    <a:pt x="9177" y="21600"/>
                    <a:pt x="10436" y="21600"/>
                  </a:cubicBezTo>
                  <a:cubicBezTo>
                    <a:pt x="11696" y="21600"/>
                    <a:pt x="12952" y="21571"/>
                    <a:pt x="14203" y="21511"/>
                  </a:cubicBezTo>
                  <a:cubicBezTo>
                    <a:pt x="16757" y="21384"/>
                    <a:pt x="18784" y="19287"/>
                    <a:pt x="18912" y="16633"/>
                  </a:cubicBezTo>
                  <a:cubicBezTo>
                    <a:pt x="18934" y="16264"/>
                    <a:pt x="18947" y="15897"/>
                    <a:pt x="18958" y="15525"/>
                  </a:cubicBezTo>
                  <a:cubicBezTo>
                    <a:pt x="19972" y="15326"/>
                    <a:pt x="20742" y="14395"/>
                    <a:pt x="20742" y="13284"/>
                  </a:cubicBezTo>
                  <a:cubicBezTo>
                    <a:pt x="20742" y="12156"/>
                    <a:pt x="19953" y="11218"/>
                    <a:pt x="18923" y="11031"/>
                  </a:cubicBezTo>
                  <a:cubicBezTo>
                    <a:pt x="18864" y="9676"/>
                    <a:pt x="18756" y="8326"/>
                    <a:pt x="18604" y="6979"/>
                  </a:cubicBezTo>
                  <a:cubicBezTo>
                    <a:pt x="19793" y="5664"/>
                    <a:pt x="20731" y="4191"/>
                    <a:pt x="21026" y="3112"/>
                  </a:cubicBezTo>
                  <a:cubicBezTo>
                    <a:pt x="21204" y="2452"/>
                    <a:pt x="21156" y="1925"/>
                    <a:pt x="20881" y="1548"/>
                  </a:cubicBezTo>
                  <a:cubicBezTo>
                    <a:pt x="20627" y="1203"/>
                    <a:pt x="20280" y="1017"/>
                    <a:pt x="19881" y="1015"/>
                  </a:cubicBezTo>
                  <a:cubicBezTo>
                    <a:pt x="19879" y="1015"/>
                    <a:pt x="19875" y="1015"/>
                    <a:pt x="19871" y="1015"/>
                  </a:cubicBezTo>
                  <a:cubicBezTo>
                    <a:pt x="19381" y="1015"/>
                    <a:pt x="18812" y="1299"/>
                    <a:pt x="18173" y="1851"/>
                  </a:cubicBezTo>
                  <a:cubicBezTo>
                    <a:pt x="18229" y="1336"/>
                    <a:pt x="18160" y="917"/>
                    <a:pt x="17973" y="602"/>
                  </a:cubicBezTo>
                  <a:cubicBezTo>
                    <a:pt x="17806" y="328"/>
                    <a:pt x="17466" y="0"/>
                    <a:pt x="16785" y="0"/>
                  </a:cubicBezTo>
                  <a:cubicBezTo>
                    <a:pt x="15799" y="0"/>
                    <a:pt x="15038" y="614"/>
                    <a:pt x="14498" y="1293"/>
                  </a:cubicBezTo>
                  <a:cubicBezTo>
                    <a:pt x="14448" y="958"/>
                    <a:pt x="14348" y="683"/>
                    <a:pt x="14196" y="477"/>
                  </a:cubicBezTo>
                  <a:cubicBezTo>
                    <a:pt x="13969" y="166"/>
                    <a:pt x="13637" y="0"/>
                    <a:pt x="1323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2" name="Google Shape;3147;p51"/>
            <p:cNvSpPr/>
            <p:nvPr/>
          </p:nvSpPr>
          <p:spPr>
            <a:xfrm>
              <a:off x="46300" y="27"/>
              <a:ext cx="119943" cy="1041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651" y="0"/>
                  </a:moveTo>
                  <a:cubicBezTo>
                    <a:pt x="12140" y="0"/>
                    <a:pt x="11693" y="377"/>
                    <a:pt x="11544" y="932"/>
                  </a:cubicBezTo>
                  <a:lnTo>
                    <a:pt x="7594" y="15482"/>
                  </a:lnTo>
                  <a:lnTo>
                    <a:pt x="6209" y="9559"/>
                  </a:lnTo>
                  <a:cubicBezTo>
                    <a:pt x="6080" y="8982"/>
                    <a:pt x="5613" y="8576"/>
                    <a:pt x="5092" y="8576"/>
                  </a:cubicBezTo>
                  <a:lnTo>
                    <a:pt x="1156" y="8576"/>
                  </a:lnTo>
                  <a:cubicBezTo>
                    <a:pt x="516" y="8576"/>
                    <a:pt x="0" y="9176"/>
                    <a:pt x="0" y="9914"/>
                  </a:cubicBezTo>
                  <a:cubicBezTo>
                    <a:pt x="0" y="10651"/>
                    <a:pt x="516" y="11252"/>
                    <a:pt x="1156" y="11252"/>
                  </a:cubicBezTo>
                  <a:lnTo>
                    <a:pt x="4204" y="11252"/>
                  </a:lnTo>
                  <a:lnTo>
                    <a:pt x="6393" y="20617"/>
                  </a:lnTo>
                  <a:cubicBezTo>
                    <a:pt x="6522" y="21183"/>
                    <a:pt x="6968" y="21589"/>
                    <a:pt x="7490" y="21600"/>
                  </a:cubicBezTo>
                  <a:lnTo>
                    <a:pt x="7509" y="21600"/>
                  </a:lnTo>
                  <a:cubicBezTo>
                    <a:pt x="8021" y="21600"/>
                    <a:pt x="8462" y="21223"/>
                    <a:pt x="8621" y="20657"/>
                  </a:cubicBezTo>
                  <a:lnTo>
                    <a:pt x="13505" y="2676"/>
                  </a:lnTo>
                  <a:lnTo>
                    <a:pt x="20439" y="2676"/>
                  </a:lnTo>
                  <a:cubicBezTo>
                    <a:pt x="21079" y="2676"/>
                    <a:pt x="21600" y="2075"/>
                    <a:pt x="21600" y="1338"/>
                  </a:cubicBezTo>
                  <a:cubicBezTo>
                    <a:pt x="21600" y="600"/>
                    <a:pt x="21079" y="0"/>
                    <a:pt x="2043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3" name="Google Shape;3148;p51"/>
            <p:cNvSpPr/>
            <p:nvPr/>
          </p:nvSpPr>
          <p:spPr>
            <a:xfrm>
              <a:off x="117550" y="34367"/>
              <a:ext cx="50292" cy="82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8" h="21600" extrusionOk="0">
                  <a:moveTo>
                    <a:pt x="9978" y="0"/>
                  </a:moveTo>
                  <a:cubicBezTo>
                    <a:pt x="5151" y="0"/>
                    <a:pt x="967" y="2119"/>
                    <a:pt x="55" y="5042"/>
                  </a:cubicBezTo>
                  <a:cubicBezTo>
                    <a:pt x="-249" y="5961"/>
                    <a:pt x="733" y="6858"/>
                    <a:pt x="2194" y="7031"/>
                  </a:cubicBezTo>
                  <a:cubicBezTo>
                    <a:pt x="2369" y="7053"/>
                    <a:pt x="2545" y="7060"/>
                    <a:pt x="2720" y="7060"/>
                  </a:cubicBezTo>
                  <a:cubicBezTo>
                    <a:pt x="4006" y="7060"/>
                    <a:pt x="5163" y="6503"/>
                    <a:pt x="5408" y="5693"/>
                  </a:cubicBezTo>
                  <a:cubicBezTo>
                    <a:pt x="5852" y="4355"/>
                    <a:pt x="7769" y="3378"/>
                    <a:pt x="9978" y="3378"/>
                  </a:cubicBezTo>
                  <a:cubicBezTo>
                    <a:pt x="12491" y="3378"/>
                    <a:pt x="14548" y="4608"/>
                    <a:pt x="14630" y="6163"/>
                  </a:cubicBezTo>
                  <a:lnTo>
                    <a:pt x="14548" y="6641"/>
                  </a:lnTo>
                  <a:cubicBezTo>
                    <a:pt x="14151" y="7574"/>
                    <a:pt x="13274" y="8659"/>
                    <a:pt x="11919" y="9860"/>
                  </a:cubicBezTo>
                  <a:cubicBezTo>
                    <a:pt x="7337" y="13903"/>
                    <a:pt x="4602" y="16124"/>
                    <a:pt x="3141" y="17310"/>
                  </a:cubicBezTo>
                  <a:cubicBezTo>
                    <a:pt x="1341" y="18772"/>
                    <a:pt x="663" y="19314"/>
                    <a:pt x="1142" y="20276"/>
                  </a:cubicBezTo>
                  <a:cubicBezTo>
                    <a:pt x="1434" y="20833"/>
                    <a:pt x="2112" y="21253"/>
                    <a:pt x="3000" y="21441"/>
                  </a:cubicBezTo>
                  <a:cubicBezTo>
                    <a:pt x="3374" y="21520"/>
                    <a:pt x="3795" y="21600"/>
                    <a:pt x="9300" y="21600"/>
                  </a:cubicBezTo>
                  <a:cubicBezTo>
                    <a:pt x="11509" y="21600"/>
                    <a:pt x="14502" y="21586"/>
                    <a:pt x="18639" y="21564"/>
                  </a:cubicBezTo>
                  <a:cubicBezTo>
                    <a:pt x="20147" y="21549"/>
                    <a:pt x="21351" y="20775"/>
                    <a:pt x="21328" y="19842"/>
                  </a:cubicBezTo>
                  <a:cubicBezTo>
                    <a:pt x="21304" y="18909"/>
                    <a:pt x="20077" y="18178"/>
                    <a:pt x="18593" y="18178"/>
                  </a:cubicBezTo>
                  <a:lnTo>
                    <a:pt x="18569" y="18178"/>
                  </a:lnTo>
                  <a:cubicBezTo>
                    <a:pt x="15203" y="18193"/>
                    <a:pt x="11638" y="18207"/>
                    <a:pt x="8891" y="18222"/>
                  </a:cubicBezTo>
                  <a:cubicBezTo>
                    <a:pt x="10528" y="16884"/>
                    <a:pt x="12947" y="14851"/>
                    <a:pt x="16407" y="11791"/>
                  </a:cubicBezTo>
                  <a:cubicBezTo>
                    <a:pt x="18195" y="10200"/>
                    <a:pt x="19376" y="8695"/>
                    <a:pt x="19878" y="7328"/>
                  </a:cubicBezTo>
                  <a:cubicBezTo>
                    <a:pt x="19902" y="7277"/>
                    <a:pt x="19925" y="7219"/>
                    <a:pt x="19948" y="7169"/>
                  </a:cubicBezTo>
                  <a:lnTo>
                    <a:pt x="20077" y="6474"/>
                  </a:lnTo>
                  <a:cubicBezTo>
                    <a:pt x="20100" y="6395"/>
                    <a:pt x="20100" y="6330"/>
                    <a:pt x="20100" y="6264"/>
                  </a:cubicBezTo>
                  <a:cubicBezTo>
                    <a:pt x="20100" y="2799"/>
                    <a:pt x="15554" y="0"/>
                    <a:pt x="997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4" name="Google Shape;3149;p51"/>
            <p:cNvSpPr/>
            <p:nvPr/>
          </p:nvSpPr>
          <p:spPr>
            <a:xfrm>
              <a:off x="326817" y="21055"/>
              <a:ext cx="103423" cy="103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54" h="21600" extrusionOk="0">
                  <a:moveTo>
                    <a:pt x="17318" y="3130"/>
                  </a:moveTo>
                  <a:cubicBezTo>
                    <a:pt x="17032" y="3711"/>
                    <a:pt x="16557" y="4528"/>
                    <a:pt x="15834" y="5587"/>
                  </a:cubicBezTo>
                  <a:cubicBezTo>
                    <a:pt x="15699" y="5437"/>
                    <a:pt x="15569" y="5282"/>
                    <a:pt x="15440" y="5132"/>
                  </a:cubicBezTo>
                  <a:cubicBezTo>
                    <a:pt x="15300" y="4994"/>
                    <a:pt x="15154" y="4856"/>
                    <a:pt x="15014" y="4724"/>
                  </a:cubicBezTo>
                  <a:cubicBezTo>
                    <a:pt x="16001" y="3941"/>
                    <a:pt x="16773" y="3447"/>
                    <a:pt x="17318" y="3130"/>
                  </a:cubicBezTo>
                  <a:close/>
                  <a:moveTo>
                    <a:pt x="15105" y="10748"/>
                  </a:moveTo>
                  <a:cubicBezTo>
                    <a:pt x="15116" y="12129"/>
                    <a:pt x="14630" y="13504"/>
                    <a:pt x="13653" y="14552"/>
                  </a:cubicBezTo>
                  <a:cubicBezTo>
                    <a:pt x="12682" y="15593"/>
                    <a:pt x="11408" y="16111"/>
                    <a:pt x="10129" y="16111"/>
                  </a:cubicBezTo>
                  <a:cubicBezTo>
                    <a:pt x="10113" y="16111"/>
                    <a:pt x="10102" y="16111"/>
                    <a:pt x="10091" y="16111"/>
                  </a:cubicBezTo>
                  <a:cubicBezTo>
                    <a:pt x="10949" y="15294"/>
                    <a:pt x="11813" y="14408"/>
                    <a:pt x="12671" y="13504"/>
                  </a:cubicBezTo>
                  <a:cubicBezTo>
                    <a:pt x="13519" y="12601"/>
                    <a:pt x="14339" y="11663"/>
                    <a:pt x="15105" y="10748"/>
                  </a:cubicBezTo>
                  <a:close/>
                  <a:moveTo>
                    <a:pt x="4424" y="16001"/>
                  </a:moveTo>
                  <a:cubicBezTo>
                    <a:pt x="4559" y="16163"/>
                    <a:pt x="4678" y="16312"/>
                    <a:pt x="4818" y="16456"/>
                  </a:cubicBezTo>
                  <a:cubicBezTo>
                    <a:pt x="4953" y="16606"/>
                    <a:pt x="5104" y="16744"/>
                    <a:pt x="5244" y="16876"/>
                  </a:cubicBezTo>
                  <a:cubicBezTo>
                    <a:pt x="4246" y="17659"/>
                    <a:pt x="3485" y="18153"/>
                    <a:pt x="2940" y="18458"/>
                  </a:cubicBezTo>
                  <a:cubicBezTo>
                    <a:pt x="3226" y="17877"/>
                    <a:pt x="3701" y="17066"/>
                    <a:pt x="4424" y="16001"/>
                  </a:cubicBezTo>
                  <a:close/>
                  <a:moveTo>
                    <a:pt x="18419" y="0"/>
                  </a:moveTo>
                  <a:cubicBezTo>
                    <a:pt x="17367" y="0"/>
                    <a:pt x="15650" y="754"/>
                    <a:pt x="12655" y="3262"/>
                  </a:cubicBezTo>
                  <a:cubicBezTo>
                    <a:pt x="11851" y="2952"/>
                    <a:pt x="11003" y="2791"/>
                    <a:pt x="10140" y="2791"/>
                  </a:cubicBezTo>
                  <a:cubicBezTo>
                    <a:pt x="9978" y="2791"/>
                    <a:pt x="9811" y="2796"/>
                    <a:pt x="9643" y="2808"/>
                  </a:cubicBezTo>
                  <a:cubicBezTo>
                    <a:pt x="8947" y="2865"/>
                    <a:pt x="8423" y="3498"/>
                    <a:pt x="8461" y="4241"/>
                  </a:cubicBezTo>
                  <a:cubicBezTo>
                    <a:pt x="8510" y="4954"/>
                    <a:pt x="9077" y="5501"/>
                    <a:pt x="9730" y="5501"/>
                  </a:cubicBezTo>
                  <a:cubicBezTo>
                    <a:pt x="9757" y="5501"/>
                    <a:pt x="9784" y="5501"/>
                    <a:pt x="9805" y="5501"/>
                  </a:cubicBezTo>
                  <a:cubicBezTo>
                    <a:pt x="9919" y="5489"/>
                    <a:pt x="10037" y="5489"/>
                    <a:pt x="10151" y="5489"/>
                  </a:cubicBezTo>
                  <a:cubicBezTo>
                    <a:pt x="11462" y="5489"/>
                    <a:pt x="12725" y="6047"/>
                    <a:pt x="13653" y="7037"/>
                  </a:cubicBezTo>
                  <a:cubicBezTo>
                    <a:pt x="13864" y="7267"/>
                    <a:pt x="14047" y="7503"/>
                    <a:pt x="14215" y="7762"/>
                  </a:cubicBezTo>
                  <a:cubicBezTo>
                    <a:pt x="13227" y="9005"/>
                    <a:pt x="12088" y="10322"/>
                    <a:pt x="10885" y="11600"/>
                  </a:cubicBezTo>
                  <a:cubicBezTo>
                    <a:pt x="9686" y="12883"/>
                    <a:pt x="8456" y="14097"/>
                    <a:pt x="7274" y="15150"/>
                  </a:cubicBezTo>
                  <a:cubicBezTo>
                    <a:pt x="7042" y="14977"/>
                    <a:pt x="6820" y="14776"/>
                    <a:pt x="6605" y="14552"/>
                  </a:cubicBezTo>
                  <a:cubicBezTo>
                    <a:pt x="4769" y="12601"/>
                    <a:pt x="4640" y="9523"/>
                    <a:pt x="6292" y="7405"/>
                  </a:cubicBezTo>
                  <a:cubicBezTo>
                    <a:pt x="6739" y="6836"/>
                    <a:pt x="6669" y="5984"/>
                    <a:pt x="6130" y="5512"/>
                  </a:cubicBezTo>
                  <a:cubicBezTo>
                    <a:pt x="5898" y="5299"/>
                    <a:pt x="5611" y="5201"/>
                    <a:pt x="5325" y="5201"/>
                  </a:cubicBezTo>
                  <a:cubicBezTo>
                    <a:pt x="4964" y="5201"/>
                    <a:pt x="4602" y="5363"/>
                    <a:pt x="4354" y="5685"/>
                  </a:cubicBezTo>
                  <a:cubicBezTo>
                    <a:pt x="2589" y="7929"/>
                    <a:pt x="2173" y="10904"/>
                    <a:pt x="3053" y="13493"/>
                  </a:cubicBezTo>
                  <a:cubicBezTo>
                    <a:pt x="-671" y="18550"/>
                    <a:pt x="-255" y="20179"/>
                    <a:pt x="527" y="21025"/>
                  </a:cubicBezTo>
                  <a:cubicBezTo>
                    <a:pt x="835" y="21341"/>
                    <a:pt x="1218" y="21600"/>
                    <a:pt x="1844" y="21600"/>
                  </a:cubicBezTo>
                  <a:cubicBezTo>
                    <a:pt x="2891" y="21600"/>
                    <a:pt x="4608" y="20846"/>
                    <a:pt x="7603" y="18338"/>
                  </a:cubicBezTo>
                  <a:cubicBezTo>
                    <a:pt x="8423" y="18637"/>
                    <a:pt x="9271" y="18798"/>
                    <a:pt x="10129" y="18798"/>
                  </a:cubicBezTo>
                  <a:cubicBezTo>
                    <a:pt x="12045" y="18798"/>
                    <a:pt x="13977" y="18015"/>
                    <a:pt x="15440" y="16456"/>
                  </a:cubicBezTo>
                  <a:cubicBezTo>
                    <a:pt x="17550" y="14206"/>
                    <a:pt x="18133" y="10932"/>
                    <a:pt x="17194" y="8113"/>
                  </a:cubicBezTo>
                  <a:cubicBezTo>
                    <a:pt x="20929" y="3044"/>
                    <a:pt x="20513" y="1421"/>
                    <a:pt x="19720" y="570"/>
                  </a:cubicBezTo>
                  <a:cubicBezTo>
                    <a:pt x="19429" y="259"/>
                    <a:pt x="19035" y="0"/>
                    <a:pt x="1841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5" name="Google Shape;3150;p51"/>
            <p:cNvSpPr/>
            <p:nvPr/>
          </p:nvSpPr>
          <p:spPr>
            <a:xfrm>
              <a:off x="187959" y="6531"/>
              <a:ext cx="69147" cy="84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7" h="21600" extrusionOk="0">
                  <a:moveTo>
                    <a:pt x="10573" y="5566"/>
                  </a:moveTo>
                  <a:lnTo>
                    <a:pt x="14262" y="13792"/>
                  </a:lnTo>
                  <a:lnTo>
                    <a:pt x="6841" y="13792"/>
                  </a:lnTo>
                  <a:lnTo>
                    <a:pt x="10573" y="5566"/>
                  </a:lnTo>
                  <a:close/>
                  <a:moveTo>
                    <a:pt x="10573" y="0"/>
                  </a:moveTo>
                  <a:cubicBezTo>
                    <a:pt x="9581" y="0"/>
                    <a:pt x="8682" y="502"/>
                    <a:pt x="8303" y="1280"/>
                  </a:cubicBezTo>
                  <a:cubicBezTo>
                    <a:pt x="8295" y="1294"/>
                    <a:pt x="8295" y="1308"/>
                    <a:pt x="8295" y="1323"/>
                  </a:cubicBezTo>
                  <a:lnTo>
                    <a:pt x="134" y="19351"/>
                  </a:lnTo>
                  <a:cubicBezTo>
                    <a:pt x="-261" y="20207"/>
                    <a:pt x="243" y="21161"/>
                    <a:pt x="1269" y="21480"/>
                  </a:cubicBezTo>
                  <a:cubicBezTo>
                    <a:pt x="1496" y="21558"/>
                    <a:pt x="1739" y="21593"/>
                    <a:pt x="1975" y="21593"/>
                  </a:cubicBezTo>
                  <a:cubicBezTo>
                    <a:pt x="2756" y="21593"/>
                    <a:pt x="3504" y="21190"/>
                    <a:pt x="3798" y="20525"/>
                  </a:cubicBezTo>
                  <a:lnTo>
                    <a:pt x="5353" y="17102"/>
                  </a:lnTo>
                  <a:lnTo>
                    <a:pt x="15741" y="17102"/>
                  </a:lnTo>
                  <a:lnTo>
                    <a:pt x="17280" y="20525"/>
                  </a:lnTo>
                  <a:cubicBezTo>
                    <a:pt x="17582" y="21190"/>
                    <a:pt x="18339" y="21600"/>
                    <a:pt x="19120" y="21600"/>
                  </a:cubicBezTo>
                  <a:cubicBezTo>
                    <a:pt x="19355" y="21600"/>
                    <a:pt x="19591" y="21558"/>
                    <a:pt x="19809" y="21494"/>
                  </a:cubicBezTo>
                  <a:cubicBezTo>
                    <a:pt x="20835" y="21161"/>
                    <a:pt x="21339" y="20207"/>
                    <a:pt x="20961" y="19351"/>
                  </a:cubicBezTo>
                  <a:lnTo>
                    <a:pt x="12884" y="1323"/>
                  </a:lnTo>
                  <a:cubicBezTo>
                    <a:pt x="12867" y="1308"/>
                    <a:pt x="12867" y="1294"/>
                    <a:pt x="12850" y="1280"/>
                  </a:cubicBezTo>
                  <a:cubicBezTo>
                    <a:pt x="12472" y="502"/>
                    <a:pt x="11573" y="0"/>
                    <a:pt x="1058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6" name="Google Shape;3151;p51"/>
            <p:cNvSpPr/>
            <p:nvPr/>
          </p:nvSpPr>
          <p:spPr>
            <a:xfrm>
              <a:off x="8626" y="10500"/>
              <a:ext cx="28222" cy="281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1" h="21600" extrusionOk="0">
                  <a:moveTo>
                    <a:pt x="4724" y="0"/>
                  </a:moveTo>
                  <a:cubicBezTo>
                    <a:pt x="3513" y="0"/>
                    <a:pt x="2322" y="486"/>
                    <a:pt x="1393" y="1457"/>
                  </a:cubicBezTo>
                  <a:cubicBezTo>
                    <a:pt x="-464" y="3357"/>
                    <a:pt x="-464" y="6503"/>
                    <a:pt x="1393" y="8404"/>
                  </a:cubicBezTo>
                  <a:lnTo>
                    <a:pt x="3654" y="10811"/>
                  </a:lnTo>
                  <a:lnTo>
                    <a:pt x="1393" y="13175"/>
                  </a:lnTo>
                  <a:cubicBezTo>
                    <a:pt x="-464" y="15118"/>
                    <a:pt x="-464" y="18243"/>
                    <a:pt x="1393" y="20164"/>
                  </a:cubicBezTo>
                  <a:cubicBezTo>
                    <a:pt x="2342" y="21114"/>
                    <a:pt x="3533" y="21600"/>
                    <a:pt x="4704" y="21600"/>
                  </a:cubicBezTo>
                  <a:cubicBezTo>
                    <a:pt x="5915" y="21600"/>
                    <a:pt x="7126" y="21114"/>
                    <a:pt x="8075" y="20164"/>
                  </a:cubicBezTo>
                  <a:lnTo>
                    <a:pt x="10336" y="17757"/>
                  </a:lnTo>
                  <a:lnTo>
                    <a:pt x="12597" y="20164"/>
                  </a:lnTo>
                  <a:cubicBezTo>
                    <a:pt x="13546" y="21114"/>
                    <a:pt x="14757" y="21600"/>
                    <a:pt x="15968" y="21600"/>
                  </a:cubicBezTo>
                  <a:cubicBezTo>
                    <a:pt x="17179" y="21600"/>
                    <a:pt x="18370" y="21114"/>
                    <a:pt x="19279" y="20164"/>
                  </a:cubicBezTo>
                  <a:cubicBezTo>
                    <a:pt x="21136" y="18243"/>
                    <a:pt x="21136" y="15118"/>
                    <a:pt x="19279" y="13175"/>
                  </a:cubicBezTo>
                  <a:lnTo>
                    <a:pt x="17018" y="10811"/>
                  </a:lnTo>
                  <a:lnTo>
                    <a:pt x="19279" y="8404"/>
                  </a:lnTo>
                  <a:cubicBezTo>
                    <a:pt x="21136" y="6503"/>
                    <a:pt x="21136" y="3357"/>
                    <a:pt x="19279" y="1457"/>
                  </a:cubicBezTo>
                  <a:cubicBezTo>
                    <a:pt x="18350" y="486"/>
                    <a:pt x="17159" y="0"/>
                    <a:pt x="15948" y="0"/>
                  </a:cubicBezTo>
                  <a:cubicBezTo>
                    <a:pt x="14737" y="0"/>
                    <a:pt x="13526" y="486"/>
                    <a:pt x="12597" y="1457"/>
                  </a:cubicBezTo>
                  <a:lnTo>
                    <a:pt x="10336" y="3822"/>
                  </a:lnTo>
                  <a:lnTo>
                    <a:pt x="8075" y="1457"/>
                  </a:lnTo>
                  <a:cubicBezTo>
                    <a:pt x="7146" y="486"/>
                    <a:pt x="5935" y="0"/>
                    <a:pt x="472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7" name="Google Shape;3152;p51"/>
            <p:cNvSpPr/>
            <p:nvPr/>
          </p:nvSpPr>
          <p:spPr>
            <a:xfrm>
              <a:off x="401439" y="123799"/>
              <a:ext cx="28222" cy="28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1" h="21600" extrusionOk="0">
                  <a:moveTo>
                    <a:pt x="4724" y="0"/>
                  </a:moveTo>
                  <a:cubicBezTo>
                    <a:pt x="3513" y="0"/>
                    <a:pt x="2302" y="485"/>
                    <a:pt x="1393" y="1455"/>
                  </a:cubicBezTo>
                  <a:cubicBezTo>
                    <a:pt x="-464" y="3375"/>
                    <a:pt x="-464" y="6497"/>
                    <a:pt x="1393" y="8437"/>
                  </a:cubicBezTo>
                  <a:lnTo>
                    <a:pt x="3654" y="10800"/>
                  </a:lnTo>
                  <a:lnTo>
                    <a:pt x="1393" y="13163"/>
                  </a:lnTo>
                  <a:cubicBezTo>
                    <a:pt x="-464" y="15103"/>
                    <a:pt x="-464" y="18204"/>
                    <a:pt x="1393" y="20145"/>
                  </a:cubicBezTo>
                  <a:cubicBezTo>
                    <a:pt x="2322" y="21136"/>
                    <a:pt x="3533" y="21600"/>
                    <a:pt x="4744" y="21600"/>
                  </a:cubicBezTo>
                  <a:cubicBezTo>
                    <a:pt x="5955" y="21600"/>
                    <a:pt x="7167" y="21136"/>
                    <a:pt x="8075" y="20145"/>
                  </a:cubicBezTo>
                  <a:lnTo>
                    <a:pt x="10336" y="17782"/>
                  </a:lnTo>
                  <a:lnTo>
                    <a:pt x="12597" y="20145"/>
                  </a:lnTo>
                  <a:cubicBezTo>
                    <a:pt x="13546" y="21136"/>
                    <a:pt x="14757" y="21600"/>
                    <a:pt x="15968" y="21600"/>
                  </a:cubicBezTo>
                  <a:cubicBezTo>
                    <a:pt x="17159" y="21600"/>
                    <a:pt x="18370" y="21136"/>
                    <a:pt x="19279" y="20145"/>
                  </a:cubicBezTo>
                  <a:cubicBezTo>
                    <a:pt x="21136" y="18204"/>
                    <a:pt x="21136" y="15103"/>
                    <a:pt x="19279" y="13163"/>
                  </a:cubicBezTo>
                  <a:lnTo>
                    <a:pt x="17018" y="10800"/>
                  </a:lnTo>
                  <a:lnTo>
                    <a:pt x="19279" y="8437"/>
                  </a:lnTo>
                  <a:cubicBezTo>
                    <a:pt x="21136" y="6497"/>
                    <a:pt x="21136" y="3375"/>
                    <a:pt x="19279" y="1455"/>
                  </a:cubicBezTo>
                  <a:cubicBezTo>
                    <a:pt x="18350" y="485"/>
                    <a:pt x="17139" y="0"/>
                    <a:pt x="15948" y="0"/>
                  </a:cubicBezTo>
                  <a:cubicBezTo>
                    <a:pt x="14737" y="0"/>
                    <a:pt x="13526" y="485"/>
                    <a:pt x="12597" y="1455"/>
                  </a:cubicBezTo>
                  <a:lnTo>
                    <a:pt x="10336" y="3818"/>
                  </a:lnTo>
                  <a:lnTo>
                    <a:pt x="8075" y="1455"/>
                  </a:lnTo>
                  <a:cubicBezTo>
                    <a:pt x="7146" y="485"/>
                    <a:pt x="5935" y="0"/>
                    <a:pt x="472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8" name="Google Shape;3153;p51"/>
            <p:cNvSpPr/>
            <p:nvPr/>
          </p:nvSpPr>
          <p:spPr>
            <a:xfrm>
              <a:off x="270163" y="90562"/>
              <a:ext cx="28209" cy="282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1" h="21600" extrusionOk="0">
                  <a:moveTo>
                    <a:pt x="4733" y="0"/>
                  </a:moveTo>
                  <a:cubicBezTo>
                    <a:pt x="3521" y="0"/>
                    <a:pt x="2308" y="485"/>
                    <a:pt x="1379" y="1434"/>
                  </a:cubicBezTo>
                  <a:cubicBezTo>
                    <a:pt x="-460" y="3375"/>
                    <a:pt x="-460" y="6497"/>
                    <a:pt x="1379" y="8416"/>
                  </a:cubicBezTo>
                  <a:lnTo>
                    <a:pt x="3642" y="10800"/>
                  </a:lnTo>
                  <a:lnTo>
                    <a:pt x="1379" y="13163"/>
                  </a:lnTo>
                  <a:cubicBezTo>
                    <a:pt x="-460" y="15082"/>
                    <a:pt x="-460" y="18204"/>
                    <a:pt x="1379" y="20145"/>
                  </a:cubicBezTo>
                  <a:cubicBezTo>
                    <a:pt x="2288" y="21136"/>
                    <a:pt x="3500" y="21600"/>
                    <a:pt x="4713" y="21600"/>
                  </a:cubicBezTo>
                  <a:cubicBezTo>
                    <a:pt x="5925" y="21600"/>
                    <a:pt x="7117" y="21136"/>
                    <a:pt x="8067" y="20145"/>
                  </a:cubicBezTo>
                  <a:lnTo>
                    <a:pt x="10330" y="17782"/>
                  </a:lnTo>
                  <a:lnTo>
                    <a:pt x="12613" y="20145"/>
                  </a:lnTo>
                  <a:cubicBezTo>
                    <a:pt x="13543" y="21136"/>
                    <a:pt x="14755" y="21600"/>
                    <a:pt x="15927" y="21600"/>
                  </a:cubicBezTo>
                  <a:cubicBezTo>
                    <a:pt x="17139" y="21600"/>
                    <a:pt x="18352" y="21136"/>
                    <a:pt x="19301" y="20145"/>
                  </a:cubicBezTo>
                  <a:cubicBezTo>
                    <a:pt x="21140" y="18204"/>
                    <a:pt x="21140" y="15082"/>
                    <a:pt x="19301" y="13163"/>
                  </a:cubicBezTo>
                  <a:lnTo>
                    <a:pt x="17018" y="10800"/>
                  </a:lnTo>
                  <a:lnTo>
                    <a:pt x="19301" y="8416"/>
                  </a:lnTo>
                  <a:cubicBezTo>
                    <a:pt x="21140" y="6497"/>
                    <a:pt x="21140" y="3375"/>
                    <a:pt x="19301" y="1434"/>
                  </a:cubicBezTo>
                  <a:cubicBezTo>
                    <a:pt x="18372" y="485"/>
                    <a:pt x="17159" y="0"/>
                    <a:pt x="15947" y="0"/>
                  </a:cubicBezTo>
                  <a:cubicBezTo>
                    <a:pt x="14735" y="0"/>
                    <a:pt x="13522" y="485"/>
                    <a:pt x="12613" y="1434"/>
                  </a:cubicBezTo>
                  <a:lnTo>
                    <a:pt x="10330" y="3818"/>
                  </a:lnTo>
                  <a:lnTo>
                    <a:pt x="8067" y="1434"/>
                  </a:lnTo>
                  <a:cubicBezTo>
                    <a:pt x="7137" y="485"/>
                    <a:pt x="5945" y="0"/>
                    <a:pt x="4733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29" name="Google Shape;3154;p51"/>
            <p:cNvSpPr/>
            <p:nvPr/>
          </p:nvSpPr>
          <p:spPr>
            <a:xfrm>
              <a:off x="7386" y="245477"/>
              <a:ext cx="50601" cy="50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9282" y="0"/>
                    <a:pt x="8047" y="1235"/>
                    <a:pt x="8047" y="2753"/>
                  </a:cubicBezTo>
                  <a:lnTo>
                    <a:pt x="8047" y="8047"/>
                  </a:lnTo>
                  <a:lnTo>
                    <a:pt x="2741" y="8047"/>
                  </a:lnTo>
                  <a:cubicBezTo>
                    <a:pt x="1224" y="8047"/>
                    <a:pt x="0" y="9282"/>
                    <a:pt x="0" y="10800"/>
                  </a:cubicBezTo>
                  <a:cubicBezTo>
                    <a:pt x="0" y="12318"/>
                    <a:pt x="1224" y="13553"/>
                    <a:pt x="2741" y="13553"/>
                  </a:cubicBezTo>
                  <a:lnTo>
                    <a:pt x="8047" y="13553"/>
                  </a:lnTo>
                  <a:lnTo>
                    <a:pt x="8047" y="18859"/>
                  </a:lnTo>
                  <a:cubicBezTo>
                    <a:pt x="8047" y="20376"/>
                    <a:pt x="9282" y="21600"/>
                    <a:pt x="10800" y="21600"/>
                  </a:cubicBezTo>
                  <a:cubicBezTo>
                    <a:pt x="12318" y="21600"/>
                    <a:pt x="13553" y="20376"/>
                    <a:pt x="13553" y="18859"/>
                  </a:cubicBezTo>
                  <a:lnTo>
                    <a:pt x="13553" y="13553"/>
                  </a:lnTo>
                  <a:lnTo>
                    <a:pt x="18847" y="13553"/>
                  </a:lnTo>
                  <a:cubicBezTo>
                    <a:pt x="20376" y="13553"/>
                    <a:pt x="21600" y="12318"/>
                    <a:pt x="21600" y="10800"/>
                  </a:cubicBezTo>
                  <a:cubicBezTo>
                    <a:pt x="21600" y="9282"/>
                    <a:pt x="20376" y="8047"/>
                    <a:pt x="18847" y="8047"/>
                  </a:cubicBezTo>
                  <a:lnTo>
                    <a:pt x="13553" y="8047"/>
                  </a:lnTo>
                  <a:lnTo>
                    <a:pt x="13553" y="2753"/>
                  </a:lnTo>
                  <a:cubicBezTo>
                    <a:pt x="13553" y="1235"/>
                    <a:pt x="12318" y="0"/>
                    <a:pt x="10800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30" name="Google Shape;3155;p51"/>
            <p:cNvSpPr/>
            <p:nvPr/>
          </p:nvSpPr>
          <p:spPr>
            <a:xfrm>
              <a:off x="0" y="92133"/>
              <a:ext cx="86181" cy="86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3" y="3235"/>
                  </a:moveTo>
                  <a:cubicBezTo>
                    <a:pt x="14976" y="3235"/>
                    <a:pt x="18374" y="6622"/>
                    <a:pt x="18374" y="10797"/>
                  </a:cubicBezTo>
                  <a:cubicBezTo>
                    <a:pt x="18374" y="14971"/>
                    <a:pt x="14976" y="18372"/>
                    <a:pt x="10803" y="18372"/>
                  </a:cubicBezTo>
                  <a:cubicBezTo>
                    <a:pt x="6631" y="18372"/>
                    <a:pt x="3233" y="14971"/>
                    <a:pt x="3233" y="10797"/>
                  </a:cubicBezTo>
                  <a:cubicBezTo>
                    <a:pt x="3233" y="6622"/>
                    <a:pt x="6631" y="3235"/>
                    <a:pt x="10803" y="3235"/>
                  </a:cubicBezTo>
                  <a:close/>
                  <a:moveTo>
                    <a:pt x="10803" y="0"/>
                  </a:moveTo>
                  <a:cubicBezTo>
                    <a:pt x="4849" y="0"/>
                    <a:pt x="0" y="4845"/>
                    <a:pt x="0" y="10797"/>
                  </a:cubicBezTo>
                  <a:cubicBezTo>
                    <a:pt x="0" y="16755"/>
                    <a:pt x="4849" y="21600"/>
                    <a:pt x="10803" y="21600"/>
                  </a:cubicBezTo>
                  <a:cubicBezTo>
                    <a:pt x="16758" y="21600"/>
                    <a:pt x="21600" y="16755"/>
                    <a:pt x="21600" y="10797"/>
                  </a:cubicBezTo>
                  <a:cubicBezTo>
                    <a:pt x="21600" y="4845"/>
                    <a:pt x="16758" y="0"/>
                    <a:pt x="10803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31" name="Google Shape;3156;p51"/>
            <p:cNvSpPr/>
            <p:nvPr/>
          </p:nvSpPr>
          <p:spPr>
            <a:xfrm>
              <a:off x="36654" y="110322"/>
              <a:ext cx="22518" cy="313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187" y="0"/>
                  </a:moveTo>
                  <a:cubicBezTo>
                    <a:pt x="2776" y="0"/>
                    <a:pt x="0" y="1996"/>
                    <a:pt x="0" y="4449"/>
                  </a:cubicBezTo>
                  <a:lnTo>
                    <a:pt x="0" y="17151"/>
                  </a:lnTo>
                  <a:cubicBezTo>
                    <a:pt x="0" y="19604"/>
                    <a:pt x="2776" y="21600"/>
                    <a:pt x="6187" y="21600"/>
                  </a:cubicBezTo>
                  <a:lnTo>
                    <a:pt x="15413" y="21600"/>
                  </a:lnTo>
                  <a:cubicBezTo>
                    <a:pt x="18850" y="21600"/>
                    <a:pt x="21600" y="19604"/>
                    <a:pt x="21600" y="17151"/>
                  </a:cubicBezTo>
                  <a:cubicBezTo>
                    <a:pt x="21600" y="14698"/>
                    <a:pt x="18850" y="12701"/>
                    <a:pt x="15413" y="12701"/>
                  </a:cubicBezTo>
                  <a:lnTo>
                    <a:pt x="12373" y="12701"/>
                  </a:lnTo>
                  <a:lnTo>
                    <a:pt x="12373" y="4449"/>
                  </a:lnTo>
                  <a:cubicBezTo>
                    <a:pt x="12373" y="1996"/>
                    <a:pt x="9597" y="0"/>
                    <a:pt x="618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32" name="Google Shape;3157;p51"/>
            <p:cNvSpPr/>
            <p:nvPr/>
          </p:nvSpPr>
          <p:spPr>
            <a:xfrm>
              <a:off x="292676" y="0"/>
              <a:ext cx="36505" cy="749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4" h="21600" extrusionOk="0">
                  <a:moveTo>
                    <a:pt x="12409" y="0"/>
                  </a:moveTo>
                  <a:cubicBezTo>
                    <a:pt x="11015" y="0"/>
                    <a:pt x="9685" y="389"/>
                    <a:pt x="9044" y="1065"/>
                  </a:cubicBezTo>
                  <a:lnTo>
                    <a:pt x="391" y="9997"/>
                  </a:lnTo>
                  <a:cubicBezTo>
                    <a:pt x="-186" y="10577"/>
                    <a:pt x="-122" y="11261"/>
                    <a:pt x="567" y="11793"/>
                  </a:cubicBezTo>
                  <a:cubicBezTo>
                    <a:pt x="1256" y="12342"/>
                    <a:pt x="2458" y="12668"/>
                    <a:pt x="3740" y="12668"/>
                  </a:cubicBezTo>
                  <a:lnTo>
                    <a:pt x="11527" y="12668"/>
                  </a:lnTo>
                  <a:lnTo>
                    <a:pt x="5422" y="18946"/>
                  </a:lnTo>
                  <a:cubicBezTo>
                    <a:pt x="4557" y="19868"/>
                    <a:pt x="5326" y="20980"/>
                    <a:pt x="7185" y="21425"/>
                  </a:cubicBezTo>
                  <a:cubicBezTo>
                    <a:pt x="7698" y="21544"/>
                    <a:pt x="8259" y="21600"/>
                    <a:pt x="8803" y="21600"/>
                  </a:cubicBezTo>
                  <a:cubicBezTo>
                    <a:pt x="10213" y="21600"/>
                    <a:pt x="11527" y="21219"/>
                    <a:pt x="12184" y="20551"/>
                  </a:cubicBezTo>
                  <a:lnTo>
                    <a:pt x="20853" y="11619"/>
                  </a:lnTo>
                  <a:cubicBezTo>
                    <a:pt x="21414" y="11038"/>
                    <a:pt x="21334" y="10355"/>
                    <a:pt x="20645" y="9815"/>
                  </a:cubicBezTo>
                  <a:cubicBezTo>
                    <a:pt x="19956" y="9282"/>
                    <a:pt x="18754" y="8956"/>
                    <a:pt x="17472" y="8956"/>
                  </a:cubicBezTo>
                  <a:lnTo>
                    <a:pt x="9701" y="8956"/>
                  </a:lnTo>
                  <a:lnTo>
                    <a:pt x="15790" y="2670"/>
                  </a:lnTo>
                  <a:cubicBezTo>
                    <a:pt x="16687" y="1748"/>
                    <a:pt x="15902" y="636"/>
                    <a:pt x="14043" y="191"/>
                  </a:cubicBezTo>
                  <a:cubicBezTo>
                    <a:pt x="13514" y="64"/>
                    <a:pt x="12969" y="0"/>
                    <a:pt x="1240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33" name="Google Shape;3158;p51"/>
            <p:cNvSpPr/>
            <p:nvPr/>
          </p:nvSpPr>
          <p:spPr>
            <a:xfrm>
              <a:off x="379887" y="182116"/>
              <a:ext cx="51593" cy="76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396" y="3655"/>
                  </a:moveTo>
                  <a:cubicBezTo>
                    <a:pt x="12300" y="3655"/>
                    <a:pt x="13812" y="4678"/>
                    <a:pt x="13812" y="5966"/>
                  </a:cubicBezTo>
                  <a:cubicBezTo>
                    <a:pt x="13812" y="7231"/>
                    <a:pt x="12300" y="8254"/>
                    <a:pt x="10396" y="8254"/>
                  </a:cubicBezTo>
                  <a:cubicBezTo>
                    <a:pt x="9831" y="8254"/>
                    <a:pt x="8758" y="8270"/>
                    <a:pt x="7592" y="8270"/>
                  </a:cubicBezTo>
                  <a:lnTo>
                    <a:pt x="5388" y="8270"/>
                  </a:lnTo>
                  <a:lnTo>
                    <a:pt x="5388" y="3655"/>
                  </a:lnTo>
                  <a:close/>
                  <a:moveTo>
                    <a:pt x="11758" y="11925"/>
                  </a:moveTo>
                  <a:cubicBezTo>
                    <a:pt x="14192" y="11925"/>
                    <a:pt x="16200" y="13268"/>
                    <a:pt x="16200" y="14931"/>
                  </a:cubicBezTo>
                  <a:cubicBezTo>
                    <a:pt x="16200" y="16579"/>
                    <a:pt x="14192" y="17938"/>
                    <a:pt x="11758" y="17938"/>
                  </a:cubicBezTo>
                  <a:cubicBezTo>
                    <a:pt x="10592" y="17938"/>
                    <a:pt x="7615" y="17938"/>
                    <a:pt x="5388" y="17953"/>
                  </a:cubicBezTo>
                  <a:lnTo>
                    <a:pt x="5388" y="11925"/>
                  </a:lnTo>
                  <a:close/>
                  <a:moveTo>
                    <a:pt x="2688" y="0"/>
                  </a:moveTo>
                  <a:cubicBezTo>
                    <a:pt x="1200" y="0"/>
                    <a:pt x="0" y="820"/>
                    <a:pt x="0" y="1827"/>
                  </a:cubicBezTo>
                  <a:lnTo>
                    <a:pt x="0" y="19780"/>
                  </a:lnTo>
                  <a:cubicBezTo>
                    <a:pt x="0" y="20272"/>
                    <a:pt x="277" y="20725"/>
                    <a:pt x="796" y="21077"/>
                  </a:cubicBezTo>
                  <a:cubicBezTo>
                    <a:pt x="1292" y="21413"/>
                    <a:pt x="1985" y="21600"/>
                    <a:pt x="2688" y="21600"/>
                  </a:cubicBezTo>
                  <a:lnTo>
                    <a:pt x="2712" y="21600"/>
                  </a:lnTo>
                  <a:cubicBezTo>
                    <a:pt x="2712" y="21600"/>
                    <a:pt x="9796" y="21592"/>
                    <a:pt x="11758" y="21592"/>
                  </a:cubicBezTo>
                  <a:cubicBezTo>
                    <a:pt x="17169" y="21592"/>
                    <a:pt x="21600" y="18593"/>
                    <a:pt x="21600" y="14931"/>
                  </a:cubicBezTo>
                  <a:cubicBezTo>
                    <a:pt x="21600" y="12698"/>
                    <a:pt x="19962" y="10722"/>
                    <a:pt x="17481" y="9511"/>
                  </a:cubicBezTo>
                  <a:cubicBezTo>
                    <a:pt x="18554" y="8520"/>
                    <a:pt x="19200" y="7294"/>
                    <a:pt x="19200" y="5966"/>
                  </a:cubicBezTo>
                  <a:cubicBezTo>
                    <a:pt x="19200" y="2679"/>
                    <a:pt x="15254" y="0"/>
                    <a:pt x="1039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843" name="Google Shape;3159;p51"/>
          <p:cNvGrpSpPr/>
          <p:nvPr/>
        </p:nvGrpSpPr>
        <p:grpSpPr>
          <a:xfrm>
            <a:off x="1360877" y="3897986"/>
            <a:ext cx="433660" cy="433660"/>
            <a:chOff x="27" y="27"/>
            <a:chExt cx="433658" cy="433658"/>
          </a:xfrm>
        </p:grpSpPr>
        <p:sp>
          <p:nvSpPr>
            <p:cNvPr id="2835" name="Google Shape;3160;p51"/>
            <p:cNvSpPr/>
            <p:nvPr/>
          </p:nvSpPr>
          <p:spPr>
            <a:xfrm>
              <a:off x="27" y="27"/>
              <a:ext cx="433659" cy="433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444" y="632"/>
                  </a:moveTo>
                  <a:cubicBezTo>
                    <a:pt x="20284" y="632"/>
                    <a:pt x="20968" y="1316"/>
                    <a:pt x="20968" y="2154"/>
                  </a:cubicBezTo>
                  <a:lnTo>
                    <a:pt x="20968" y="15180"/>
                  </a:lnTo>
                  <a:cubicBezTo>
                    <a:pt x="20968" y="16021"/>
                    <a:pt x="20284" y="16704"/>
                    <a:pt x="19444" y="16704"/>
                  </a:cubicBezTo>
                  <a:lnTo>
                    <a:pt x="2154" y="16704"/>
                  </a:lnTo>
                  <a:cubicBezTo>
                    <a:pt x="1314" y="16701"/>
                    <a:pt x="632" y="16021"/>
                    <a:pt x="632" y="15180"/>
                  </a:cubicBezTo>
                  <a:lnTo>
                    <a:pt x="632" y="2154"/>
                  </a:lnTo>
                  <a:cubicBezTo>
                    <a:pt x="632" y="1316"/>
                    <a:pt x="1314" y="632"/>
                    <a:pt x="2154" y="632"/>
                  </a:cubicBezTo>
                  <a:close/>
                  <a:moveTo>
                    <a:pt x="12369" y="17338"/>
                  </a:moveTo>
                  <a:lnTo>
                    <a:pt x="13289" y="19507"/>
                  </a:lnTo>
                  <a:lnTo>
                    <a:pt x="8419" y="19507"/>
                  </a:lnTo>
                  <a:lnTo>
                    <a:pt x="9341" y="17338"/>
                  </a:lnTo>
                  <a:close/>
                  <a:moveTo>
                    <a:pt x="2154" y="0"/>
                  </a:moveTo>
                  <a:cubicBezTo>
                    <a:pt x="966" y="0"/>
                    <a:pt x="0" y="966"/>
                    <a:pt x="0" y="2154"/>
                  </a:cubicBezTo>
                  <a:lnTo>
                    <a:pt x="0" y="15180"/>
                  </a:lnTo>
                  <a:cubicBezTo>
                    <a:pt x="0" y="16369"/>
                    <a:pt x="966" y="17338"/>
                    <a:pt x="2154" y="17338"/>
                  </a:cubicBezTo>
                  <a:lnTo>
                    <a:pt x="8652" y="17338"/>
                  </a:lnTo>
                  <a:lnTo>
                    <a:pt x="7730" y="19507"/>
                  </a:lnTo>
                  <a:lnTo>
                    <a:pt x="5937" y="19507"/>
                  </a:lnTo>
                  <a:cubicBezTo>
                    <a:pt x="4957" y="19507"/>
                    <a:pt x="4161" y="20305"/>
                    <a:pt x="4161" y="21283"/>
                  </a:cubicBezTo>
                  <a:cubicBezTo>
                    <a:pt x="4161" y="21458"/>
                    <a:pt x="4303" y="21600"/>
                    <a:pt x="4478" y="21600"/>
                  </a:cubicBezTo>
                  <a:lnTo>
                    <a:pt x="14069" y="21600"/>
                  </a:lnTo>
                  <a:cubicBezTo>
                    <a:pt x="14245" y="21600"/>
                    <a:pt x="14386" y="21458"/>
                    <a:pt x="14386" y="21283"/>
                  </a:cubicBezTo>
                  <a:cubicBezTo>
                    <a:pt x="14386" y="21109"/>
                    <a:pt x="14245" y="20968"/>
                    <a:pt x="14069" y="20968"/>
                  </a:cubicBezTo>
                  <a:lnTo>
                    <a:pt x="4838" y="20968"/>
                  </a:lnTo>
                  <a:cubicBezTo>
                    <a:pt x="4977" y="20491"/>
                    <a:pt x="5417" y="20140"/>
                    <a:pt x="5937" y="20140"/>
                  </a:cubicBezTo>
                  <a:lnTo>
                    <a:pt x="15662" y="20140"/>
                  </a:lnTo>
                  <a:cubicBezTo>
                    <a:pt x="15968" y="20140"/>
                    <a:pt x="16253" y="20259"/>
                    <a:pt x="16471" y="20477"/>
                  </a:cubicBezTo>
                  <a:cubicBezTo>
                    <a:pt x="16611" y="20616"/>
                    <a:pt x="16710" y="20782"/>
                    <a:pt x="16762" y="20968"/>
                  </a:cubicBezTo>
                  <a:lnTo>
                    <a:pt x="15336" y="20968"/>
                  </a:lnTo>
                  <a:cubicBezTo>
                    <a:pt x="15161" y="20968"/>
                    <a:pt x="15019" y="21109"/>
                    <a:pt x="15019" y="21283"/>
                  </a:cubicBezTo>
                  <a:cubicBezTo>
                    <a:pt x="15019" y="21458"/>
                    <a:pt x="15161" y="21600"/>
                    <a:pt x="15336" y="21600"/>
                  </a:cubicBezTo>
                  <a:lnTo>
                    <a:pt x="17122" y="21600"/>
                  </a:lnTo>
                  <a:cubicBezTo>
                    <a:pt x="17297" y="21600"/>
                    <a:pt x="17439" y="21458"/>
                    <a:pt x="17439" y="21283"/>
                  </a:cubicBezTo>
                  <a:cubicBezTo>
                    <a:pt x="17439" y="20811"/>
                    <a:pt x="17254" y="20363"/>
                    <a:pt x="16917" y="20029"/>
                  </a:cubicBezTo>
                  <a:cubicBezTo>
                    <a:pt x="16584" y="19691"/>
                    <a:pt x="16137" y="19507"/>
                    <a:pt x="15662" y="19507"/>
                  </a:cubicBezTo>
                  <a:lnTo>
                    <a:pt x="13978" y="19507"/>
                  </a:lnTo>
                  <a:lnTo>
                    <a:pt x="13056" y="17338"/>
                  </a:lnTo>
                  <a:lnTo>
                    <a:pt x="19444" y="17338"/>
                  </a:lnTo>
                  <a:cubicBezTo>
                    <a:pt x="20634" y="17338"/>
                    <a:pt x="21600" y="16369"/>
                    <a:pt x="21600" y="15180"/>
                  </a:cubicBezTo>
                  <a:lnTo>
                    <a:pt x="21600" y="2154"/>
                  </a:lnTo>
                  <a:cubicBezTo>
                    <a:pt x="21600" y="966"/>
                    <a:pt x="20634" y="0"/>
                    <a:pt x="1944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36" name="Google Shape;3161;p51"/>
            <p:cNvSpPr/>
            <p:nvPr/>
          </p:nvSpPr>
          <p:spPr>
            <a:xfrm>
              <a:off x="29647" y="29647"/>
              <a:ext cx="374419" cy="2887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11" y="951"/>
                  </a:moveTo>
                  <a:cubicBezTo>
                    <a:pt x="20841" y="951"/>
                    <a:pt x="20866" y="986"/>
                    <a:pt x="20866" y="1018"/>
                  </a:cubicBezTo>
                  <a:lnTo>
                    <a:pt x="20866" y="20580"/>
                  </a:lnTo>
                  <a:cubicBezTo>
                    <a:pt x="20866" y="20618"/>
                    <a:pt x="20841" y="20649"/>
                    <a:pt x="20811" y="20649"/>
                  </a:cubicBezTo>
                  <a:lnTo>
                    <a:pt x="785" y="20649"/>
                  </a:lnTo>
                  <a:cubicBezTo>
                    <a:pt x="757" y="20649"/>
                    <a:pt x="734" y="20618"/>
                    <a:pt x="734" y="20580"/>
                  </a:cubicBezTo>
                  <a:lnTo>
                    <a:pt x="734" y="1018"/>
                  </a:lnTo>
                  <a:cubicBezTo>
                    <a:pt x="734" y="986"/>
                    <a:pt x="757" y="951"/>
                    <a:pt x="785" y="951"/>
                  </a:cubicBezTo>
                  <a:close/>
                  <a:moveTo>
                    <a:pt x="785" y="0"/>
                  </a:moveTo>
                  <a:cubicBezTo>
                    <a:pt x="353" y="0"/>
                    <a:pt x="0" y="459"/>
                    <a:pt x="0" y="1018"/>
                  </a:cubicBezTo>
                  <a:lnTo>
                    <a:pt x="0" y="20580"/>
                  </a:lnTo>
                  <a:cubicBezTo>
                    <a:pt x="0" y="21143"/>
                    <a:pt x="353" y="21600"/>
                    <a:pt x="785" y="21600"/>
                  </a:cubicBezTo>
                  <a:lnTo>
                    <a:pt x="20811" y="21600"/>
                  </a:lnTo>
                  <a:cubicBezTo>
                    <a:pt x="21246" y="21600"/>
                    <a:pt x="21600" y="21143"/>
                    <a:pt x="21600" y="20580"/>
                  </a:cubicBezTo>
                  <a:lnTo>
                    <a:pt x="21600" y="1018"/>
                  </a:lnTo>
                  <a:cubicBezTo>
                    <a:pt x="21600" y="459"/>
                    <a:pt x="21246" y="0"/>
                    <a:pt x="20811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37" name="Google Shape;3162;p51"/>
            <p:cNvSpPr/>
            <p:nvPr/>
          </p:nvSpPr>
          <p:spPr>
            <a:xfrm>
              <a:off x="102995" y="59948"/>
              <a:ext cx="227673" cy="228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4" h="21600" extrusionOk="0">
                  <a:moveTo>
                    <a:pt x="17444" y="1206"/>
                  </a:moveTo>
                  <a:cubicBezTo>
                    <a:pt x="18159" y="1206"/>
                    <a:pt x="18871" y="1474"/>
                    <a:pt x="19409" y="2006"/>
                  </a:cubicBezTo>
                  <a:lnTo>
                    <a:pt x="19458" y="2052"/>
                  </a:lnTo>
                  <a:cubicBezTo>
                    <a:pt x="20516" y="3122"/>
                    <a:pt x="20531" y="4891"/>
                    <a:pt x="19486" y="5997"/>
                  </a:cubicBezTo>
                  <a:cubicBezTo>
                    <a:pt x="19404" y="6085"/>
                    <a:pt x="19322" y="6170"/>
                    <a:pt x="19243" y="6257"/>
                  </a:cubicBezTo>
                  <a:cubicBezTo>
                    <a:pt x="18863" y="5362"/>
                    <a:pt x="18313" y="4544"/>
                    <a:pt x="17623" y="3858"/>
                  </a:cubicBezTo>
                  <a:cubicBezTo>
                    <a:pt x="16932" y="3163"/>
                    <a:pt x="16112" y="2615"/>
                    <a:pt x="15225" y="2235"/>
                  </a:cubicBezTo>
                  <a:lnTo>
                    <a:pt x="15484" y="1991"/>
                  </a:lnTo>
                  <a:cubicBezTo>
                    <a:pt x="16027" y="1466"/>
                    <a:pt x="16737" y="1206"/>
                    <a:pt x="17444" y="1206"/>
                  </a:cubicBezTo>
                  <a:close/>
                  <a:moveTo>
                    <a:pt x="1575" y="17493"/>
                  </a:moveTo>
                  <a:cubicBezTo>
                    <a:pt x="2208" y="17578"/>
                    <a:pt x="2792" y="17868"/>
                    <a:pt x="3253" y="18329"/>
                  </a:cubicBezTo>
                  <a:cubicBezTo>
                    <a:pt x="3717" y="18792"/>
                    <a:pt x="4004" y="19378"/>
                    <a:pt x="4091" y="20013"/>
                  </a:cubicBezTo>
                  <a:cubicBezTo>
                    <a:pt x="3860" y="20080"/>
                    <a:pt x="3632" y="20137"/>
                    <a:pt x="3397" y="20186"/>
                  </a:cubicBezTo>
                  <a:cubicBezTo>
                    <a:pt x="2579" y="20350"/>
                    <a:pt x="2062" y="20396"/>
                    <a:pt x="1739" y="20396"/>
                  </a:cubicBezTo>
                  <a:cubicBezTo>
                    <a:pt x="1439" y="20396"/>
                    <a:pt x="1309" y="20358"/>
                    <a:pt x="1260" y="20340"/>
                  </a:cubicBezTo>
                  <a:cubicBezTo>
                    <a:pt x="1216" y="20240"/>
                    <a:pt x="1091" y="19766"/>
                    <a:pt x="1403" y="18190"/>
                  </a:cubicBezTo>
                  <a:cubicBezTo>
                    <a:pt x="1452" y="17953"/>
                    <a:pt x="1509" y="17722"/>
                    <a:pt x="1575" y="17493"/>
                  </a:cubicBezTo>
                  <a:close/>
                  <a:moveTo>
                    <a:pt x="17444" y="0"/>
                  </a:moveTo>
                  <a:cubicBezTo>
                    <a:pt x="16401" y="0"/>
                    <a:pt x="15412" y="393"/>
                    <a:pt x="14657" y="1121"/>
                  </a:cubicBezTo>
                  <a:lnTo>
                    <a:pt x="14388" y="1376"/>
                  </a:lnTo>
                  <a:cubicBezTo>
                    <a:pt x="14167" y="1587"/>
                    <a:pt x="13952" y="1792"/>
                    <a:pt x="13737" y="2006"/>
                  </a:cubicBezTo>
                  <a:cubicBezTo>
                    <a:pt x="13737" y="2006"/>
                    <a:pt x="13737" y="2006"/>
                    <a:pt x="13732" y="2011"/>
                  </a:cubicBezTo>
                  <a:cubicBezTo>
                    <a:pt x="13237" y="2487"/>
                    <a:pt x="12740" y="2973"/>
                    <a:pt x="12251" y="3449"/>
                  </a:cubicBezTo>
                  <a:cubicBezTo>
                    <a:pt x="12015" y="3680"/>
                    <a:pt x="12013" y="4058"/>
                    <a:pt x="12241" y="4295"/>
                  </a:cubicBezTo>
                  <a:cubicBezTo>
                    <a:pt x="12358" y="4418"/>
                    <a:pt x="12515" y="4477"/>
                    <a:pt x="12671" y="4477"/>
                  </a:cubicBezTo>
                  <a:cubicBezTo>
                    <a:pt x="12822" y="4477"/>
                    <a:pt x="12973" y="4421"/>
                    <a:pt x="13089" y="4310"/>
                  </a:cubicBezTo>
                  <a:cubicBezTo>
                    <a:pt x="13478" y="3930"/>
                    <a:pt x="13870" y="3544"/>
                    <a:pt x="14267" y="3161"/>
                  </a:cubicBezTo>
                  <a:cubicBezTo>
                    <a:pt x="15207" y="3472"/>
                    <a:pt x="16071" y="4002"/>
                    <a:pt x="16773" y="4709"/>
                  </a:cubicBezTo>
                  <a:cubicBezTo>
                    <a:pt x="17482" y="5416"/>
                    <a:pt x="18015" y="6275"/>
                    <a:pt x="18325" y="7219"/>
                  </a:cubicBezTo>
                  <a:cubicBezTo>
                    <a:pt x="14828" y="10889"/>
                    <a:pt x="11200" y="14515"/>
                    <a:pt x="7542" y="18018"/>
                  </a:cubicBezTo>
                  <a:cubicBezTo>
                    <a:pt x="6861" y="18666"/>
                    <a:pt x="6079" y="19195"/>
                    <a:pt x="5236" y="19584"/>
                  </a:cubicBezTo>
                  <a:cubicBezTo>
                    <a:pt x="5072" y="18792"/>
                    <a:pt x="4685" y="18059"/>
                    <a:pt x="4101" y="17478"/>
                  </a:cubicBezTo>
                  <a:cubicBezTo>
                    <a:pt x="3517" y="16891"/>
                    <a:pt x="2787" y="16500"/>
                    <a:pt x="1998" y="16343"/>
                  </a:cubicBezTo>
                  <a:cubicBezTo>
                    <a:pt x="2380" y="15497"/>
                    <a:pt x="2902" y="14713"/>
                    <a:pt x="3550" y="14024"/>
                  </a:cubicBezTo>
                  <a:cubicBezTo>
                    <a:pt x="6107" y="11308"/>
                    <a:pt x="8749" y="8600"/>
                    <a:pt x="11398" y="5974"/>
                  </a:cubicBezTo>
                  <a:cubicBezTo>
                    <a:pt x="11633" y="5738"/>
                    <a:pt x="11639" y="5357"/>
                    <a:pt x="11403" y="5123"/>
                  </a:cubicBezTo>
                  <a:cubicBezTo>
                    <a:pt x="11288" y="5002"/>
                    <a:pt x="11131" y="4943"/>
                    <a:pt x="10975" y="4943"/>
                  </a:cubicBezTo>
                  <a:cubicBezTo>
                    <a:pt x="10824" y="4943"/>
                    <a:pt x="10670" y="4999"/>
                    <a:pt x="10555" y="5118"/>
                  </a:cubicBezTo>
                  <a:cubicBezTo>
                    <a:pt x="7896" y="7754"/>
                    <a:pt x="5252" y="10470"/>
                    <a:pt x="2682" y="13198"/>
                  </a:cubicBezTo>
                  <a:cubicBezTo>
                    <a:pt x="1432" y="14525"/>
                    <a:pt x="584" y="16168"/>
                    <a:pt x="230" y="17958"/>
                  </a:cubicBezTo>
                  <a:cubicBezTo>
                    <a:pt x="-126" y="19743"/>
                    <a:pt x="-72" y="20715"/>
                    <a:pt x="412" y="21196"/>
                  </a:cubicBezTo>
                  <a:cubicBezTo>
                    <a:pt x="678" y="21464"/>
                    <a:pt x="1106" y="21600"/>
                    <a:pt x="1749" y="21600"/>
                  </a:cubicBezTo>
                  <a:cubicBezTo>
                    <a:pt x="2241" y="21600"/>
                    <a:pt x="2859" y="21523"/>
                    <a:pt x="3635" y="21363"/>
                  </a:cubicBezTo>
                  <a:cubicBezTo>
                    <a:pt x="5408" y="21003"/>
                    <a:pt x="7048" y="20147"/>
                    <a:pt x="8364" y="18887"/>
                  </a:cubicBezTo>
                  <a:cubicBezTo>
                    <a:pt x="12125" y="15294"/>
                    <a:pt x="15853" y="11563"/>
                    <a:pt x="19437" y="7792"/>
                  </a:cubicBezTo>
                  <a:cubicBezTo>
                    <a:pt x="19745" y="7468"/>
                    <a:pt x="20052" y="7147"/>
                    <a:pt x="20357" y="6825"/>
                  </a:cubicBezTo>
                  <a:cubicBezTo>
                    <a:pt x="21082" y="6059"/>
                    <a:pt x="21474" y="5053"/>
                    <a:pt x="21464" y="4002"/>
                  </a:cubicBezTo>
                  <a:cubicBezTo>
                    <a:pt x="21456" y="2942"/>
                    <a:pt x="21044" y="1947"/>
                    <a:pt x="20306" y="1206"/>
                  </a:cubicBezTo>
                  <a:lnTo>
                    <a:pt x="20262" y="1160"/>
                  </a:lnTo>
                  <a:lnTo>
                    <a:pt x="20252" y="1155"/>
                  </a:lnTo>
                  <a:cubicBezTo>
                    <a:pt x="19509" y="414"/>
                    <a:pt x="18517" y="0"/>
                    <a:pt x="1746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38" name="Google Shape;3163;p51"/>
            <p:cNvSpPr/>
            <p:nvPr/>
          </p:nvSpPr>
          <p:spPr>
            <a:xfrm>
              <a:off x="276858" y="210470"/>
              <a:ext cx="101989" cy="127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47" y="0"/>
                  </a:moveTo>
                  <a:cubicBezTo>
                    <a:pt x="604" y="0"/>
                    <a:pt x="0" y="4846"/>
                    <a:pt x="0" y="10800"/>
                  </a:cubicBezTo>
                  <a:cubicBezTo>
                    <a:pt x="0" y="16846"/>
                    <a:pt x="604" y="21600"/>
                    <a:pt x="1347" y="21600"/>
                  </a:cubicBezTo>
                  <a:lnTo>
                    <a:pt x="20259" y="21600"/>
                  </a:lnTo>
                  <a:cubicBezTo>
                    <a:pt x="21001" y="21600"/>
                    <a:pt x="21600" y="16846"/>
                    <a:pt x="21600" y="10800"/>
                  </a:cubicBezTo>
                  <a:cubicBezTo>
                    <a:pt x="21600" y="4846"/>
                    <a:pt x="21001" y="0"/>
                    <a:pt x="2025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39" name="Google Shape;3164;p51"/>
            <p:cNvSpPr/>
            <p:nvPr/>
          </p:nvSpPr>
          <p:spPr>
            <a:xfrm>
              <a:off x="276858" y="263733"/>
              <a:ext cx="101989" cy="127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47" y="0"/>
                  </a:moveTo>
                  <a:cubicBezTo>
                    <a:pt x="604" y="0"/>
                    <a:pt x="0" y="4846"/>
                    <a:pt x="0" y="10800"/>
                  </a:cubicBezTo>
                  <a:cubicBezTo>
                    <a:pt x="0" y="16754"/>
                    <a:pt x="604" y="21600"/>
                    <a:pt x="1347" y="21600"/>
                  </a:cubicBezTo>
                  <a:lnTo>
                    <a:pt x="20259" y="21600"/>
                  </a:lnTo>
                  <a:cubicBezTo>
                    <a:pt x="21001" y="21600"/>
                    <a:pt x="21600" y="16754"/>
                    <a:pt x="21600" y="10800"/>
                  </a:cubicBezTo>
                  <a:cubicBezTo>
                    <a:pt x="21600" y="4846"/>
                    <a:pt x="21001" y="0"/>
                    <a:pt x="2025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40" name="Google Shape;3165;p51"/>
            <p:cNvSpPr/>
            <p:nvPr/>
          </p:nvSpPr>
          <p:spPr>
            <a:xfrm>
              <a:off x="58371" y="59943"/>
              <a:ext cx="101989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47" y="0"/>
                  </a:moveTo>
                  <a:cubicBezTo>
                    <a:pt x="604" y="0"/>
                    <a:pt x="0" y="4857"/>
                    <a:pt x="0" y="10823"/>
                  </a:cubicBezTo>
                  <a:cubicBezTo>
                    <a:pt x="0" y="16790"/>
                    <a:pt x="604" y="21600"/>
                    <a:pt x="1347" y="21600"/>
                  </a:cubicBezTo>
                  <a:lnTo>
                    <a:pt x="20259" y="21600"/>
                  </a:lnTo>
                  <a:cubicBezTo>
                    <a:pt x="21001" y="21600"/>
                    <a:pt x="21600" y="16790"/>
                    <a:pt x="21600" y="10823"/>
                  </a:cubicBezTo>
                  <a:cubicBezTo>
                    <a:pt x="21600" y="4857"/>
                    <a:pt x="21001" y="0"/>
                    <a:pt x="2025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41" name="Google Shape;3166;p51"/>
            <p:cNvSpPr/>
            <p:nvPr/>
          </p:nvSpPr>
          <p:spPr>
            <a:xfrm>
              <a:off x="58371" y="89623"/>
              <a:ext cx="63129" cy="127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76" y="0"/>
                  </a:moveTo>
                  <a:cubicBezTo>
                    <a:pt x="976" y="0"/>
                    <a:pt x="0" y="4846"/>
                    <a:pt x="0" y="10800"/>
                  </a:cubicBezTo>
                  <a:cubicBezTo>
                    <a:pt x="0" y="16754"/>
                    <a:pt x="976" y="21600"/>
                    <a:pt x="2176" y="21600"/>
                  </a:cubicBezTo>
                  <a:lnTo>
                    <a:pt x="19424" y="21600"/>
                  </a:lnTo>
                  <a:cubicBezTo>
                    <a:pt x="20624" y="21600"/>
                    <a:pt x="21600" y="16754"/>
                    <a:pt x="21600" y="10800"/>
                  </a:cubicBezTo>
                  <a:cubicBezTo>
                    <a:pt x="21600" y="4846"/>
                    <a:pt x="20624" y="0"/>
                    <a:pt x="1942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842" name="Google Shape;3167;p51"/>
            <p:cNvSpPr/>
            <p:nvPr/>
          </p:nvSpPr>
          <p:spPr>
            <a:xfrm>
              <a:off x="246558" y="237101"/>
              <a:ext cx="132289" cy="127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38" y="0"/>
                  </a:moveTo>
                  <a:cubicBezTo>
                    <a:pt x="466" y="0"/>
                    <a:pt x="0" y="4846"/>
                    <a:pt x="0" y="10800"/>
                  </a:cubicBezTo>
                  <a:cubicBezTo>
                    <a:pt x="0" y="16754"/>
                    <a:pt x="466" y="21600"/>
                    <a:pt x="1038" y="21600"/>
                  </a:cubicBezTo>
                  <a:lnTo>
                    <a:pt x="20566" y="21600"/>
                  </a:lnTo>
                  <a:cubicBezTo>
                    <a:pt x="21139" y="21600"/>
                    <a:pt x="21600" y="16754"/>
                    <a:pt x="21600" y="10800"/>
                  </a:cubicBezTo>
                  <a:cubicBezTo>
                    <a:pt x="21600" y="4846"/>
                    <a:pt x="21139" y="0"/>
                    <a:pt x="2056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874" name="Google Shape;3168;p51"/>
          <p:cNvGrpSpPr/>
          <p:nvPr/>
        </p:nvGrpSpPr>
        <p:grpSpPr>
          <a:xfrm>
            <a:off x="-78342" y="154018"/>
            <a:ext cx="1478701" cy="1275209"/>
            <a:chOff x="0" y="0"/>
            <a:chExt cx="1478699" cy="1275208"/>
          </a:xfrm>
        </p:grpSpPr>
        <p:grpSp>
          <p:nvGrpSpPr>
            <p:cNvPr id="2858" name="Google Shape;3169;p51"/>
            <p:cNvGrpSpPr/>
            <p:nvPr/>
          </p:nvGrpSpPr>
          <p:grpSpPr>
            <a:xfrm>
              <a:off x="-1" y="808303"/>
              <a:ext cx="974538" cy="466905"/>
              <a:chOff x="0" y="0"/>
              <a:chExt cx="974536" cy="466904"/>
            </a:xfrm>
          </p:grpSpPr>
          <p:sp>
            <p:nvSpPr>
              <p:cNvPr id="2844" name="Google Shape;3170;p51"/>
              <p:cNvSpPr/>
              <p:nvPr/>
            </p:nvSpPr>
            <p:spPr>
              <a:xfrm>
                <a:off x="227904" y="73471"/>
                <a:ext cx="414424" cy="3085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5" h="21600" extrusionOk="0">
                    <a:moveTo>
                      <a:pt x="18628" y="0"/>
                    </a:moveTo>
                    <a:cubicBezTo>
                      <a:pt x="18473" y="0"/>
                      <a:pt x="18298" y="48"/>
                      <a:pt x="18087" y="143"/>
                    </a:cubicBezTo>
                    <a:cubicBezTo>
                      <a:pt x="15323" y="1252"/>
                      <a:pt x="4291" y="5624"/>
                      <a:pt x="1527" y="6629"/>
                    </a:cubicBezTo>
                    <a:cubicBezTo>
                      <a:pt x="273" y="7081"/>
                      <a:pt x="-85" y="8433"/>
                      <a:pt x="17" y="9648"/>
                    </a:cubicBezTo>
                    <a:cubicBezTo>
                      <a:pt x="143" y="11662"/>
                      <a:pt x="452" y="13638"/>
                      <a:pt x="990" y="15548"/>
                    </a:cubicBezTo>
                    <a:cubicBezTo>
                      <a:pt x="1397" y="17038"/>
                      <a:pt x="1861" y="18533"/>
                      <a:pt x="2321" y="20024"/>
                    </a:cubicBezTo>
                    <a:cubicBezTo>
                      <a:pt x="2630" y="21100"/>
                      <a:pt x="3202" y="21600"/>
                      <a:pt x="3884" y="21600"/>
                    </a:cubicBezTo>
                    <a:cubicBezTo>
                      <a:pt x="4105" y="21600"/>
                      <a:pt x="4333" y="21548"/>
                      <a:pt x="4572" y="21448"/>
                    </a:cubicBezTo>
                    <a:cubicBezTo>
                      <a:pt x="9486" y="19367"/>
                      <a:pt x="14424" y="17319"/>
                      <a:pt x="19313" y="15271"/>
                    </a:cubicBezTo>
                    <a:cubicBezTo>
                      <a:pt x="19801" y="15062"/>
                      <a:pt x="20261" y="14786"/>
                      <a:pt x="20721" y="14510"/>
                    </a:cubicBezTo>
                    <a:cubicBezTo>
                      <a:pt x="21283" y="14124"/>
                      <a:pt x="21515" y="13500"/>
                      <a:pt x="21336" y="12667"/>
                    </a:cubicBezTo>
                    <a:cubicBezTo>
                      <a:pt x="21234" y="12148"/>
                      <a:pt x="21132" y="11590"/>
                      <a:pt x="20978" y="11071"/>
                    </a:cubicBezTo>
                    <a:cubicBezTo>
                      <a:pt x="20135" y="8367"/>
                      <a:pt x="19878" y="5452"/>
                      <a:pt x="19545" y="2571"/>
                    </a:cubicBezTo>
                    <a:cubicBezTo>
                      <a:pt x="19492" y="2119"/>
                      <a:pt x="19443" y="1633"/>
                      <a:pt x="19390" y="1181"/>
                    </a:cubicBezTo>
                    <a:cubicBezTo>
                      <a:pt x="19260" y="367"/>
                      <a:pt x="19046" y="0"/>
                      <a:pt x="18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45" name="Google Shape;3171;p51"/>
              <p:cNvSpPr/>
              <p:nvPr/>
            </p:nvSpPr>
            <p:spPr>
              <a:xfrm>
                <a:off x="782806" y="39728"/>
                <a:ext cx="171311" cy="145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7" h="21600" extrusionOk="0">
                    <a:moveTo>
                      <a:pt x="5852" y="0"/>
                    </a:moveTo>
                    <a:cubicBezTo>
                      <a:pt x="4593" y="0"/>
                      <a:pt x="3335" y="50"/>
                      <a:pt x="2068" y="161"/>
                    </a:cubicBezTo>
                    <a:cubicBezTo>
                      <a:pt x="379" y="302"/>
                      <a:pt x="-225" y="967"/>
                      <a:pt x="73" y="3021"/>
                    </a:cubicBezTo>
                    <a:cubicBezTo>
                      <a:pt x="379" y="5508"/>
                      <a:pt x="802" y="7935"/>
                      <a:pt x="1166" y="10140"/>
                    </a:cubicBezTo>
                    <a:cubicBezTo>
                      <a:pt x="1340" y="11168"/>
                      <a:pt x="1646" y="12265"/>
                      <a:pt x="1944" y="13292"/>
                    </a:cubicBezTo>
                    <a:cubicBezTo>
                      <a:pt x="2606" y="15417"/>
                      <a:pt x="3153" y="17250"/>
                      <a:pt x="3757" y="19093"/>
                    </a:cubicBezTo>
                    <a:cubicBezTo>
                      <a:pt x="3939" y="19677"/>
                      <a:pt x="4237" y="20261"/>
                      <a:pt x="4544" y="20704"/>
                    </a:cubicBezTo>
                    <a:cubicBezTo>
                      <a:pt x="4850" y="21268"/>
                      <a:pt x="5339" y="21600"/>
                      <a:pt x="5860" y="21600"/>
                    </a:cubicBezTo>
                    <a:cubicBezTo>
                      <a:pt x="6142" y="21600"/>
                      <a:pt x="6431" y="21499"/>
                      <a:pt x="6713" y="21288"/>
                    </a:cubicBezTo>
                    <a:cubicBezTo>
                      <a:pt x="11664" y="18136"/>
                      <a:pt x="16184" y="14249"/>
                      <a:pt x="20042" y="9325"/>
                    </a:cubicBezTo>
                    <a:cubicBezTo>
                      <a:pt x="20348" y="8962"/>
                      <a:pt x="20646" y="8519"/>
                      <a:pt x="20713" y="8086"/>
                    </a:cubicBezTo>
                    <a:cubicBezTo>
                      <a:pt x="21375" y="5216"/>
                      <a:pt x="19504" y="1480"/>
                      <a:pt x="17086" y="1108"/>
                    </a:cubicBezTo>
                    <a:cubicBezTo>
                      <a:pt x="13336" y="453"/>
                      <a:pt x="9610" y="0"/>
                      <a:pt x="58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46" name="Google Shape;3172;p51"/>
              <p:cNvSpPr/>
              <p:nvPr/>
            </p:nvSpPr>
            <p:spPr>
              <a:xfrm>
                <a:off x="20111" y="230551"/>
                <a:ext cx="107705" cy="2117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5" h="21600" extrusionOk="0">
                    <a:moveTo>
                      <a:pt x="6734" y="0"/>
                    </a:moveTo>
                    <a:cubicBezTo>
                      <a:pt x="6071" y="0"/>
                      <a:pt x="5304" y="56"/>
                      <a:pt x="4434" y="160"/>
                    </a:cubicBezTo>
                    <a:cubicBezTo>
                      <a:pt x="1587" y="513"/>
                      <a:pt x="457" y="1325"/>
                      <a:pt x="262" y="2789"/>
                    </a:cubicBezTo>
                    <a:cubicBezTo>
                      <a:pt x="-115" y="5371"/>
                      <a:pt x="-310" y="7896"/>
                      <a:pt x="1302" y="10373"/>
                    </a:cubicBezTo>
                    <a:cubicBezTo>
                      <a:pt x="1873" y="11289"/>
                      <a:pt x="2159" y="12295"/>
                      <a:pt x="2445" y="13107"/>
                    </a:cubicBezTo>
                    <a:cubicBezTo>
                      <a:pt x="4434" y="16292"/>
                      <a:pt x="7085" y="18970"/>
                      <a:pt x="11907" y="20941"/>
                    </a:cubicBezTo>
                    <a:cubicBezTo>
                      <a:pt x="13050" y="21392"/>
                      <a:pt x="14194" y="21600"/>
                      <a:pt x="15351" y="21600"/>
                    </a:cubicBezTo>
                    <a:cubicBezTo>
                      <a:pt x="16026" y="21600"/>
                      <a:pt x="16715" y="21531"/>
                      <a:pt x="17404" y="21399"/>
                    </a:cubicBezTo>
                    <a:cubicBezTo>
                      <a:pt x="21095" y="20795"/>
                      <a:pt x="21290" y="20538"/>
                      <a:pt x="19393" y="18665"/>
                    </a:cubicBezTo>
                    <a:cubicBezTo>
                      <a:pt x="15611" y="14925"/>
                      <a:pt x="13427" y="10880"/>
                      <a:pt x="12011" y="6737"/>
                    </a:cubicBezTo>
                    <a:cubicBezTo>
                      <a:pt x="11530" y="5218"/>
                      <a:pt x="11062" y="3698"/>
                      <a:pt x="10581" y="2186"/>
                    </a:cubicBezTo>
                    <a:cubicBezTo>
                      <a:pt x="10074" y="631"/>
                      <a:pt x="8956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47" name="Google Shape;3173;p51"/>
              <p:cNvSpPr/>
              <p:nvPr/>
            </p:nvSpPr>
            <p:spPr>
              <a:xfrm>
                <a:off x="96698" y="207081"/>
                <a:ext cx="100702" cy="2204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7337" y="0"/>
                    </a:moveTo>
                    <a:cubicBezTo>
                      <a:pt x="7152" y="0"/>
                      <a:pt x="6954" y="13"/>
                      <a:pt x="6741" y="27"/>
                    </a:cubicBezTo>
                    <a:cubicBezTo>
                      <a:pt x="5195" y="173"/>
                      <a:pt x="3550" y="467"/>
                      <a:pt x="2203" y="853"/>
                    </a:cubicBezTo>
                    <a:cubicBezTo>
                      <a:pt x="643" y="1240"/>
                      <a:pt x="-180" y="1919"/>
                      <a:pt x="33" y="2792"/>
                    </a:cubicBezTo>
                    <a:cubicBezTo>
                      <a:pt x="444" y="4639"/>
                      <a:pt x="756" y="6485"/>
                      <a:pt x="1366" y="8284"/>
                    </a:cubicBezTo>
                    <a:cubicBezTo>
                      <a:pt x="2089" y="10030"/>
                      <a:pt x="3025" y="11730"/>
                      <a:pt x="4273" y="14109"/>
                    </a:cubicBezTo>
                    <a:cubicBezTo>
                      <a:pt x="5720" y="15715"/>
                      <a:pt x="7677" y="17901"/>
                      <a:pt x="9748" y="20034"/>
                    </a:cubicBezTo>
                    <a:cubicBezTo>
                      <a:pt x="10159" y="20474"/>
                      <a:pt x="10882" y="20814"/>
                      <a:pt x="11606" y="21153"/>
                    </a:cubicBezTo>
                    <a:cubicBezTo>
                      <a:pt x="12258" y="21427"/>
                      <a:pt x="12953" y="21600"/>
                      <a:pt x="13776" y="21600"/>
                    </a:cubicBezTo>
                    <a:cubicBezTo>
                      <a:pt x="14130" y="21600"/>
                      <a:pt x="14499" y="21567"/>
                      <a:pt x="14910" y="21493"/>
                    </a:cubicBezTo>
                    <a:cubicBezTo>
                      <a:pt x="16258" y="21200"/>
                      <a:pt x="17704" y="21054"/>
                      <a:pt x="19052" y="20767"/>
                    </a:cubicBezTo>
                    <a:cubicBezTo>
                      <a:pt x="20796" y="20327"/>
                      <a:pt x="21420" y="19694"/>
                      <a:pt x="20697" y="18821"/>
                    </a:cubicBezTo>
                    <a:cubicBezTo>
                      <a:pt x="20073" y="18048"/>
                      <a:pt x="19151" y="17368"/>
                      <a:pt x="18328" y="16635"/>
                    </a:cubicBezTo>
                    <a:cubicBezTo>
                      <a:pt x="13563" y="12410"/>
                      <a:pt x="11393" y="7898"/>
                      <a:pt x="10982" y="3186"/>
                    </a:cubicBezTo>
                    <a:cubicBezTo>
                      <a:pt x="10882" y="2553"/>
                      <a:pt x="10783" y="1919"/>
                      <a:pt x="10471" y="1340"/>
                    </a:cubicBezTo>
                    <a:cubicBezTo>
                      <a:pt x="10003" y="513"/>
                      <a:pt x="8897" y="0"/>
                      <a:pt x="73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48" name="Google Shape;3174;p51"/>
              <p:cNvSpPr/>
              <p:nvPr/>
            </p:nvSpPr>
            <p:spPr>
              <a:xfrm>
                <a:off x="170192" y="191706"/>
                <a:ext cx="92377" cy="2111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4" h="21600" extrusionOk="0">
                    <a:moveTo>
                      <a:pt x="4499" y="0"/>
                    </a:moveTo>
                    <a:cubicBezTo>
                      <a:pt x="3527" y="0"/>
                      <a:pt x="2602" y="111"/>
                      <a:pt x="1834" y="487"/>
                    </a:cubicBezTo>
                    <a:cubicBezTo>
                      <a:pt x="580" y="1093"/>
                      <a:pt x="0" y="1754"/>
                      <a:pt x="0" y="2561"/>
                    </a:cubicBezTo>
                    <a:cubicBezTo>
                      <a:pt x="235" y="6117"/>
                      <a:pt x="799" y="9610"/>
                      <a:pt x="2853" y="13062"/>
                    </a:cubicBezTo>
                    <a:cubicBezTo>
                      <a:pt x="5032" y="15240"/>
                      <a:pt x="7195" y="17425"/>
                      <a:pt x="9483" y="19603"/>
                    </a:cubicBezTo>
                    <a:cubicBezTo>
                      <a:pt x="9718" y="19853"/>
                      <a:pt x="10063" y="20111"/>
                      <a:pt x="10392" y="20313"/>
                    </a:cubicBezTo>
                    <a:cubicBezTo>
                      <a:pt x="12117" y="21210"/>
                      <a:pt x="13684" y="21600"/>
                      <a:pt x="15361" y="21600"/>
                    </a:cubicBezTo>
                    <a:cubicBezTo>
                      <a:pt x="16709" y="21600"/>
                      <a:pt x="18136" y="21349"/>
                      <a:pt x="19766" y="20918"/>
                    </a:cubicBezTo>
                    <a:cubicBezTo>
                      <a:pt x="21600" y="20466"/>
                      <a:pt x="21600" y="19853"/>
                      <a:pt x="20675" y="18893"/>
                    </a:cubicBezTo>
                    <a:cubicBezTo>
                      <a:pt x="19076" y="17369"/>
                      <a:pt x="17368" y="15901"/>
                      <a:pt x="15988" y="14377"/>
                    </a:cubicBezTo>
                    <a:cubicBezTo>
                      <a:pt x="11991" y="10222"/>
                      <a:pt x="9718" y="5908"/>
                      <a:pt x="8574" y="1447"/>
                    </a:cubicBezTo>
                    <a:cubicBezTo>
                      <a:pt x="8449" y="842"/>
                      <a:pt x="8229" y="285"/>
                      <a:pt x="6740" y="132"/>
                    </a:cubicBezTo>
                    <a:cubicBezTo>
                      <a:pt x="6003" y="63"/>
                      <a:pt x="5235" y="0"/>
                      <a:pt x="4499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49" name="Google Shape;3175;p51"/>
              <p:cNvSpPr/>
              <p:nvPr/>
            </p:nvSpPr>
            <p:spPr>
              <a:xfrm>
                <a:off x="722717" y="28299"/>
                <a:ext cx="89232" cy="205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8" h="21600" extrusionOk="0">
                    <a:moveTo>
                      <a:pt x="5581" y="0"/>
                    </a:moveTo>
                    <a:cubicBezTo>
                      <a:pt x="4991" y="0"/>
                      <a:pt x="4258" y="36"/>
                      <a:pt x="3302" y="64"/>
                    </a:cubicBezTo>
                    <a:cubicBezTo>
                      <a:pt x="1102" y="164"/>
                      <a:pt x="-285" y="1001"/>
                      <a:pt x="50" y="2044"/>
                    </a:cubicBezTo>
                    <a:cubicBezTo>
                      <a:pt x="400" y="3238"/>
                      <a:pt x="751" y="4489"/>
                      <a:pt x="1341" y="5689"/>
                    </a:cubicBezTo>
                    <a:cubicBezTo>
                      <a:pt x="2616" y="8034"/>
                      <a:pt x="3892" y="10371"/>
                      <a:pt x="5167" y="12773"/>
                    </a:cubicBezTo>
                    <a:cubicBezTo>
                      <a:pt x="6904" y="14960"/>
                      <a:pt x="8658" y="17147"/>
                      <a:pt x="10507" y="19384"/>
                    </a:cubicBezTo>
                    <a:cubicBezTo>
                      <a:pt x="10858" y="19799"/>
                      <a:pt x="11320" y="20221"/>
                      <a:pt x="12021" y="20635"/>
                    </a:cubicBezTo>
                    <a:cubicBezTo>
                      <a:pt x="13137" y="21336"/>
                      <a:pt x="14556" y="21600"/>
                      <a:pt x="15959" y="21600"/>
                    </a:cubicBezTo>
                    <a:cubicBezTo>
                      <a:pt x="17505" y="21600"/>
                      <a:pt x="19004" y="21278"/>
                      <a:pt x="20040" y="20842"/>
                    </a:cubicBezTo>
                    <a:cubicBezTo>
                      <a:pt x="21315" y="20321"/>
                      <a:pt x="20964" y="19592"/>
                      <a:pt x="20390" y="18970"/>
                    </a:cubicBezTo>
                    <a:cubicBezTo>
                      <a:pt x="18637" y="17097"/>
                      <a:pt x="16788" y="15267"/>
                      <a:pt x="15034" y="13395"/>
                    </a:cubicBezTo>
                    <a:cubicBezTo>
                      <a:pt x="12133" y="10321"/>
                      <a:pt x="10969" y="7090"/>
                      <a:pt x="9471" y="3867"/>
                    </a:cubicBezTo>
                    <a:cubicBezTo>
                      <a:pt x="9120" y="2981"/>
                      <a:pt x="8881" y="2094"/>
                      <a:pt x="8307" y="1258"/>
                    </a:cubicBezTo>
                    <a:cubicBezTo>
                      <a:pt x="7558" y="214"/>
                      <a:pt x="7048" y="0"/>
                      <a:pt x="5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50" name="Google Shape;3176;p51"/>
              <p:cNvSpPr/>
              <p:nvPr/>
            </p:nvSpPr>
            <p:spPr>
              <a:xfrm>
                <a:off x="672633" y="42109"/>
                <a:ext cx="84706" cy="207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4" h="21600" extrusionOk="0">
                    <a:moveTo>
                      <a:pt x="4977" y="0"/>
                    </a:moveTo>
                    <a:cubicBezTo>
                      <a:pt x="4120" y="0"/>
                      <a:pt x="3126" y="127"/>
                      <a:pt x="1943" y="375"/>
                    </a:cubicBezTo>
                    <a:cubicBezTo>
                      <a:pt x="314" y="736"/>
                      <a:pt x="-183" y="1309"/>
                      <a:pt x="57" y="2031"/>
                    </a:cubicBezTo>
                    <a:cubicBezTo>
                      <a:pt x="811" y="4353"/>
                      <a:pt x="1446" y="6617"/>
                      <a:pt x="2560" y="8889"/>
                    </a:cubicBezTo>
                    <a:cubicBezTo>
                      <a:pt x="3434" y="10949"/>
                      <a:pt x="4806" y="12959"/>
                      <a:pt x="6314" y="15698"/>
                    </a:cubicBezTo>
                    <a:cubicBezTo>
                      <a:pt x="7428" y="16879"/>
                      <a:pt x="9314" y="18790"/>
                      <a:pt x="11063" y="20645"/>
                    </a:cubicBezTo>
                    <a:cubicBezTo>
                      <a:pt x="11303" y="20850"/>
                      <a:pt x="11680" y="21062"/>
                      <a:pt x="12057" y="21211"/>
                    </a:cubicBezTo>
                    <a:cubicBezTo>
                      <a:pt x="12708" y="21480"/>
                      <a:pt x="13874" y="21600"/>
                      <a:pt x="15160" y="21600"/>
                    </a:cubicBezTo>
                    <a:cubicBezTo>
                      <a:pt x="17577" y="21600"/>
                      <a:pt x="20440" y="21182"/>
                      <a:pt x="21177" y="20545"/>
                    </a:cubicBezTo>
                    <a:cubicBezTo>
                      <a:pt x="21417" y="20284"/>
                      <a:pt x="21417" y="19923"/>
                      <a:pt x="21057" y="19668"/>
                    </a:cubicBezTo>
                    <a:cubicBezTo>
                      <a:pt x="16686" y="16002"/>
                      <a:pt x="13686" y="12088"/>
                      <a:pt x="11303" y="8111"/>
                    </a:cubicBezTo>
                    <a:cubicBezTo>
                      <a:pt x="10051" y="6157"/>
                      <a:pt x="9314" y="4091"/>
                      <a:pt x="8303" y="2130"/>
                    </a:cubicBezTo>
                    <a:cubicBezTo>
                      <a:pt x="8303" y="1975"/>
                      <a:pt x="8303" y="1769"/>
                      <a:pt x="8183" y="1614"/>
                    </a:cubicBezTo>
                    <a:cubicBezTo>
                      <a:pt x="7771" y="538"/>
                      <a:pt x="6726" y="0"/>
                      <a:pt x="49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51" name="Google Shape;3177;p51"/>
              <p:cNvSpPr/>
              <p:nvPr/>
            </p:nvSpPr>
            <p:spPr>
              <a:xfrm>
                <a:off x="621238" y="57960"/>
                <a:ext cx="75900" cy="2068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7" h="21600" extrusionOk="0">
                    <a:moveTo>
                      <a:pt x="5164" y="0"/>
                    </a:moveTo>
                    <a:cubicBezTo>
                      <a:pt x="4794" y="0"/>
                      <a:pt x="4423" y="21"/>
                      <a:pt x="4071" y="71"/>
                    </a:cubicBezTo>
                    <a:cubicBezTo>
                      <a:pt x="1237" y="433"/>
                      <a:pt x="-245" y="1314"/>
                      <a:pt x="33" y="2451"/>
                    </a:cubicBezTo>
                    <a:cubicBezTo>
                      <a:pt x="1367" y="6906"/>
                      <a:pt x="3127" y="11304"/>
                      <a:pt x="6646" y="16015"/>
                    </a:cubicBezTo>
                    <a:cubicBezTo>
                      <a:pt x="7721" y="17159"/>
                      <a:pt x="9203" y="18658"/>
                      <a:pt x="10685" y="20158"/>
                    </a:cubicBezTo>
                    <a:cubicBezTo>
                      <a:pt x="11666" y="21110"/>
                      <a:pt x="13408" y="21600"/>
                      <a:pt x="15575" y="21600"/>
                    </a:cubicBezTo>
                    <a:cubicBezTo>
                      <a:pt x="16131" y="21600"/>
                      <a:pt x="16705" y="21572"/>
                      <a:pt x="17298" y="21508"/>
                    </a:cubicBezTo>
                    <a:cubicBezTo>
                      <a:pt x="20132" y="21195"/>
                      <a:pt x="21355" y="20470"/>
                      <a:pt x="20281" y="19383"/>
                    </a:cubicBezTo>
                    <a:cubicBezTo>
                      <a:pt x="19336" y="18346"/>
                      <a:pt x="18113" y="17308"/>
                      <a:pt x="17168" y="16278"/>
                    </a:cubicBezTo>
                    <a:cubicBezTo>
                      <a:pt x="13519" y="12029"/>
                      <a:pt x="11370" y="7681"/>
                      <a:pt x="9610" y="3226"/>
                    </a:cubicBezTo>
                    <a:cubicBezTo>
                      <a:pt x="9332" y="2558"/>
                      <a:pt x="9203" y="1833"/>
                      <a:pt x="8925" y="1158"/>
                    </a:cubicBezTo>
                    <a:cubicBezTo>
                      <a:pt x="8591" y="476"/>
                      <a:pt x="6887" y="0"/>
                      <a:pt x="5164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52" name="Google Shape;3178;p51"/>
              <p:cNvSpPr/>
              <p:nvPr/>
            </p:nvSpPr>
            <p:spPr>
              <a:xfrm>
                <a:off x="0" y="0"/>
                <a:ext cx="974537" cy="4669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5" h="21600" extrusionOk="0">
                    <a:moveTo>
                      <a:pt x="18285" y="1838"/>
                    </a:moveTo>
                    <a:cubicBezTo>
                      <a:pt x="18965" y="1838"/>
                      <a:pt x="19639" y="1980"/>
                      <a:pt x="20317" y="2184"/>
                    </a:cubicBezTo>
                    <a:cubicBezTo>
                      <a:pt x="20754" y="2301"/>
                      <a:pt x="21092" y="3468"/>
                      <a:pt x="20973" y="4365"/>
                    </a:cubicBezTo>
                    <a:cubicBezTo>
                      <a:pt x="20961" y="4501"/>
                      <a:pt x="20907" y="4639"/>
                      <a:pt x="20851" y="4752"/>
                    </a:cubicBezTo>
                    <a:cubicBezTo>
                      <a:pt x="20154" y="6291"/>
                      <a:pt x="19336" y="7506"/>
                      <a:pt x="18441" y="8491"/>
                    </a:cubicBezTo>
                    <a:cubicBezTo>
                      <a:pt x="18390" y="8558"/>
                      <a:pt x="18338" y="8589"/>
                      <a:pt x="18285" y="8589"/>
                    </a:cubicBezTo>
                    <a:cubicBezTo>
                      <a:pt x="18191" y="8589"/>
                      <a:pt x="18101" y="8485"/>
                      <a:pt x="18037" y="8309"/>
                    </a:cubicBezTo>
                    <a:cubicBezTo>
                      <a:pt x="17993" y="8170"/>
                      <a:pt x="17939" y="7988"/>
                      <a:pt x="17907" y="7805"/>
                    </a:cubicBezTo>
                    <a:cubicBezTo>
                      <a:pt x="17797" y="7229"/>
                      <a:pt x="17698" y="6657"/>
                      <a:pt x="17579" y="5992"/>
                    </a:cubicBezTo>
                    <a:cubicBezTo>
                      <a:pt x="17514" y="5671"/>
                      <a:pt x="17469" y="5328"/>
                      <a:pt x="17438" y="5007"/>
                    </a:cubicBezTo>
                    <a:cubicBezTo>
                      <a:pt x="17372" y="4318"/>
                      <a:pt x="17296" y="3560"/>
                      <a:pt x="17240" y="2782"/>
                    </a:cubicBezTo>
                    <a:cubicBezTo>
                      <a:pt x="17186" y="2140"/>
                      <a:pt x="17296" y="1932"/>
                      <a:pt x="17601" y="1888"/>
                    </a:cubicBezTo>
                    <a:cubicBezTo>
                      <a:pt x="17830" y="1854"/>
                      <a:pt x="18058" y="1838"/>
                      <a:pt x="18285" y="1838"/>
                    </a:cubicBezTo>
                    <a:close/>
                    <a:moveTo>
                      <a:pt x="16429" y="1309"/>
                    </a:moveTo>
                    <a:cubicBezTo>
                      <a:pt x="16567" y="1309"/>
                      <a:pt x="16615" y="1404"/>
                      <a:pt x="16685" y="1863"/>
                    </a:cubicBezTo>
                    <a:cubicBezTo>
                      <a:pt x="16739" y="2231"/>
                      <a:pt x="16761" y="2622"/>
                      <a:pt x="16794" y="3012"/>
                    </a:cubicBezTo>
                    <a:cubicBezTo>
                      <a:pt x="16935" y="4431"/>
                      <a:pt x="17044" y="5854"/>
                      <a:pt x="17317" y="7207"/>
                    </a:cubicBezTo>
                    <a:cubicBezTo>
                      <a:pt x="17481" y="8032"/>
                      <a:pt x="17655" y="8838"/>
                      <a:pt x="17820" y="9662"/>
                    </a:cubicBezTo>
                    <a:cubicBezTo>
                      <a:pt x="17874" y="9936"/>
                      <a:pt x="17907" y="10257"/>
                      <a:pt x="17787" y="10487"/>
                    </a:cubicBezTo>
                    <a:cubicBezTo>
                      <a:pt x="17689" y="10679"/>
                      <a:pt x="17549" y="10820"/>
                      <a:pt x="17404" y="10820"/>
                    </a:cubicBezTo>
                    <a:cubicBezTo>
                      <a:pt x="17272" y="10820"/>
                      <a:pt x="17139" y="10704"/>
                      <a:pt x="17034" y="10396"/>
                    </a:cubicBezTo>
                    <a:cubicBezTo>
                      <a:pt x="16968" y="10213"/>
                      <a:pt x="16924" y="10027"/>
                      <a:pt x="16892" y="9845"/>
                    </a:cubicBezTo>
                    <a:cubicBezTo>
                      <a:pt x="16718" y="8860"/>
                      <a:pt x="16553" y="7897"/>
                      <a:pt x="16390" y="6934"/>
                    </a:cubicBezTo>
                    <a:cubicBezTo>
                      <a:pt x="16270" y="5876"/>
                      <a:pt x="16150" y="4847"/>
                      <a:pt x="16031" y="3815"/>
                    </a:cubicBezTo>
                    <a:cubicBezTo>
                      <a:pt x="15975" y="3286"/>
                      <a:pt x="15942" y="2735"/>
                      <a:pt x="15909" y="2209"/>
                    </a:cubicBezTo>
                    <a:cubicBezTo>
                      <a:pt x="15878" y="1750"/>
                      <a:pt x="16008" y="1382"/>
                      <a:pt x="16215" y="1338"/>
                    </a:cubicBezTo>
                    <a:cubicBezTo>
                      <a:pt x="16305" y="1325"/>
                      <a:pt x="16374" y="1309"/>
                      <a:pt x="16429" y="1309"/>
                    </a:cubicBezTo>
                    <a:close/>
                    <a:moveTo>
                      <a:pt x="15237" y="1948"/>
                    </a:moveTo>
                    <a:cubicBezTo>
                      <a:pt x="15390" y="1948"/>
                      <a:pt x="15481" y="2187"/>
                      <a:pt x="15517" y="2666"/>
                    </a:cubicBezTo>
                    <a:cubicBezTo>
                      <a:pt x="15528" y="2735"/>
                      <a:pt x="15528" y="2826"/>
                      <a:pt x="15528" y="2896"/>
                    </a:cubicBezTo>
                    <a:cubicBezTo>
                      <a:pt x="15616" y="3767"/>
                      <a:pt x="15680" y="4686"/>
                      <a:pt x="15790" y="5555"/>
                    </a:cubicBezTo>
                    <a:cubicBezTo>
                      <a:pt x="15998" y="7324"/>
                      <a:pt x="16260" y="9064"/>
                      <a:pt x="16642" y="10695"/>
                    </a:cubicBezTo>
                    <a:cubicBezTo>
                      <a:pt x="16673" y="10808"/>
                      <a:pt x="16673" y="10968"/>
                      <a:pt x="16652" y="11085"/>
                    </a:cubicBezTo>
                    <a:cubicBezTo>
                      <a:pt x="16588" y="11368"/>
                      <a:pt x="16338" y="11554"/>
                      <a:pt x="16127" y="11554"/>
                    </a:cubicBezTo>
                    <a:cubicBezTo>
                      <a:pt x="16014" y="11554"/>
                      <a:pt x="15912" y="11500"/>
                      <a:pt x="15856" y="11381"/>
                    </a:cubicBezTo>
                    <a:cubicBezTo>
                      <a:pt x="15823" y="11315"/>
                      <a:pt x="15790" y="11220"/>
                      <a:pt x="15769" y="11129"/>
                    </a:cubicBezTo>
                    <a:cubicBezTo>
                      <a:pt x="15616" y="10304"/>
                      <a:pt x="15451" y="9455"/>
                      <a:pt x="15354" y="8929"/>
                    </a:cubicBezTo>
                    <a:cubicBezTo>
                      <a:pt x="15222" y="7711"/>
                      <a:pt x="15102" y="6817"/>
                      <a:pt x="15026" y="5901"/>
                    </a:cubicBezTo>
                    <a:cubicBezTo>
                      <a:pt x="14929" y="4891"/>
                      <a:pt x="14873" y="3884"/>
                      <a:pt x="14808" y="2851"/>
                    </a:cubicBezTo>
                    <a:cubicBezTo>
                      <a:pt x="14787" y="2530"/>
                      <a:pt x="14830" y="2276"/>
                      <a:pt x="14972" y="2115"/>
                    </a:cubicBezTo>
                    <a:cubicBezTo>
                      <a:pt x="15076" y="2005"/>
                      <a:pt x="15162" y="1948"/>
                      <a:pt x="15237" y="1948"/>
                    </a:cubicBezTo>
                    <a:close/>
                    <a:moveTo>
                      <a:pt x="14089" y="2682"/>
                    </a:moveTo>
                    <a:cubicBezTo>
                      <a:pt x="14228" y="2682"/>
                      <a:pt x="14366" y="2892"/>
                      <a:pt x="14393" y="3195"/>
                    </a:cubicBezTo>
                    <a:cubicBezTo>
                      <a:pt x="14415" y="3494"/>
                      <a:pt x="14426" y="3815"/>
                      <a:pt x="14448" y="4110"/>
                    </a:cubicBezTo>
                    <a:cubicBezTo>
                      <a:pt x="14590" y="6084"/>
                      <a:pt x="14764" y="8010"/>
                      <a:pt x="15059" y="9892"/>
                    </a:cubicBezTo>
                    <a:cubicBezTo>
                      <a:pt x="15135" y="10348"/>
                      <a:pt x="15234" y="10808"/>
                      <a:pt x="15311" y="11267"/>
                    </a:cubicBezTo>
                    <a:cubicBezTo>
                      <a:pt x="15397" y="11749"/>
                      <a:pt x="15299" y="12070"/>
                      <a:pt x="15070" y="12208"/>
                    </a:cubicBezTo>
                    <a:cubicBezTo>
                      <a:pt x="15022" y="12237"/>
                      <a:pt x="14975" y="12249"/>
                      <a:pt x="14930" y="12249"/>
                    </a:cubicBezTo>
                    <a:cubicBezTo>
                      <a:pt x="14755" y="12249"/>
                      <a:pt x="14614" y="12032"/>
                      <a:pt x="14535" y="11610"/>
                    </a:cubicBezTo>
                    <a:cubicBezTo>
                      <a:pt x="14415" y="10946"/>
                      <a:pt x="14296" y="10282"/>
                      <a:pt x="14209" y="9776"/>
                    </a:cubicBezTo>
                    <a:cubicBezTo>
                      <a:pt x="13924" y="7689"/>
                      <a:pt x="13782" y="5741"/>
                      <a:pt x="13674" y="3767"/>
                    </a:cubicBezTo>
                    <a:cubicBezTo>
                      <a:pt x="13652" y="3264"/>
                      <a:pt x="13772" y="2873"/>
                      <a:pt x="14001" y="2713"/>
                    </a:cubicBezTo>
                    <a:cubicBezTo>
                      <a:pt x="14029" y="2691"/>
                      <a:pt x="14059" y="2682"/>
                      <a:pt x="14089" y="2682"/>
                    </a:cubicBezTo>
                    <a:close/>
                    <a:moveTo>
                      <a:pt x="12956" y="3399"/>
                    </a:moveTo>
                    <a:cubicBezTo>
                      <a:pt x="13134" y="3399"/>
                      <a:pt x="13225" y="3641"/>
                      <a:pt x="13281" y="4180"/>
                    </a:cubicBezTo>
                    <a:cubicBezTo>
                      <a:pt x="13303" y="4479"/>
                      <a:pt x="13324" y="4800"/>
                      <a:pt x="13346" y="5099"/>
                    </a:cubicBezTo>
                    <a:cubicBezTo>
                      <a:pt x="13489" y="7003"/>
                      <a:pt x="13598" y="8929"/>
                      <a:pt x="13957" y="10717"/>
                    </a:cubicBezTo>
                    <a:cubicBezTo>
                      <a:pt x="14023" y="11060"/>
                      <a:pt x="14067" y="11428"/>
                      <a:pt x="14110" y="11771"/>
                    </a:cubicBezTo>
                    <a:cubicBezTo>
                      <a:pt x="14186" y="12322"/>
                      <a:pt x="14087" y="12734"/>
                      <a:pt x="13848" y="12989"/>
                    </a:cubicBezTo>
                    <a:cubicBezTo>
                      <a:pt x="13652" y="13171"/>
                      <a:pt x="13456" y="13354"/>
                      <a:pt x="13248" y="13493"/>
                    </a:cubicBezTo>
                    <a:cubicBezTo>
                      <a:pt x="11164" y="14846"/>
                      <a:pt x="9059" y="16199"/>
                      <a:pt x="6964" y="17575"/>
                    </a:cubicBezTo>
                    <a:cubicBezTo>
                      <a:pt x="6863" y="17641"/>
                      <a:pt x="6765" y="17675"/>
                      <a:pt x="6671" y="17675"/>
                    </a:cubicBezTo>
                    <a:cubicBezTo>
                      <a:pt x="6380" y="17675"/>
                      <a:pt x="6136" y="17345"/>
                      <a:pt x="6005" y="16634"/>
                    </a:cubicBezTo>
                    <a:cubicBezTo>
                      <a:pt x="5809" y="15648"/>
                      <a:pt x="5611" y="14660"/>
                      <a:pt x="5437" y="13675"/>
                    </a:cubicBezTo>
                    <a:cubicBezTo>
                      <a:pt x="5208" y="12413"/>
                      <a:pt x="5076" y="11107"/>
                      <a:pt x="5023" y="9776"/>
                    </a:cubicBezTo>
                    <a:cubicBezTo>
                      <a:pt x="4979" y="8973"/>
                      <a:pt x="5132" y="8079"/>
                      <a:pt x="5666" y="7780"/>
                    </a:cubicBezTo>
                    <a:cubicBezTo>
                      <a:pt x="6845" y="7116"/>
                      <a:pt x="11547" y="4227"/>
                      <a:pt x="12725" y="3494"/>
                    </a:cubicBezTo>
                    <a:cubicBezTo>
                      <a:pt x="12815" y="3431"/>
                      <a:pt x="12890" y="3399"/>
                      <a:pt x="12956" y="3399"/>
                    </a:cubicBezTo>
                    <a:close/>
                    <a:moveTo>
                      <a:pt x="4175" y="8869"/>
                    </a:moveTo>
                    <a:cubicBezTo>
                      <a:pt x="4246" y="8869"/>
                      <a:pt x="4319" y="8897"/>
                      <a:pt x="4389" y="8929"/>
                    </a:cubicBezTo>
                    <a:cubicBezTo>
                      <a:pt x="4532" y="8998"/>
                      <a:pt x="4553" y="9250"/>
                      <a:pt x="4564" y="9524"/>
                    </a:cubicBezTo>
                    <a:cubicBezTo>
                      <a:pt x="4674" y="11541"/>
                      <a:pt x="4891" y="13493"/>
                      <a:pt x="5273" y="15371"/>
                    </a:cubicBezTo>
                    <a:cubicBezTo>
                      <a:pt x="5404" y="16061"/>
                      <a:pt x="5568" y="16725"/>
                      <a:pt x="5720" y="17414"/>
                    </a:cubicBezTo>
                    <a:cubicBezTo>
                      <a:pt x="5809" y="17848"/>
                      <a:pt x="5809" y="18125"/>
                      <a:pt x="5633" y="18330"/>
                    </a:cubicBezTo>
                    <a:cubicBezTo>
                      <a:pt x="5478" y="18525"/>
                      <a:pt x="5341" y="18638"/>
                      <a:pt x="5213" y="18638"/>
                    </a:cubicBezTo>
                    <a:cubicBezTo>
                      <a:pt x="5053" y="18638"/>
                      <a:pt x="4903" y="18462"/>
                      <a:pt x="4738" y="18056"/>
                    </a:cubicBezTo>
                    <a:cubicBezTo>
                      <a:pt x="4707" y="17965"/>
                      <a:pt x="4674" y="17848"/>
                      <a:pt x="4651" y="17735"/>
                    </a:cubicBezTo>
                    <a:cubicBezTo>
                      <a:pt x="4433" y="16750"/>
                      <a:pt x="4226" y="15762"/>
                      <a:pt x="4018" y="14777"/>
                    </a:cubicBezTo>
                    <a:cubicBezTo>
                      <a:pt x="3822" y="13216"/>
                      <a:pt x="3768" y="11636"/>
                      <a:pt x="3746" y="10027"/>
                    </a:cubicBezTo>
                    <a:cubicBezTo>
                      <a:pt x="3746" y="9662"/>
                      <a:pt x="3801" y="9363"/>
                      <a:pt x="3921" y="9089"/>
                    </a:cubicBezTo>
                    <a:cubicBezTo>
                      <a:pt x="3994" y="8919"/>
                      <a:pt x="4082" y="8869"/>
                      <a:pt x="4175" y="8869"/>
                    </a:cubicBezTo>
                    <a:close/>
                    <a:moveTo>
                      <a:pt x="2903" y="9580"/>
                    </a:moveTo>
                    <a:cubicBezTo>
                      <a:pt x="3067" y="9580"/>
                      <a:pt x="3184" y="9823"/>
                      <a:pt x="3234" y="10213"/>
                    </a:cubicBezTo>
                    <a:cubicBezTo>
                      <a:pt x="3267" y="10487"/>
                      <a:pt x="3277" y="10786"/>
                      <a:pt x="3287" y="11085"/>
                    </a:cubicBezTo>
                    <a:cubicBezTo>
                      <a:pt x="3331" y="13310"/>
                      <a:pt x="3560" y="15441"/>
                      <a:pt x="4063" y="17436"/>
                    </a:cubicBezTo>
                    <a:cubicBezTo>
                      <a:pt x="4150" y="17782"/>
                      <a:pt x="4247" y="18103"/>
                      <a:pt x="4313" y="18468"/>
                    </a:cubicBezTo>
                    <a:cubicBezTo>
                      <a:pt x="4389" y="18881"/>
                      <a:pt x="4323" y="19180"/>
                      <a:pt x="4139" y="19387"/>
                    </a:cubicBezTo>
                    <a:cubicBezTo>
                      <a:pt x="3997" y="19523"/>
                      <a:pt x="3844" y="19592"/>
                      <a:pt x="3702" y="19730"/>
                    </a:cubicBezTo>
                    <a:cubicBezTo>
                      <a:pt x="3659" y="19765"/>
                      <a:pt x="3620" y="19781"/>
                      <a:pt x="3582" y="19781"/>
                    </a:cubicBezTo>
                    <a:cubicBezTo>
                      <a:pt x="3496" y="19781"/>
                      <a:pt x="3422" y="19699"/>
                      <a:pt x="3353" y="19570"/>
                    </a:cubicBezTo>
                    <a:cubicBezTo>
                      <a:pt x="3277" y="19409"/>
                      <a:pt x="3201" y="19249"/>
                      <a:pt x="3157" y="19041"/>
                    </a:cubicBezTo>
                    <a:cubicBezTo>
                      <a:pt x="2939" y="18034"/>
                      <a:pt x="2732" y="17002"/>
                      <a:pt x="2579" y="16243"/>
                    </a:cubicBezTo>
                    <a:cubicBezTo>
                      <a:pt x="2448" y="15120"/>
                      <a:pt x="2349" y="14317"/>
                      <a:pt x="2272" y="13493"/>
                    </a:cubicBezTo>
                    <a:cubicBezTo>
                      <a:pt x="2208" y="12643"/>
                      <a:pt x="2175" y="11771"/>
                      <a:pt x="2132" y="10899"/>
                    </a:cubicBezTo>
                    <a:cubicBezTo>
                      <a:pt x="2109" y="10487"/>
                      <a:pt x="2196" y="10166"/>
                      <a:pt x="2361" y="9983"/>
                    </a:cubicBezTo>
                    <a:cubicBezTo>
                      <a:pt x="2503" y="9801"/>
                      <a:pt x="2677" y="9662"/>
                      <a:pt x="2840" y="9593"/>
                    </a:cubicBezTo>
                    <a:cubicBezTo>
                      <a:pt x="2862" y="9587"/>
                      <a:pt x="2883" y="9580"/>
                      <a:pt x="2903" y="9580"/>
                    </a:cubicBezTo>
                    <a:close/>
                    <a:moveTo>
                      <a:pt x="1218" y="10666"/>
                    </a:moveTo>
                    <a:cubicBezTo>
                      <a:pt x="1474" y="10666"/>
                      <a:pt x="1603" y="10953"/>
                      <a:pt x="1662" y="11658"/>
                    </a:cubicBezTo>
                    <a:cubicBezTo>
                      <a:pt x="1717" y="12344"/>
                      <a:pt x="1771" y="13033"/>
                      <a:pt x="1826" y="13722"/>
                    </a:cubicBezTo>
                    <a:cubicBezTo>
                      <a:pt x="1989" y="15601"/>
                      <a:pt x="2241" y="17436"/>
                      <a:pt x="2677" y="19133"/>
                    </a:cubicBezTo>
                    <a:cubicBezTo>
                      <a:pt x="2895" y="19982"/>
                      <a:pt x="2873" y="20099"/>
                      <a:pt x="2448" y="20373"/>
                    </a:cubicBezTo>
                    <a:cubicBezTo>
                      <a:pt x="2368" y="20432"/>
                      <a:pt x="2289" y="20464"/>
                      <a:pt x="2211" y="20464"/>
                    </a:cubicBezTo>
                    <a:cubicBezTo>
                      <a:pt x="2078" y="20464"/>
                      <a:pt x="1946" y="20369"/>
                      <a:pt x="1814" y="20165"/>
                    </a:cubicBezTo>
                    <a:cubicBezTo>
                      <a:pt x="1259" y="19271"/>
                      <a:pt x="954" y="18056"/>
                      <a:pt x="724" y="16612"/>
                    </a:cubicBezTo>
                    <a:cubicBezTo>
                      <a:pt x="692" y="16243"/>
                      <a:pt x="659" y="15787"/>
                      <a:pt x="593" y="15371"/>
                    </a:cubicBezTo>
                    <a:cubicBezTo>
                      <a:pt x="407" y="14248"/>
                      <a:pt x="430" y="13102"/>
                      <a:pt x="473" y="11931"/>
                    </a:cubicBezTo>
                    <a:cubicBezTo>
                      <a:pt x="495" y="11267"/>
                      <a:pt x="626" y="10899"/>
                      <a:pt x="954" y="10739"/>
                    </a:cubicBezTo>
                    <a:cubicBezTo>
                      <a:pt x="1054" y="10691"/>
                      <a:pt x="1142" y="10666"/>
                      <a:pt x="1218" y="10666"/>
                    </a:cubicBezTo>
                    <a:close/>
                    <a:moveTo>
                      <a:pt x="16836" y="0"/>
                    </a:moveTo>
                    <a:cubicBezTo>
                      <a:pt x="16806" y="0"/>
                      <a:pt x="16775" y="9"/>
                      <a:pt x="16739" y="28"/>
                    </a:cubicBezTo>
                    <a:cubicBezTo>
                      <a:pt x="16543" y="120"/>
                      <a:pt x="16336" y="167"/>
                      <a:pt x="16128" y="280"/>
                    </a:cubicBezTo>
                    <a:cubicBezTo>
                      <a:pt x="13586" y="1888"/>
                      <a:pt x="3484" y="8192"/>
                      <a:pt x="986" y="9776"/>
                    </a:cubicBezTo>
                    <a:cubicBezTo>
                      <a:pt x="844" y="9867"/>
                      <a:pt x="702" y="9983"/>
                      <a:pt x="560" y="10005"/>
                    </a:cubicBezTo>
                    <a:cubicBezTo>
                      <a:pt x="331" y="10053"/>
                      <a:pt x="200" y="10326"/>
                      <a:pt x="145" y="10739"/>
                    </a:cubicBezTo>
                    <a:cubicBezTo>
                      <a:pt x="91" y="11220"/>
                      <a:pt x="37" y="11702"/>
                      <a:pt x="15" y="12183"/>
                    </a:cubicBezTo>
                    <a:cubicBezTo>
                      <a:pt x="-72" y="14660"/>
                      <a:pt x="233" y="16955"/>
                      <a:pt x="768" y="19110"/>
                    </a:cubicBezTo>
                    <a:cubicBezTo>
                      <a:pt x="997" y="20074"/>
                      <a:pt x="1379" y="20763"/>
                      <a:pt x="1804" y="21336"/>
                    </a:cubicBezTo>
                    <a:cubicBezTo>
                      <a:pt x="1934" y="21502"/>
                      <a:pt x="2073" y="21600"/>
                      <a:pt x="2219" y="21600"/>
                    </a:cubicBezTo>
                    <a:cubicBezTo>
                      <a:pt x="2293" y="21600"/>
                      <a:pt x="2370" y="21575"/>
                      <a:pt x="2448" y="21518"/>
                    </a:cubicBezTo>
                    <a:cubicBezTo>
                      <a:pt x="5873" y="19318"/>
                      <a:pt x="9288" y="17115"/>
                      <a:pt x="12703" y="14915"/>
                    </a:cubicBezTo>
                    <a:cubicBezTo>
                      <a:pt x="14361" y="13858"/>
                      <a:pt x="15998" y="12781"/>
                      <a:pt x="17645" y="11702"/>
                    </a:cubicBezTo>
                    <a:cubicBezTo>
                      <a:pt x="17820" y="11588"/>
                      <a:pt x="17993" y="11406"/>
                      <a:pt x="18169" y="11289"/>
                    </a:cubicBezTo>
                    <a:cubicBezTo>
                      <a:pt x="18398" y="11154"/>
                      <a:pt x="18484" y="10764"/>
                      <a:pt x="18463" y="10326"/>
                    </a:cubicBezTo>
                    <a:cubicBezTo>
                      <a:pt x="18431" y="9706"/>
                      <a:pt x="18594" y="9385"/>
                      <a:pt x="18812" y="9133"/>
                    </a:cubicBezTo>
                    <a:cubicBezTo>
                      <a:pt x="19597" y="8218"/>
                      <a:pt x="20306" y="7094"/>
                      <a:pt x="20950" y="5785"/>
                    </a:cubicBezTo>
                    <a:cubicBezTo>
                      <a:pt x="21004" y="5693"/>
                      <a:pt x="21049" y="5580"/>
                      <a:pt x="21092" y="5489"/>
                    </a:cubicBezTo>
                    <a:cubicBezTo>
                      <a:pt x="21431" y="4938"/>
                      <a:pt x="21528" y="4249"/>
                      <a:pt x="21375" y="3399"/>
                    </a:cubicBezTo>
                    <a:cubicBezTo>
                      <a:pt x="21288" y="2965"/>
                      <a:pt x="21202" y="2530"/>
                      <a:pt x="21113" y="2093"/>
                    </a:cubicBezTo>
                    <a:cubicBezTo>
                      <a:pt x="21026" y="1681"/>
                      <a:pt x="20851" y="1498"/>
                      <a:pt x="20645" y="1407"/>
                    </a:cubicBezTo>
                    <a:cubicBezTo>
                      <a:pt x="19839" y="1048"/>
                      <a:pt x="19028" y="875"/>
                      <a:pt x="18209" y="875"/>
                    </a:cubicBezTo>
                    <a:cubicBezTo>
                      <a:pt x="18028" y="875"/>
                      <a:pt x="17848" y="884"/>
                      <a:pt x="17667" y="900"/>
                    </a:cubicBezTo>
                    <a:cubicBezTo>
                      <a:pt x="17618" y="913"/>
                      <a:pt x="17568" y="919"/>
                      <a:pt x="17519" y="919"/>
                    </a:cubicBezTo>
                    <a:cubicBezTo>
                      <a:pt x="17469" y="919"/>
                      <a:pt x="17421" y="913"/>
                      <a:pt x="17372" y="900"/>
                    </a:cubicBezTo>
                    <a:cubicBezTo>
                      <a:pt x="17209" y="900"/>
                      <a:pt x="17100" y="762"/>
                      <a:pt x="17056" y="419"/>
                    </a:cubicBezTo>
                    <a:cubicBezTo>
                      <a:pt x="17020" y="145"/>
                      <a:pt x="16951" y="0"/>
                      <a:pt x="168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53" name="Google Shape;3179;p51"/>
              <p:cNvSpPr/>
              <p:nvPr/>
            </p:nvSpPr>
            <p:spPr>
              <a:xfrm>
                <a:off x="284251" y="150752"/>
                <a:ext cx="302663" cy="1734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1" h="21600" extrusionOk="0">
                    <a:moveTo>
                      <a:pt x="14349" y="2051"/>
                    </a:moveTo>
                    <a:cubicBezTo>
                      <a:pt x="15211" y="2051"/>
                      <a:pt x="16072" y="2203"/>
                      <a:pt x="16924" y="2601"/>
                    </a:cubicBezTo>
                    <a:cubicBezTo>
                      <a:pt x="17571" y="2915"/>
                      <a:pt x="18221" y="3347"/>
                      <a:pt x="18797" y="3898"/>
                    </a:cubicBezTo>
                    <a:cubicBezTo>
                      <a:pt x="19654" y="4762"/>
                      <a:pt x="19790" y="6000"/>
                      <a:pt x="19242" y="7482"/>
                    </a:cubicBezTo>
                    <a:cubicBezTo>
                      <a:pt x="18868" y="8533"/>
                      <a:pt x="18423" y="9516"/>
                      <a:pt x="17945" y="10448"/>
                    </a:cubicBezTo>
                    <a:cubicBezTo>
                      <a:pt x="16447" y="13101"/>
                      <a:pt x="14602" y="14889"/>
                      <a:pt x="12691" y="16439"/>
                    </a:cubicBezTo>
                    <a:cubicBezTo>
                      <a:pt x="10374" y="18354"/>
                      <a:pt x="7948" y="19524"/>
                      <a:pt x="5392" y="19651"/>
                    </a:cubicBezTo>
                    <a:cubicBezTo>
                      <a:pt x="5293" y="19651"/>
                      <a:pt x="5195" y="19659"/>
                      <a:pt x="5097" y="19659"/>
                    </a:cubicBezTo>
                    <a:cubicBezTo>
                      <a:pt x="4141" y="19659"/>
                      <a:pt x="3224" y="19363"/>
                      <a:pt x="2385" y="18414"/>
                    </a:cubicBezTo>
                    <a:cubicBezTo>
                      <a:pt x="1739" y="17736"/>
                      <a:pt x="1327" y="16804"/>
                      <a:pt x="1191" y="15448"/>
                    </a:cubicBezTo>
                    <a:cubicBezTo>
                      <a:pt x="887" y="13041"/>
                      <a:pt x="1430" y="11126"/>
                      <a:pt x="2353" y="9516"/>
                    </a:cubicBezTo>
                    <a:cubicBezTo>
                      <a:pt x="3959" y="6677"/>
                      <a:pt x="5869" y="5017"/>
                      <a:pt x="7981" y="3839"/>
                    </a:cubicBezTo>
                    <a:cubicBezTo>
                      <a:pt x="9245" y="3347"/>
                      <a:pt x="10509" y="2788"/>
                      <a:pt x="11806" y="2415"/>
                    </a:cubicBezTo>
                    <a:cubicBezTo>
                      <a:pt x="12640" y="2203"/>
                      <a:pt x="13492" y="2051"/>
                      <a:pt x="14349" y="2051"/>
                    </a:cubicBezTo>
                    <a:close/>
                    <a:moveTo>
                      <a:pt x="14527" y="0"/>
                    </a:moveTo>
                    <a:cubicBezTo>
                      <a:pt x="14073" y="0"/>
                      <a:pt x="13623" y="25"/>
                      <a:pt x="13169" y="76"/>
                    </a:cubicBezTo>
                    <a:cubicBezTo>
                      <a:pt x="11530" y="254"/>
                      <a:pt x="9929" y="754"/>
                      <a:pt x="8459" y="1737"/>
                    </a:cubicBezTo>
                    <a:cubicBezTo>
                      <a:pt x="6483" y="2601"/>
                      <a:pt x="4741" y="4152"/>
                      <a:pt x="3102" y="5881"/>
                    </a:cubicBezTo>
                    <a:cubicBezTo>
                      <a:pt x="2011" y="7050"/>
                      <a:pt x="1056" y="8474"/>
                      <a:pt x="475" y="10635"/>
                    </a:cubicBezTo>
                    <a:cubicBezTo>
                      <a:pt x="-616" y="14643"/>
                      <a:pt x="171" y="19337"/>
                      <a:pt x="2863" y="20880"/>
                    </a:cubicBezTo>
                    <a:cubicBezTo>
                      <a:pt x="3743" y="21388"/>
                      <a:pt x="4624" y="21600"/>
                      <a:pt x="5504" y="21600"/>
                    </a:cubicBezTo>
                    <a:cubicBezTo>
                      <a:pt x="6127" y="21600"/>
                      <a:pt x="6745" y="21490"/>
                      <a:pt x="7368" y="21312"/>
                    </a:cubicBezTo>
                    <a:cubicBezTo>
                      <a:pt x="10987" y="20202"/>
                      <a:pt x="14363" y="17982"/>
                      <a:pt x="17332" y="14024"/>
                    </a:cubicBezTo>
                    <a:cubicBezTo>
                      <a:pt x="18254" y="12855"/>
                      <a:pt x="19041" y="11313"/>
                      <a:pt x="19790" y="9770"/>
                    </a:cubicBezTo>
                    <a:cubicBezTo>
                      <a:pt x="20197" y="8965"/>
                      <a:pt x="20403" y="7855"/>
                      <a:pt x="20675" y="6805"/>
                    </a:cubicBezTo>
                    <a:cubicBezTo>
                      <a:pt x="20984" y="5627"/>
                      <a:pt x="20811" y="4517"/>
                      <a:pt x="20371" y="3652"/>
                    </a:cubicBezTo>
                    <a:cubicBezTo>
                      <a:pt x="19926" y="2847"/>
                      <a:pt x="19378" y="2110"/>
                      <a:pt x="18835" y="1551"/>
                    </a:cubicBezTo>
                    <a:cubicBezTo>
                      <a:pt x="17472" y="322"/>
                      <a:pt x="16011" y="0"/>
                      <a:pt x="145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54" name="Google Shape;3180;p51"/>
              <p:cNvSpPr/>
              <p:nvPr/>
            </p:nvSpPr>
            <p:spPr>
              <a:xfrm>
                <a:off x="300323" y="167216"/>
                <a:ext cx="268248" cy="1413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97" h="21600" extrusionOk="0">
                    <a:moveTo>
                      <a:pt x="15132" y="0"/>
                    </a:moveTo>
                    <a:cubicBezTo>
                      <a:pt x="14153" y="0"/>
                      <a:pt x="13179" y="187"/>
                      <a:pt x="12226" y="447"/>
                    </a:cubicBezTo>
                    <a:cubicBezTo>
                      <a:pt x="10744" y="904"/>
                      <a:pt x="9300" y="1590"/>
                      <a:pt x="7855" y="2193"/>
                    </a:cubicBezTo>
                    <a:cubicBezTo>
                      <a:pt x="5442" y="3638"/>
                      <a:pt x="3259" y="5675"/>
                      <a:pt x="1424" y="9158"/>
                    </a:cubicBezTo>
                    <a:cubicBezTo>
                      <a:pt x="370" y="11133"/>
                      <a:pt x="-251" y="13482"/>
                      <a:pt x="97" y="16434"/>
                    </a:cubicBezTo>
                    <a:cubicBezTo>
                      <a:pt x="252" y="18097"/>
                      <a:pt x="723" y="19240"/>
                      <a:pt x="1461" y="20072"/>
                    </a:cubicBezTo>
                    <a:cubicBezTo>
                      <a:pt x="2419" y="21236"/>
                      <a:pt x="3468" y="21600"/>
                      <a:pt x="4559" y="21600"/>
                    </a:cubicBezTo>
                    <a:cubicBezTo>
                      <a:pt x="4671" y="21600"/>
                      <a:pt x="4784" y="21590"/>
                      <a:pt x="4896" y="21590"/>
                    </a:cubicBezTo>
                    <a:cubicBezTo>
                      <a:pt x="7818" y="21434"/>
                      <a:pt x="10589" y="19999"/>
                      <a:pt x="13238" y="17650"/>
                    </a:cubicBezTo>
                    <a:cubicBezTo>
                      <a:pt x="15421" y="15748"/>
                      <a:pt x="17529" y="13555"/>
                      <a:pt x="19241" y="10301"/>
                    </a:cubicBezTo>
                    <a:cubicBezTo>
                      <a:pt x="19787" y="9158"/>
                      <a:pt x="20295" y="7952"/>
                      <a:pt x="20723" y="6663"/>
                    </a:cubicBezTo>
                    <a:cubicBezTo>
                      <a:pt x="21349" y="4844"/>
                      <a:pt x="21194" y="3326"/>
                      <a:pt x="20215" y="2266"/>
                    </a:cubicBezTo>
                    <a:cubicBezTo>
                      <a:pt x="19557" y="1590"/>
                      <a:pt x="18813" y="1060"/>
                      <a:pt x="18074" y="676"/>
                    </a:cubicBezTo>
                    <a:cubicBezTo>
                      <a:pt x="17101" y="187"/>
                      <a:pt x="16116" y="0"/>
                      <a:pt x="15132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55" name="Google Shape;3181;p51"/>
              <p:cNvSpPr/>
              <p:nvPr/>
            </p:nvSpPr>
            <p:spPr>
              <a:xfrm>
                <a:off x="415643" y="220074"/>
                <a:ext cx="46300" cy="427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84" h="21600" extrusionOk="0">
                    <a:moveTo>
                      <a:pt x="15319" y="0"/>
                    </a:moveTo>
                    <a:cubicBezTo>
                      <a:pt x="15028" y="0"/>
                      <a:pt x="14796" y="34"/>
                      <a:pt x="14592" y="69"/>
                    </a:cubicBezTo>
                    <a:cubicBezTo>
                      <a:pt x="13749" y="343"/>
                      <a:pt x="13546" y="1339"/>
                      <a:pt x="13313" y="3846"/>
                    </a:cubicBezTo>
                    <a:cubicBezTo>
                      <a:pt x="13110" y="5357"/>
                      <a:pt x="13953" y="11607"/>
                      <a:pt x="10988" y="12088"/>
                    </a:cubicBezTo>
                    <a:cubicBezTo>
                      <a:pt x="10668" y="12191"/>
                      <a:pt x="10348" y="12225"/>
                      <a:pt x="10028" y="12225"/>
                    </a:cubicBezTo>
                    <a:cubicBezTo>
                      <a:pt x="7295" y="12225"/>
                      <a:pt x="5842" y="8482"/>
                      <a:pt x="5290" y="7589"/>
                    </a:cubicBezTo>
                    <a:cubicBezTo>
                      <a:pt x="4388" y="6113"/>
                      <a:pt x="3662" y="4670"/>
                      <a:pt x="2324" y="4670"/>
                    </a:cubicBezTo>
                    <a:cubicBezTo>
                      <a:pt x="2063" y="4670"/>
                      <a:pt x="1772" y="4705"/>
                      <a:pt x="1452" y="4842"/>
                    </a:cubicBezTo>
                    <a:cubicBezTo>
                      <a:pt x="-31" y="5357"/>
                      <a:pt x="-234" y="8104"/>
                      <a:pt x="202" y="10611"/>
                    </a:cubicBezTo>
                    <a:cubicBezTo>
                      <a:pt x="929" y="16792"/>
                      <a:pt x="5667" y="21600"/>
                      <a:pt x="10406" y="21600"/>
                    </a:cubicBezTo>
                    <a:cubicBezTo>
                      <a:pt x="11017" y="21600"/>
                      <a:pt x="11656" y="21531"/>
                      <a:pt x="12267" y="21360"/>
                    </a:cubicBezTo>
                    <a:cubicBezTo>
                      <a:pt x="17994" y="19608"/>
                      <a:pt x="21366" y="12088"/>
                      <a:pt x="19040" y="4327"/>
                    </a:cubicBezTo>
                    <a:cubicBezTo>
                      <a:pt x="18023" y="687"/>
                      <a:pt x="16424" y="0"/>
                      <a:pt x="15319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56" name="Google Shape;3182;p51"/>
              <p:cNvSpPr/>
              <p:nvPr/>
            </p:nvSpPr>
            <p:spPr>
              <a:xfrm>
                <a:off x="478840" y="202931"/>
                <a:ext cx="18141" cy="193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22" h="21600" extrusionOk="0">
                    <a:moveTo>
                      <a:pt x="8612" y="0"/>
                    </a:moveTo>
                    <a:cubicBezTo>
                      <a:pt x="7694" y="0"/>
                      <a:pt x="6777" y="152"/>
                      <a:pt x="5859" y="531"/>
                    </a:cubicBezTo>
                    <a:cubicBezTo>
                      <a:pt x="1271" y="2198"/>
                      <a:pt x="-1341" y="8261"/>
                      <a:pt x="706" y="13794"/>
                    </a:cubicBezTo>
                    <a:cubicBezTo>
                      <a:pt x="1977" y="18568"/>
                      <a:pt x="6071" y="21600"/>
                      <a:pt x="10235" y="21600"/>
                    </a:cubicBezTo>
                    <a:cubicBezTo>
                      <a:pt x="11365" y="21600"/>
                      <a:pt x="12494" y="21373"/>
                      <a:pt x="13624" y="20918"/>
                    </a:cubicBezTo>
                    <a:cubicBezTo>
                      <a:pt x="18212" y="18720"/>
                      <a:pt x="20259" y="13187"/>
                      <a:pt x="17718" y="7124"/>
                    </a:cubicBezTo>
                    <a:cubicBezTo>
                      <a:pt x="16024" y="2653"/>
                      <a:pt x="12424" y="0"/>
                      <a:pt x="8612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57" name="Google Shape;3183;p51"/>
              <p:cNvSpPr/>
              <p:nvPr/>
            </p:nvSpPr>
            <p:spPr>
              <a:xfrm>
                <a:off x="373988" y="234497"/>
                <a:ext cx="18065" cy="195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46" h="21600" extrusionOk="0">
                    <a:moveTo>
                      <a:pt x="8936" y="0"/>
                    </a:moveTo>
                    <a:cubicBezTo>
                      <a:pt x="7848" y="0"/>
                      <a:pt x="6761" y="225"/>
                      <a:pt x="5746" y="675"/>
                    </a:cubicBezTo>
                    <a:cubicBezTo>
                      <a:pt x="1035" y="2325"/>
                      <a:pt x="-1067" y="8325"/>
                      <a:pt x="528" y="13800"/>
                    </a:cubicBezTo>
                    <a:cubicBezTo>
                      <a:pt x="2195" y="18525"/>
                      <a:pt x="6109" y="21600"/>
                      <a:pt x="10313" y="21600"/>
                    </a:cubicBezTo>
                    <a:cubicBezTo>
                      <a:pt x="11473" y="21600"/>
                      <a:pt x="12560" y="21375"/>
                      <a:pt x="13720" y="20925"/>
                    </a:cubicBezTo>
                    <a:cubicBezTo>
                      <a:pt x="18431" y="18750"/>
                      <a:pt x="20533" y="13275"/>
                      <a:pt x="18431" y="7275"/>
                    </a:cubicBezTo>
                    <a:cubicBezTo>
                      <a:pt x="16764" y="2925"/>
                      <a:pt x="12850" y="0"/>
                      <a:pt x="893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  <p:grpSp>
          <p:nvGrpSpPr>
            <p:cNvPr id="2873" name="Google Shape;3184;p51"/>
            <p:cNvGrpSpPr/>
            <p:nvPr/>
          </p:nvGrpSpPr>
          <p:grpSpPr>
            <a:xfrm>
              <a:off x="496481" y="-1"/>
              <a:ext cx="982219" cy="439760"/>
              <a:chOff x="0" y="0"/>
              <a:chExt cx="982218" cy="439758"/>
            </a:xfrm>
          </p:grpSpPr>
          <p:sp>
            <p:nvSpPr>
              <p:cNvPr id="2859" name="Google Shape;3185;p51"/>
              <p:cNvSpPr/>
              <p:nvPr/>
            </p:nvSpPr>
            <p:spPr>
              <a:xfrm>
                <a:off x="231247" y="79253"/>
                <a:ext cx="424920" cy="2900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06" h="21600" extrusionOk="0">
                    <a:moveTo>
                      <a:pt x="3668" y="0"/>
                    </a:moveTo>
                    <a:cubicBezTo>
                      <a:pt x="2819" y="0"/>
                      <a:pt x="2246" y="790"/>
                      <a:pt x="1946" y="1768"/>
                    </a:cubicBezTo>
                    <a:cubicBezTo>
                      <a:pt x="1321" y="3688"/>
                      <a:pt x="827" y="5719"/>
                      <a:pt x="578" y="7821"/>
                    </a:cubicBezTo>
                    <a:cubicBezTo>
                      <a:pt x="353" y="9523"/>
                      <a:pt x="206" y="11220"/>
                      <a:pt x="32" y="12917"/>
                    </a:cubicBezTo>
                    <a:cubicBezTo>
                      <a:pt x="-142" y="14503"/>
                      <a:pt x="404" y="15536"/>
                      <a:pt x="1396" y="15906"/>
                    </a:cubicBezTo>
                    <a:cubicBezTo>
                      <a:pt x="6244" y="17679"/>
                      <a:pt x="11091" y="19488"/>
                      <a:pt x="15939" y="21261"/>
                    </a:cubicBezTo>
                    <a:cubicBezTo>
                      <a:pt x="16413" y="21443"/>
                      <a:pt x="16884" y="21519"/>
                      <a:pt x="17382" y="21595"/>
                    </a:cubicBezTo>
                    <a:cubicBezTo>
                      <a:pt x="17426" y="21600"/>
                      <a:pt x="17474" y="21600"/>
                      <a:pt x="17515" y="21600"/>
                    </a:cubicBezTo>
                    <a:cubicBezTo>
                      <a:pt x="18040" y="21600"/>
                      <a:pt x="18415" y="21195"/>
                      <a:pt x="18575" y="20374"/>
                    </a:cubicBezTo>
                    <a:cubicBezTo>
                      <a:pt x="18674" y="19822"/>
                      <a:pt x="18797" y="19229"/>
                      <a:pt x="18848" y="18677"/>
                    </a:cubicBezTo>
                    <a:cubicBezTo>
                      <a:pt x="19145" y="15577"/>
                      <a:pt x="20015" y="12735"/>
                      <a:pt x="20786" y="9853"/>
                    </a:cubicBezTo>
                    <a:cubicBezTo>
                      <a:pt x="20936" y="9377"/>
                      <a:pt x="21086" y="8931"/>
                      <a:pt x="21185" y="8450"/>
                    </a:cubicBezTo>
                    <a:cubicBezTo>
                      <a:pt x="21458" y="7305"/>
                      <a:pt x="21284" y="6829"/>
                      <a:pt x="20513" y="6530"/>
                    </a:cubicBezTo>
                    <a:cubicBezTo>
                      <a:pt x="17781" y="5496"/>
                      <a:pt x="6991" y="1251"/>
                      <a:pt x="4330" y="147"/>
                    </a:cubicBezTo>
                    <a:cubicBezTo>
                      <a:pt x="4095" y="46"/>
                      <a:pt x="3873" y="0"/>
                      <a:pt x="36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0" name="Google Shape;3186;p51"/>
              <p:cNvSpPr/>
              <p:nvPr/>
            </p:nvSpPr>
            <p:spPr>
              <a:xfrm>
                <a:off x="792832" y="248034"/>
                <a:ext cx="169193" cy="1467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58" h="21600" extrusionOk="0">
                    <a:moveTo>
                      <a:pt x="5372" y="0"/>
                    </a:moveTo>
                    <a:cubicBezTo>
                      <a:pt x="4703" y="0"/>
                      <a:pt x="4237" y="551"/>
                      <a:pt x="3847" y="1782"/>
                    </a:cubicBezTo>
                    <a:cubicBezTo>
                      <a:pt x="3052" y="4046"/>
                      <a:pt x="2366" y="6379"/>
                      <a:pt x="1688" y="8502"/>
                    </a:cubicBezTo>
                    <a:cubicBezTo>
                      <a:pt x="1443" y="9523"/>
                      <a:pt x="1197" y="10545"/>
                      <a:pt x="1011" y="11636"/>
                    </a:cubicBezTo>
                    <a:cubicBezTo>
                      <a:pt x="638" y="13899"/>
                      <a:pt x="334" y="15802"/>
                      <a:pt x="88" y="17765"/>
                    </a:cubicBezTo>
                    <a:cubicBezTo>
                      <a:pt x="29" y="18355"/>
                      <a:pt x="-39" y="19006"/>
                      <a:pt x="29" y="19587"/>
                    </a:cubicBezTo>
                    <a:cubicBezTo>
                      <a:pt x="147" y="20689"/>
                      <a:pt x="765" y="21420"/>
                      <a:pt x="1688" y="21490"/>
                    </a:cubicBezTo>
                    <a:cubicBezTo>
                      <a:pt x="2840" y="21560"/>
                      <a:pt x="3983" y="21600"/>
                      <a:pt x="5118" y="21600"/>
                    </a:cubicBezTo>
                    <a:cubicBezTo>
                      <a:pt x="9673" y="21600"/>
                      <a:pt x="14152" y="20989"/>
                      <a:pt x="18597" y="19587"/>
                    </a:cubicBezTo>
                    <a:cubicBezTo>
                      <a:pt x="19029" y="19517"/>
                      <a:pt x="19461" y="19297"/>
                      <a:pt x="19707" y="18936"/>
                    </a:cubicBezTo>
                    <a:cubicBezTo>
                      <a:pt x="21561" y="16893"/>
                      <a:pt x="21493" y="12587"/>
                      <a:pt x="19588" y="10685"/>
                    </a:cubicBezTo>
                    <a:cubicBezTo>
                      <a:pt x="15575" y="6890"/>
                      <a:pt x="11443" y="3315"/>
                      <a:pt x="6811" y="551"/>
                    </a:cubicBezTo>
                    <a:cubicBezTo>
                      <a:pt x="6235" y="190"/>
                      <a:pt x="5770" y="0"/>
                      <a:pt x="53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1" name="Google Shape;3187;p51"/>
              <p:cNvSpPr/>
              <p:nvPr/>
            </p:nvSpPr>
            <p:spPr>
              <a:xfrm>
                <a:off x="20771" y="23129"/>
                <a:ext cx="100556" cy="217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81" h="21600" extrusionOk="0">
                    <a:moveTo>
                      <a:pt x="13876" y="0"/>
                    </a:moveTo>
                    <a:cubicBezTo>
                      <a:pt x="12156" y="0"/>
                      <a:pt x="10845" y="439"/>
                      <a:pt x="9630" y="1290"/>
                    </a:cubicBezTo>
                    <a:cubicBezTo>
                      <a:pt x="6749" y="3302"/>
                      <a:pt x="4059" y="5368"/>
                      <a:pt x="2871" y="7880"/>
                    </a:cubicBezTo>
                    <a:cubicBezTo>
                      <a:pt x="2462" y="8818"/>
                      <a:pt x="1670" y="9703"/>
                      <a:pt x="1178" y="10439"/>
                    </a:cubicBezTo>
                    <a:cubicBezTo>
                      <a:pt x="-324" y="13639"/>
                      <a:pt x="-624" y="16590"/>
                      <a:pt x="1670" y="19493"/>
                    </a:cubicBezTo>
                    <a:cubicBezTo>
                      <a:pt x="2571" y="20621"/>
                      <a:pt x="4155" y="21114"/>
                      <a:pt x="6148" y="21364"/>
                    </a:cubicBezTo>
                    <a:cubicBezTo>
                      <a:pt x="7322" y="21505"/>
                      <a:pt x="8196" y="21600"/>
                      <a:pt x="8838" y="21600"/>
                    </a:cubicBezTo>
                    <a:cubicBezTo>
                      <a:pt x="10340" y="21600"/>
                      <a:pt x="10586" y="21094"/>
                      <a:pt x="10722" y="19642"/>
                    </a:cubicBezTo>
                    <a:cubicBezTo>
                      <a:pt x="11118" y="15510"/>
                      <a:pt x="13316" y="11573"/>
                      <a:pt x="16293" y="7731"/>
                    </a:cubicBezTo>
                    <a:cubicBezTo>
                      <a:pt x="17290" y="6306"/>
                      <a:pt x="18491" y="4929"/>
                      <a:pt x="19583" y="3552"/>
                    </a:cubicBezTo>
                    <a:cubicBezTo>
                      <a:pt x="20976" y="1681"/>
                      <a:pt x="19979" y="844"/>
                      <a:pt x="16102" y="203"/>
                    </a:cubicBezTo>
                    <a:cubicBezTo>
                      <a:pt x="15282" y="68"/>
                      <a:pt x="14545" y="0"/>
                      <a:pt x="138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2" name="Google Shape;3188;p51"/>
              <p:cNvSpPr/>
              <p:nvPr/>
            </p:nvSpPr>
            <p:spPr>
              <a:xfrm>
                <a:off x="93912" y="44015"/>
                <a:ext cx="102891" cy="2157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44" h="21600" extrusionOk="0">
                    <a:moveTo>
                      <a:pt x="14151" y="0"/>
                    </a:moveTo>
                    <a:cubicBezTo>
                      <a:pt x="12613" y="0"/>
                      <a:pt x="11201" y="436"/>
                      <a:pt x="10516" y="1144"/>
                    </a:cubicBezTo>
                    <a:cubicBezTo>
                      <a:pt x="8783" y="2880"/>
                      <a:pt x="7161" y="4569"/>
                      <a:pt x="5735" y="6353"/>
                    </a:cubicBezTo>
                    <a:cubicBezTo>
                      <a:pt x="4407" y="8042"/>
                      <a:pt x="3386" y="9779"/>
                      <a:pt x="1764" y="12107"/>
                    </a:cubicBezTo>
                    <a:cubicBezTo>
                      <a:pt x="1345" y="13898"/>
                      <a:pt x="632" y="16275"/>
                      <a:pt x="31" y="18658"/>
                    </a:cubicBezTo>
                    <a:cubicBezTo>
                      <a:pt x="-81" y="19155"/>
                      <a:pt x="129" y="19652"/>
                      <a:pt x="436" y="20095"/>
                    </a:cubicBezTo>
                    <a:cubicBezTo>
                      <a:pt x="744" y="20694"/>
                      <a:pt x="1457" y="21089"/>
                      <a:pt x="2771" y="21191"/>
                    </a:cubicBezTo>
                    <a:cubicBezTo>
                      <a:pt x="4309" y="21287"/>
                      <a:pt x="5735" y="21539"/>
                      <a:pt x="7161" y="21586"/>
                    </a:cubicBezTo>
                    <a:cubicBezTo>
                      <a:pt x="7329" y="21593"/>
                      <a:pt x="7510" y="21600"/>
                      <a:pt x="7664" y="21600"/>
                    </a:cubicBezTo>
                    <a:cubicBezTo>
                      <a:pt x="9286" y="21600"/>
                      <a:pt x="10251" y="21151"/>
                      <a:pt x="10628" y="20299"/>
                    </a:cubicBezTo>
                    <a:cubicBezTo>
                      <a:pt x="10922" y="19503"/>
                      <a:pt x="10824" y="18658"/>
                      <a:pt x="10922" y="17814"/>
                    </a:cubicBezTo>
                    <a:cubicBezTo>
                      <a:pt x="11537" y="12952"/>
                      <a:pt x="14599" y="8485"/>
                      <a:pt x="19282" y="4222"/>
                    </a:cubicBezTo>
                    <a:cubicBezTo>
                      <a:pt x="19897" y="3670"/>
                      <a:pt x="20498" y="3078"/>
                      <a:pt x="20918" y="2485"/>
                    </a:cubicBezTo>
                    <a:cubicBezTo>
                      <a:pt x="21519" y="1587"/>
                      <a:pt x="20918" y="797"/>
                      <a:pt x="19184" y="449"/>
                    </a:cubicBezTo>
                    <a:cubicBezTo>
                      <a:pt x="17646" y="150"/>
                      <a:pt x="16025" y="0"/>
                      <a:pt x="14389" y="0"/>
                    </a:cubicBezTo>
                    <a:cubicBezTo>
                      <a:pt x="14305" y="0"/>
                      <a:pt x="14221" y="0"/>
                      <a:pt x="1415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3" name="Google Shape;3189;p51"/>
              <p:cNvSpPr/>
              <p:nvPr/>
            </p:nvSpPr>
            <p:spPr>
              <a:xfrm>
                <a:off x="166561" y="63675"/>
                <a:ext cx="91169" cy="2118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8" h="21600" extrusionOk="0">
                    <a:moveTo>
                      <a:pt x="16826" y="0"/>
                    </a:moveTo>
                    <a:cubicBezTo>
                      <a:pt x="16511" y="0"/>
                      <a:pt x="16180" y="21"/>
                      <a:pt x="15817" y="69"/>
                    </a:cubicBezTo>
                    <a:cubicBezTo>
                      <a:pt x="14099" y="271"/>
                      <a:pt x="12711" y="728"/>
                      <a:pt x="11797" y="1436"/>
                    </a:cubicBezTo>
                    <a:cubicBezTo>
                      <a:pt x="7887" y="4467"/>
                      <a:pt x="4213" y="7602"/>
                      <a:pt x="1911" y="11036"/>
                    </a:cubicBezTo>
                    <a:cubicBezTo>
                      <a:pt x="1344" y="13415"/>
                      <a:pt x="650" y="15787"/>
                      <a:pt x="82" y="18111"/>
                    </a:cubicBezTo>
                    <a:cubicBezTo>
                      <a:pt x="-28" y="18416"/>
                      <a:pt x="-28" y="18673"/>
                      <a:pt x="82" y="18923"/>
                    </a:cubicBezTo>
                    <a:cubicBezTo>
                      <a:pt x="776" y="21045"/>
                      <a:pt x="3188" y="21551"/>
                      <a:pt x="7430" y="21600"/>
                    </a:cubicBezTo>
                    <a:cubicBezTo>
                      <a:pt x="9495" y="21600"/>
                      <a:pt x="10189" y="21094"/>
                      <a:pt x="10536" y="20032"/>
                    </a:cubicBezTo>
                    <a:cubicBezTo>
                      <a:pt x="10882" y="18416"/>
                      <a:pt x="11229" y="16751"/>
                      <a:pt x="11797" y="15135"/>
                    </a:cubicBezTo>
                    <a:cubicBezTo>
                      <a:pt x="13184" y="10682"/>
                      <a:pt x="16274" y="6486"/>
                      <a:pt x="20531" y="2442"/>
                    </a:cubicBezTo>
                    <a:cubicBezTo>
                      <a:pt x="21099" y="1887"/>
                      <a:pt x="21572" y="1332"/>
                      <a:pt x="20421" y="881"/>
                    </a:cubicBezTo>
                    <a:cubicBezTo>
                      <a:pt x="19380" y="423"/>
                      <a:pt x="18277" y="0"/>
                      <a:pt x="1682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4" name="Google Shape;3190;p51"/>
              <p:cNvSpPr/>
              <p:nvPr/>
            </p:nvSpPr>
            <p:spPr>
              <a:xfrm>
                <a:off x="730354" y="207556"/>
                <a:ext cx="83366" cy="208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0" h="21600" extrusionOk="0">
                    <a:moveTo>
                      <a:pt x="15840" y="0"/>
                    </a:moveTo>
                    <a:cubicBezTo>
                      <a:pt x="14247" y="0"/>
                      <a:pt x="12774" y="402"/>
                      <a:pt x="12037" y="1086"/>
                    </a:cubicBezTo>
                    <a:cubicBezTo>
                      <a:pt x="10907" y="2214"/>
                      <a:pt x="9656" y="3292"/>
                      <a:pt x="8783" y="4477"/>
                    </a:cubicBezTo>
                    <a:cubicBezTo>
                      <a:pt x="6916" y="6739"/>
                      <a:pt x="5288" y="8995"/>
                      <a:pt x="3541" y="11308"/>
                    </a:cubicBezTo>
                    <a:cubicBezTo>
                      <a:pt x="2428" y="13570"/>
                      <a:pt x="1297" y="15826"/>
                      <a:pt x="304" y="18089"/>
                    </a:cubicBezTo>
                    <a:cubicBezTo>
                      <a:pt x="47" y="18555"/>
                      <a:pt x="-73" y="19062"/>
                      <a:pt x="47" y="19527"/>
                    </a:cubicBezTo>
                    <a:cubicBezTo>
                      <a:pt x="372" y="21029"/>
                      <a:pt x="3096" y="21600"/>
                      <a:pt x="5665" y="21600"/>
                    </a:cubicBezTo>
                    <a:cubicBezTo>
                      <a:pt x="6179" y="21600"/>
                      <a:pt x="6693" y="21572"/>
                      <a:pt x="7173" y="21530"/>
                    </a:cubicBezTo>
                    <a:cubicBezTo>
                      <a:pt x="9040" y="21374"/>
                      <a:pt x="9537" y="20712"/>
                      <a:pt x="9793" y="20042"/>
                    </a:cubicBezTo>
                    <a:cubicBezTo>
                      <a:pt x="10530" y="18089"/>
                      <a:pt x="11164" y="16087"/>
                      <a:pt x="11780" y="14134"/>
                    </a:cubicBezTo>
                    <a:cubicBezTo>
                      <a:pt x="12911" y="10849"/>
                      <a:pt x="15789" y="7818"/>
                      <a:pt x="18529" y="4787"/>
                    </a:cubicBezTo>
                    <a:cubicBezTo>
                      <a:pt x="19283" y="3962"/>
                      <a:pt x="20020" y="3193"/>
                      <a:pt x="20653" y="2319"/>
                    </a:cubicBezTo>
                    <a:cubicBezTo>
                      <a:pt x="21527" y="832"/>
                      <a:pt x="20773" y="832"/>
                      <a:pt x="17536" y="162"/>
                    </a:cubicBezTo>
                    <a:cubicBezTo>
                      <a:pt x="16971" y="49"/>
                      <a:pt x="16388" y="0"/>
                      <a:pt x="1584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5" name="Google Shape;3191;p51"/>
              <p:cNvSpPr/>
              <p:nvPr/>
            </p:nvSpPr>
            <p:spPr>
              <a:xfrm>
                <a:off x="673174" y="194223"/>
                <a:ext cx="87106" cy="2076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1" h="21600" extrusionOk="0">
                    <a:moveTo>
                      <a:pt x="16310" y="0"/>
                    </a:moveTo>
                    <a:cubicBezTo>
                      <a:pt x="14707" y="0"/>
                      <a:pt x="13622" y="403"/>
                      <a:pt x="13071" y="1033"/>
                    </a:cubicBezTo>
                    <a:cubicBezTo>
                      <a:pt x="10950" y="3149"/>
                      <a:pt x="8829" y="5258"/>
                      <a:pt x="6935" y="7431"/>
                    </a:cubicBezTo>
                    <a:cubicBezTo>
                      <a:pt x="5283" y="9385"/>
                      <a:pt x="3988" y="11402"/>
                      <a:pt x="1980" y="14084"/>
                    </a:cubicBezTo>
                    <a:cubicBezTo>
                      <a:pt x="1510" y="15372"/>
                      <a:pt x="798" y="17332"/>
                      <a:pt x="85" y="19293"/>
                    </a:cubicBezTo>
                    <a:cubicBezTo>
                      <a:pt x="-28" y="19548"/>
                      <a:pt x="-28" y="19802"/>
                      <a:pt x="85" y="20015"/>
                    </a:cubicBezTo>
                    <a:cubicBezTo>
                      <a:pt x="636" y="20857"/>
                      <a:pt x="4052" y="21600"/>
                      <a:pt x="6530" y="21600"/>
                    </a:cubicBezTo>
                    <a:cubicBezTo>
                      <a:pt x="7242" y="21600"/>
                      <a:pt x="7874" y="21543"/>
                      <a:pt x="8343" y="21402"/>
                    </a:cubicBezTo>
                    <a:cubicBezTo>
                      <a:pt x="8829" y="21253"/>
                      <a:pt x="9169" y="20885"/>
                      <a:pt x="9299" y="20630"/>
                    </a:cubicBezTo>
                    <a:cubicBezTo>
                      <a:pt x="10124" y="16554"/>
                      <a:pt x="12245" y="12583"/>
                      <a:pt x="14966" y="8663"/>
                    </a:cubicBezTo>
                    <a:cubicBezTo>
                      <a:pt x="16374" y="6709"/>
                      <a:pt x="18139" y="4798"/>
                      <a:pt x="19678" y="2888"/>
                    </a:cubicBezTo>
                    <a:cubicBezTo>
                      <a:pt x="19791" y="2732"/>
                      <a:pt x="20034" y="2583"/>
                      <a:pt x="20147" y="2428"/>
                    </a:cubicBezTo>
                    <a:cubicBezTo>
                      <a:pt x="21572" y="878"/>
                      <a:pt x="20390" y="106"/>
                      <a:pt x="16617" y="0"/>
                    </a:cubicBezTo>
                    <a:cubicBezTo>
                      <a:pt x="16504" y="0"/>
                      <a:pt x="16407" y="0"/>
                      <a:pt x="163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6" name="Google Shape;3192;p51"/>
              <p:cNvSpPr/>
              <p:nvPr/>
            </p:nvSpPr>
            <p:spPr>
              <a:xfrm>
                <a:off x="619118" y="182182"/>
                <a:ext cx="89947" cy="202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9" h="21600" extrusionOk="0">
                    <a:moveTo>
                      <a:pt x="16876" y="0"/>
                    </a:moveTo>
                    <a:cubicBezTo>
                      <a:pt x="15041" y="0"/>
                      <a:pt x="13504" y="472"/>
                      <a:pt x="12672" y="1343"/>
                    </a:cubicBezTo>
                    <a:cubicBezTo>
                      <a:pt x="8437" y="5467"/>
                      <a:pt x="4782" y="9700"/>
                      <a:pt x="1927" y="14514"/>
                    </a:cubicBezTo>
                    <a:cubicBezTo>
                      <a:pt x="1457" y="15734"/>
                      <a:pt x="782" y="17316"/>
                      <a:pt x="92" y="18957"/>
                    </a:cubicBezTo>
                    <a:cubicBezTo>
                      <a:pt x="-363" y="20228"/>
                      <a:pt x="892" y="21179"/>
                      <a:pt x="3402" y="21498"/>
                    </a:cubicBezTo>
                    <a:cubicBezTo>
                      <a:pt x="3951" y="21564"/>
                      <a:pt x="4437" y="21600"/>
                      <a:pt x="4892" y="21600"/>
                    </a:cubicBezTo>
                    <a:cubicBezTo>
                      <a:pt x="6555" y="21600"/>
                      <a:pt x="7621" y="21143"/>
                      <a:pt x="7982" y="20228"/>
                    </a:cubicBezTo>
                    <a:cubicBezTo>
                      <a:pt x="8547" y="19117"/>
                      <a:pt x="8782" y="18006"/>
                      <a:pt x="9237" y="16895"/>
                    </a:cubicBezTo>
                    <a:cubicBezTo>
                      <a:pt x="11527" y="12452"/>
                      <a:pt x="14837" y="8168"/>
                      <a:pt x="18727" y="3935"/>
                    </a:cubicBezTo>
                    <a:cubicBezTo>
                      <a:pt x="19292" y="3296"/>
                      <a:pt x="19982" y="2665"/>
                      <a:pt x="20547" y="1975"/>
                    </a:cubicBezTo>
                    <a:cubicBezTo>
                      <a:pt x="21237" y="1183"/>
                      <a:pt x="19982" y="225"/>
                      <a:pt x="18147" y="73"/>
                    </a:cubicBezTo>
                    <a:cubicBezTo>
                      <a:pt x="17723" y="22"/>
                      <a:pt x="17284" y="0"/>
                      <a:pt x="16876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7" name="Google Shape;3193;p51"/>
              <p:cNvSpPr/>
              <p:nvPr/>
            </p:nvSpPr>
            <p:spPr>
              <a:xfrm>
                <a:off x="0" y="0"/>
                <a:ext cx="982219" cy="4397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37" h="21600" extrusionOk="0">
                    <a:moveTo>
                      <a:pt x="1972" y="1136"/>
                    </a:moveTo>
                    <a:cubicBezTo>
                      <a:pt x="2045" y="1136"/>
                      <a:pt x="2125" y="1170"/>
                      <a:pt x="2215" y="1236"/>
                    </a:cubicBezTo>
                    <a:cubicBezTo>
                      <a:pt x="2639" y="1554"/>
                      <a:pt x="2748" y="1968"/>
                      <a:pt x="2595" y="2894"/>
                    </a:cubicBezTo>
                    <a:cubicBezTo>
                      <a:pt x="2476" y="3575"/>
                      <a:pt x="2345" y="4257"/>
                      <a:pt x="2236" y="4962"/>
                    </a:cubicBezTo>
                    <a:cubicBezTo>
                      <a:pt x="1911" y="6864"/>
                      <a:pt x="1671" y="8812"/>
                      <a:pt x="1627" y="10857"/>
                    </a:cubicBezTo>
                    <a:cubicBezTo>
                      <a:pt x="1612" y="11575"/>
                      <a:pt x="1585" y="11826"/>
                      <a:pt x="1421" y="11826"/>
                    </a:cubicBezTo>
                    <a:cubicBezTo>
                      <a:pt x="1351" y="11826"/>
                      <a:pt x="1256" y="11779"/>
                      <a:pt x="1128" y="11709"/>
                    </a:cubicBezTo>
                    <a:cubicBezTo>
                      <a:pt x="910" y="11585"/>
                      <a:pt x="737" y="11341"/>
                      <a:pt x="638" y="10783"/>
                    </a:cubicBezTo>
                    <a:cubicBezTo>
                      <a:pt x="388" y="9346"/>
                      <a:pt x="420" y="7886"/>
                      <a:pt x="585" y="6302"/>
                    </a:cubicBezTo>
                    <a:cubicBezTo>
                      <a:pt x="638" y="5938"/>
                      <a:pt x="725" y="5500"/>
                      <a:pt x="770" y="5036"/>
                    </a:cubicBezTo>
                    <a:cubicBezTo>
                      <a:pt x="899" y="3793"/>
                      <a:pt x="1193" y="2770"/>
                      <a:pt x="1508" y="1774"/>
                    </a:cubicBezTo>
                    <a:cubicBezTo>
                      <a:pt x="1641" y="1353"/>
                      <a:pt x="1784" y="1136"/>
                      <a:pt x="1972" y="1136"/>
                    </a:cubicBezTo>
                    <a:close/>
                    <a:moveTo>
                      <a:pt x="3569" y="2162"/>
                    </a:moveTo>
                    <a:cubicBezTo>
                      <a:pt x="3577" y="2162"/>
                      <a:pt x="3586" y="2162"/>
                      <a:pt x="3595" y="2162"/>
                    </a:cubicBezTo>
                    <a:cubicBezTo>
                      <a:pt x="3769" y="2162"/>
                      <a:pt x="3942" y="2236"/>
                      <a:pt x="4106" y="2383"/>
                    </a:cubicBezTo>
                    <a:cubicBezTo>
                      <a:pt x="4291" y="2553"/>
                      <a:pt x="4356" y="2941"/>
                      <a:pt x="4291" y="3382"/>
                    </a:cubicBezTo>
                    <a:cubicBezTo>
                      <a:pt x="4247" y="3672"/>
                      <a:pt x="4183" y="3963"/>
                      <a:pt x="4117" y="4234"/>
                    </a:cubicBezTo>
                    <a:cubicBezTo>
                      <a:pt x="3617" y="6326"/>
                      <a:pt x="3291" y="8518"/>
                      <a:pt x="3225" y="10904"/>
                    </a:cubicBezTo>
                    <a:cubicBezTo>
                      <a:pt x="3214" y="11318"/>
                      <a:pt x="3225" y="11732"/>
                      <a:pt x="3194" y="12123"/>
                    </a:cubicBezTo>
                    <a:cubicBezTo>
                      <a:pt x="3153" y="12541"/>
                      <a:pt x="3050" y="12762"/>
                      <a:pt x="2877" y="12762"/>
                    </a:cubicBezTo>
                    <a:cubicBezTo>
                      <a:pt x="2861" y="12762"/>
                      <a:pt x="2842" y="12758"/>
                      <a:pt x="2824" y="12755"/>
                    </a:cubicBezTo>
                    <a:cubicBezTo>
                      <a:pt x="2671" y="12731"/>
                      <a:pt x="2519" y="12608"/>
                      <a:pt x="2355" y="12561"/>
                    </a:cubicBezTo>
                    <a:cubicBezTo>
                      <a:pt x="2215" y="12511"/>
                      <a:pt x="2139" y="12317"/>
                      <a:pt x="2106" y="12023"/>
                    </a:cubicBezTo>
                    <a:cubicBezTo>
                      <a:pt x="2073" y="11806"/>
                      <a:pt x="2051" y="11562"/>
                      <a:pt x="2063" y="11318"/>
                    </a:cubicBezTo>
                    <a:cubicBezTo>
                      <a:pt x="2127" y="10148"/>
                      <a:pt x="2203" y="8982"/>
                      <a:pt x="2248" y="8103"/>
                    </a:cubicBezTo>
                    <a:cubicBezTo>
                      <a:pt x="2421" y="6961"/>
                      <a:pt x="2530" y="6108"/>
                      <a:pt x="2671" y="5280"/>
                    </a:cubicBezTo>
                    <a:cubicBezTo>
                      <a:pt x="2824" y="4404"/>
                      <a:pt x="2997" y="3575"/>
                      <a:pt x="3182" y="2747"/>
                    </a:cubicBezTo>
                    <a:cubicBezTo>
                      <a:pt x="3255" y="2376"/>
                      <a:pt x="3405" y="2162"/>
                      <a:pt x="3569" y="2162"/>
                    </a:cubicBezTo>
                    <a:close/>
                    <a:moveTo>
                      <a:pt x="5245" y="3128"/>
                    </a:moveTo>
                    <a:cubicBezTo>
                      <a:pt x="5382" y="3128"/>
                      <a:pt x="5486" y="3332"/>
                      <a:pt x="5585" y="3552"/>
                    </a:cubicBezTo>
                    <a:cubicBezTo>
                      <a:pt x="5694" y="3769"/>
                      <a:pt x="5649" y="4037"/>
                      <a:pt x="5595" y="4304"/>
                    </a:cubicBezTo>
                    <a:cubicBezTo>
                      <a:pt x="5192" y="6252"/>
                      <a:pt x="4900" y="8274"/>
                      <a:pt x="4769" y="10419"/>
                    </a:cubicBezTo>
                    <a:cubicBezTo>
                      <a:pt x="4715" y="11198"/>
                      <a:pt x="4682" y="12000"/>
                      <a:pt x="4649" y="12778"/>
                    </a:cubicBezTo>
                    <a:cubicBezTo>
                      <a:pt x="4617" y="13289"/>
                      <a:pt x="4551" y="13533"/>
                      <a:pt x="4356" y="13533"/>
                    </a:cubicBezTo>
                    <a:cubicBezTo>
                      <a:pt x="3954" y="13510"/>
                      <a:pt x="3726" y="13266"/>
                      <a:pt x="3660" y="12244"/>
                    </a:cubicBezTo>
                    <a:cubicBezTo>
                      <a:pt x="3650" y="12123"/>
                      <a:pt x="3650" y="12000"/>
                      <a:pt x="3660" y="11853"/>
                    </a:cubicBezTo>
                    <a:cubicBezTo>
                      <a:pt x="3714" y="10733"/>
                      <a:pt x="3780" y="9590"/>
                      <a:pt x="3834" y="8444"/>
                    </a:cubicBezTo>
                    <a:cubicBezTo>
                      <a:pt x="4051" y="6790"/>
                      <a:pt x="4399" y="5280"/>
                      <a:pt x="4769" y="3819"/>
                    </a:cubicBezTo>
                    <a:cubicBezTo>
                      <a:pt x="4855" y="3479"/>
                      <a:pt x="4987" y="3258"/>
                      <a:pt x="5149" y="3161"/>
                    </a:cubicBezTo>
                    <a:cubicBezTo>
                      <a:pt x="5184" y="3138"/>
                      <a:pt x="5215" y="3128"/>
                      <a:pt x="5245" y="3128"/>
                    </a:cubicBezTo>
                    <a:close/>
                    <a:moveTo>
                      <a:pt x="6675" y="3893"/>
                    </a:moveTo>
                    <a:cubicBezTo>
                      <a:pt x="6765" y="3893"/>
                      <a:pt x="6862" y="3923"/>
                      <a:pt x="6965" y="3990"/>
                    </a:cubicBezTo>
                    <a:cubicBezTo>
                      <a:pt x="8128" y="4718"/>
                      <a:pt x="12846" y="7519"/>
                      <a:pt x="14041" y="8200"/>
                    </a:cubicBezTo>
                    <a:cubicBezTo>
                      <a:pt x="14378" y="8397"/>
                      <a:pt x="14454" y="8712"/>
                      <a:pt x="14335" y="9467"/>
                    </a:cubicBezTo>
                    <a:cubicBezTo>
                      <a:pt x="14292" y="9784"/>
                      <a:pt x="14226" y="10078"/>
                      <a:pt x="14161" y="10392"/>
                    </a:cubicBezTo>
                    <a:cubicBezTo>
                      <a:pt x="13824" y="12294"/>
                      <a:pt x="13443" y="14168"/>
                      <a:pt x="13313" y="16213"/>
                    </a:cubicBezTo>
                    <a:cubicBezTo>
                      <a:pt x="13291" y="16578"/>
                      <a:pt x="13237" y="16969"/>
                      <a:pt x="13194" y="17333"/>
                    </a:cubicBezTo>
                    <a:cubicBezTo>
                      <a:pt x="13124" y="17874"/>
                      <a:pt x="12960" y="18141"/>
                      <a:pt x="12730" y="18141"/>
                    </a:cubicBezTo>
                    <a:cubicBezTo>
                      <a:pt x="12712" y="18141"/>
                      <a:pt x="12691" y="18141"/>
                      <a:pt x="12672" y="18138"/>
                    </a:cubicBezTo>
                    <a:cubicBezTo>
                      <a:pt x="12454" y="18088"/>
                      <a:pt x="12248" y="18038"/>
                      <a:pt x="12041" y="17918"/>
                    </a:cubicBezTo>
                    <a:cubicBezTo>
                      <a:pt x="9921" y="16748"/>
                      <a:pt x="7801" y="15555"/>
                      <a:pt x="5682" y="14386"/>
                    </a:cubicBezTo>
                    <a:cubicBezTo>
                      <a:pt x="5248" y="14142"/>
                      <a:pt x="5009" y="13460"/>
                      <a:pt x="5085" y="12414"/>
                    </a:cubicBezTo>
                    <a:cubicBezTo>
                      <a:pt x="5161" y="11295"/>
                      <a:pt x="5225" y="10175"/>
                      <a:pt x="5324" y="9052"/>
                    </a:cubicBezTo>
                    <a:cubicBezTo>
                      <a:pt x="5433" y="7666"/>
                      <a:pt x="5649" y="6326"/>
                      <a:pt x="5922" y="5059"/>
                    </a:cubicBezTo>
                    <a:cubicBezTo>
                      <a:pt x="6053" y="4414"/>
                      <a:pt x="6304" y="3893"/>
                      <a:pt x="6675" y="3893"/>
                    </a:cubicBezTo>
                    <a:close/>
                    <a:moveTo>
                      <a:pt x="15181" y="8949"/>
                    </a:moveTo>
                    <a:cubicBezTo>
                      <a:pt x="15220" y="8949"/>
                      <a:pt x="15262" y="8959"/>
                      <a:pt x="15302" y="8982"/>
                    </a:cubicBezTo>
                    <a:cubicBezTo>
                      <a:pt x="15476" y="9052"/>
                      <a:pt x="15596" y="9493"/>
                      <a:pt x="15530" y="9858"/>
                    </a:cubicBezTo>
                    <a:cubicBezTo>
                      <a:pt x="15476" y="10175"/>
                      <a:pt x="15411" y="10466"/>
                      <a:pt x="15357" y="10760"/>
                    </a:cubicBezTo>
                    <a:cubicBezTo>
                      <a:pt x="14987" y="12708"/>
                      <a:pt x="14672" y="14680"/>
                      <a:pt x="14454" y="16725"/>
                    </a:cubicBezTo>
                    <a:cubicBezTo>
                      <a:pt x="14411" y="17236"/>
                      <a:pt x="14389" y="17747"/>
                      <a:pt x="14335" y="18258"/>
                    </a:cubicBezTo>
                    <a:cubicBezTo>
                      <a:pt x="14301" y="18679"/>
                      <a:pt x="14199" y="18890"/>
                      <a:pt x="14041" y="18890"/>
                    </a:cubicBezTo>
                    <a:cubicBezTo>
                      <a:pt x="13998" y="18890"/>
                      <a:pt x="13952" y="18873"/>
                      <a:pt x="13900" y="18843"/>
                    </a:cubicBezTo>
                    <a:cubicBezTo>
                      <a:pt x="13661" y="18696"/>
                      <a:pt x="13542" y="18258"/>
                      <a:pt x="13585" y="17674"/>
                    </a:cubicBezTo>
                    <a:cubicBezTo>
                      <a:pt x="13650" y="16918"/>
                      <a:pt x="13715" y="16190"/>
                      <a:pt x="13759" y="15629"/>
                    </a:cubicBezTo>
                    <a:cubicBezTo>
                      <a:pt x="14031" y="13413"/>
                      <a:pt x="14378" y="11465"/>
                      <a:pt x="14781" y="9567"/>
                    </a:cubicBezTo>
                    <a:cubicBezTo>
                      <a:pt x="14860" y="9166"/>
                      <a:pt x="15006" y="8949"/>
                      <a:pt x="15181" y="8949"/>
                    </a:cubicBezTo>
                    <a:close/>
                    <a:moveTo>
                      <a:pt x="18331" y="12183"/>
                    </a:moveTo>
                    <a:cubicBezTo>
                      <a:pt x="18402" y="12183"/>
                      <a:pt x="18484" y="12247"/>
                      <a:pt x="18585" y="12367"/>
                    </a:cubicBezTo>
                    <a:cubicBezTo>
                      <a:pt x="19401" y="13289"/>
                      <a:pt x="20129" y="14482"/>
                      <a:pt x="20836" y="15749"/>
                    </a:cubicBezTo>
                    <a:cubicBezTo>
                      <a:pt x="21172" y="16384"/>
                      <a:pt x="21184" y="17821"/>
                      <a:pt x="20857" y="18502"/>
                    </a:cubicBezTo>
                    <a:cubicBezTo>
                      <a:pt x="20814" y="18623"/>
                      <a:pt x="20738" y="18696"/>
                      <a:pt x="20662" y="18720"/>
                    </a:cubicBezTo>
                    <a:cubicBezTo>
                      <a:pt x="19878" y="19187"/>
                      <a:pt x="19089" y="19391"/>
                      <a:pt x="18287" y="19391"/>
                    </a:cubicBezTo>
                    <a:cubicBezTo>
                      <a:pt x="18087" y="19391"/>
                      <a:pt x="17885" y="19378"/>
                      <a:pt x="17683" y="19354"/>
                    </a:cubicBezTo>
                    <a:cubicBezTo>
                      <a:pt x="17520" y="19331"/>
                      <a:pt x="17411" y="19087"/>
                      <a:pt x="17390" y="18720"/>
                    </a:cubicBezTo>
                    <a:cubicBezTo>
                      <a:pt x="17378" y="18526"/>
                      <a:pt x="17390" y="18309"/>
                      <a:pt x="17401" y="18111"/>
                    </a:cubicBezTo>
                    <a:cubicBezTo>
                      <a:pt x="17444" y="17456"/>
                      <a:pt x="17498" y="16822"/>
                      <a:pt x="17563" y="16066"/>
                    </a:cubicBezTo>
                    <a:cubicBezTo>
                      <a:pt x="17596" y="15702"/>
                      <a:pt x="17639" y="15361"/>
                      <a:pt x="17683" y="15020"/>
                    </a:cubicBezTo>
                    <a:cubicBezTo>
                      <a:pt x="17802" y="14312"/>
                      <a:pt x="17923" y="13533"/>
                      <a:pt x="18063" y="12778"/>
                    </a:cubicBezTo>
                    <a:cubicBezTo>
                      <a:pt x="18132" y="12367"/>
                      <a:pt x="18214" y="12183"/>
                      <a:pt x="18331" y="12183"/>
                    </a:cubicBezTo>
                    <a:close/>
                    <a:moveTo>
                      <a:pt x="16264" y="9540"/>
                    </a:moveTo>
                    <a:cubicBezTo>
                      <a:pt x="16273" y="9540"/>
                      <a:pt x="16282" y="9540"/>
                      <a:pt x="16292" y="9540"/>
                    </a:cubicBezTo>
                    <a:cubicBezTo>
                      <a:pt x="16640" y="9590"/>
                      <a:pt x="16749" y="9955"/>
                      <a:pt x="16617" y="10686"/>
                    </a:cubicBezTo>
                    <a:cubicBezTo>
                      <a:pt x="16607" y="10760"/>
                      <a:pt x="16585" y="10830"/>
                      <a:pt x="16574" y="10904"/>
                    </a:cubicBezTo>
                    <a:cubicBezTo>
                      <a:pt x="16433" y="11806"/>
                      <a:pt x="16270" y="12708"/>
                      <a:pt x="16140" y="13630"/>
                    </a:cubicBezTo>
                    <a:cubicBezTo>
                      <a:pt x="15890" y="15482"/>
                      <a:pt x="15694" y="17356"/>
                      <a:pt x="15618" y="19281"/>
                    </a:cubicBezTo>
                    <a:cubicBezTo>
                      <a:pt x="15606" y="19401"/>
                      <a:pt x="15575" y="19575"/>
                      <a:pt x="15530" y="19645"/>
                    </a:cubicBezTo>
                    <a:cubicBezTo>
                      <a:pt x="15487" y="19712"/>
                      <a:pt x="15429" y="19739"/>
                      <a:pt x="15363" y="19739"/>
                    </a:cubicBezTo>
                    <a:cubicBezTo>
                      <a:pt x="15135" y="19739"/>
                      <a:pt x="14820" y="19388"/>
                      <a:pt x="14769" y="18990"/>
                    </a:cubicBezTo>
                    <a:cubicBezTo>
                      <a:pt x="14759" y="18890"/>
                      <a:pt x="14759" y="18770"/>
                      <a:pt x="14769" y="18649"/>
                    </a:cubicBezTo>
                    <a:cubicBezTo>
                      <a:pt x="14835" y="17724"/>
                      <a:pt x="14901" y="16798"/>
                      <a:pt x="14944" y="16190"/>
                    </a:cubicBezTo>
                    <a:cubicBezTo>
                      <a:pt x="15129" y="14924"/>
                      <a:pt x="15248" y="13971"/>
                      <a:pt x="15400" y="13049"/>
                    </a:cubicBezTo>
                    <a:cubicBezTo>
                      <a:pt x="15575" y="12023"/>
                      <a:pt x="15770" y="11027"/>
                      <a:pt x="15966" y="10028"/>
                    </a:cubicBezTo>
                    <a:cubicBezTo>
                      <a:pt x="16016" y="9731"/>
                      <a:pt x="16116" y="9540"/>
                      <a:pt x="16264" y="9540"/>
                    </a:cubicBezTo>
                    <a:close/>
                    <a:moveTo>
                      <a:pt x="17395" y="10195"/>
                    </a:moveTo>
                    <a:cubicBezTo>
                      <a:pt x="17442" y="10195"/>
                      <a:pt x="17493" y="10219"/>
                      <a:pt x="17542" y="10272"/>
                    </a:cubicBezTo>
                    <a:cubicBezTo>
                      <a:pt x="17824" y="10589"/>
                      <a:pt x="17890" y="10589"/>
                      <a:pt x="17814" y="11295"/>
                    </a:cubicBezTo>
                    <a:cubicBezTo>
                      <a:pt x="17759" y="11709"/>
                      <a:pt x="17694" y="12073"/>
                      <a:pt x="17629" y="12464"/>
                    </a:cubicBezTo>
                    <a:cubicBezTo>
                      <a:pt x="17390" y="13901"/>
                      <a:pt x="17140" y="15338"/>
                      <a:pt x="17041" y="16895"/>
                    </a:cubicBezTo>
                    <a:cubicBezTo>
                      <a:pt x="16987" y="17821"/>
                      <a:pt x="16932" y="18770"/>
                      <a:pt x="16868" y="19695"/>
                    </a:cubicBezTo>
                    <a:cubicBezTo>
                      <a:pt x="16846" y="20013"/>
                      <a:pt x="16802" y="20327"/>
                      <a:pt x="16640" y="20400"/>
                    </a:cubicBezTo>
                    <a:cubicBezTo>
                      <a:pt x="16598" y="20420"/>
                      <a:pt x="16553" y="20434"/>
                      <a:pt x="16509" y="20434"/>
                    </a:cubicBezTo>
                    <a:cubicBezTo>
                      <a:pt x="16285" y="20434"/>
                      <a:pt x="16048" y="20163"/>
                      <a:pt x="16019" y="19451"/>
                    </a:cubicBezTo>
                    <a:cubicBezTo>
                      <a:pt x="16009" y="19231"/>
                      <a:pt x="16019" y="18990"/>
                      <a:pt x="16042" y="18770"/>
                    </a:cubicBezTo>
                    <a:cubicBezTo>
                      <a:pt x="16128" y="17697"/>
                      <a:pt x="16227" y="16628"/>
                      <a:pt x="16324" y="15555"/>
                    </a:cubicBezTo>
                    <a:cubicBezTo>
                      <a:pt x="16476" y="14459"/>
                      <a:pt x="16617" y="13390"/>
                      <a:pt x="16780" y="12317"/>
                    </a:cubicBezTo>
                    <a:cubicBezTo>
                      <a:pt x="16856" y="11756"/>
                      <a:pt x="16965" y="11244"/>
                      <a:pt x="17064" y="10710"/>
                    </a:cubicBezTo>
                    <a:cubicBezTo>
                      <a:pt x="17128" y="10386"/>
                      <a:pt x="17256" y="10195"/>
                      <a:pt x="17395" y="10195"/>
                    </a:cubicBezTo>
                    <a:close/>
                    <a:moveTo>
                      <a:pt x="1838" y="0"/>
                    </a:moveTo>
                    <a:cubicBezTo>
                      <a:pt x="1721" y="0"/>
                      <a:pt x="1620" y="110"/>
                      <a:pt x="1530" y="311"/>
                    </a:cubicBezTo>
                    <a:cubicBezTo>
                      <a:pt x="1356" y="678"/>
                      <a:pt x="1193" y="1066"/>
                      <a:pt x="1062" y="1480"/>
                    </a:cubicBezTo>
                    <a:cubicBezTo>
                      <a:pt x="388" y="3622"/>
                      <a:pt x="83" y="6058"/>
                      <a:pt x="7" y="8641"/>
                    </a:cubicBezTo>
                    <a:cubicBezTo>
                      <a:pt x="-36" y="9761"/>
                      <a:pt x="128" y="10830"/>
                      <a:pt x="356" y="11853"/>
                    </a:cubicBezTo>
                    <a:cubicBezTo>
                      <a:pt x="453" y="12317"/>
                      <a:pt x="617" y="12635"/>
                      <a:pt x="856" y="12755"/>
                    </a:cubicBezTo>
                    <a:cubicBezTo>
                      <a:pt x="4312" y="14703"/>
                      <a:pt x="7769" y="16651"/>
                      <a:pt x="11226" y="18576"/>
                    </a:cubicBezTo>
                    <a:cubicBezTo>
                      <a:pt x="12890" y="19525"/>
                      <a:pt x="14553" y="20427"/>
                      <a:pt x="16227" y="21349"/>
                    </a:cubicBezTo>
                    <a:cubicBezTo>
                      <a:pt x="16400" y="21450"/>
                      <a:pt x="16585" y="21473"/>
                      <a:pt x="16759" y="21570"/>
                    </a:cubicBezTo>
                    <a:cubicBezTo>
                      <a:pt x="16801" y="21590"/>
                      <a:pt x="16840" y="21600"/>
                      <a:pt x="16877" y="21600"/>
                    </a:cubicBezTo>
                    <a:cubicBezTo>
                      <a:pt x="17053" y="21600"/>
                      <a:pt x="17178" y="21376"/>
                      <a:pt x="17259" y="21035"/>
                    </a:cubicBezTo>
                    <a:cubicBezTo>
                      <a:pt x="17369" y="20494"/>
                      <a:pt x="17572" y="20350"/>
                      <a:pt x="17791" y="20350"/>
                    </a:cubicBezTo>
                    <a:cubicBezTo>
                      <a:pt x="17809" y="20350"/>
                      <a:pt x="17827" y="20350"/>
                      <a:pt x="17847" y="20354"/>
                    </a:cubicBezTo>
                    <a:cubicBezTo>
                      <a:pt x="17936" y="20357"/>
                      <a:pt x="18026" y="20360"/>
                      <a:pt x="18115" y="20360"/>
                    </a:cubicBezTo>
                    <a:cubicBezTo>
                      <a:pt x="18915" y="20360"/>
                      <a:pt x="19705" y="20166"/>
                      <a:pt x="20487" y="19792"/>
                    </a:cubicBezTo>
                    <a:cubicBezTo>
                      <a:pt x="20553" y="19745"/>
                      <a:pt x="20618" y="19695"/>
                      <a:pt x="20684" y="19672"/>
                    </a:cubicBezTo>
                    <a:cubicBezTo>
                      <a:pt x="21108" y="19548"/>
                      <a:pt x="21357" y="19037"/>
                      <a:pt x="21433" y="18088"/>
                    </a:cubicBezTo>
                    <a:cubicBezTo>
                      <a:pt x="21477" y="17600"/>
                      <a:pt x="21498" y="17116"/>
                      <a:pt x="21531" y="16601"/>
                    </a:cubicBezTo>
                    <a:cubicBezTo>
                      <a:pt x="21564" y="16116"/>
                      <a:pt x="21455" y="15776"/>
                      <a:pt x="21303" y="15435"/>
                    </a:cubicBezTo>
                    <a:cubicBezTo>
                      <a:pt x="20563" y="13924"/>
                      <a:pt x="19759" y="12635"/>
                      <a:pt x="18879" y="11562"/>
                    </a:cubicBezTo>
                    <a:cubicBezTo>
                      <a:pt x="18792" y="11442"/>
                      <a:pt x="18704" y="11341"/>
                      <a:pt x="18628" y="11221"/>
                    </a:cubicBezTo>
                    <a:cubicBezTo>
                      <a:pt x="18499" y="11027"/>
                      <a:pt x="18433" y="10760"/>
                      <a:pt x="18476" y="10392"/>
                    </a:cubicBezTo>
                    <a:cubicBezTo>
                      <a:pt x="18531" y="10028"/>
                      <a:pt x="18488" y="9808"/>
                      <a:pt x="18314" y="9687"/>
                    </a:cubicBezTo>
                    <a:cubicBezTo>
                      <a:pt x="18118" y="9540"/>
                      <a:pt x="17923" y="9346"/>
                      <a:pt x="17726" y="9223"/>
                    </a:cubicBezTo>
                    <a:cubicBezTo>
                      <a:pt x="15162" y="7739"/>
                      <a:pt x="4997" y="1845"/>
                      <a:pt x="2476" y="411"/>
                    </a:cubicBezTo>
                    <a:cubicBezTo>
                      <a:pt x="2334" y="311"/>
                      <a:pt x="2182" y="264"/>
                      <a:pt x="2051" y="117"/>
                    </a:cubicBezTo>
                    <a:cubicBezTo>
                      <a:pt x="1976" y="37"/>
                      <a:pt x="1905" y="0"/>
                      <a:pt x="1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8" name="Google Shape;3194;p51"/>
              <p:cNvSpPr/>
              <p:nvPr/>
            </p:nvSpPr>
            <p:spPr>
              <a:xfrm>
                <a:off x="282425" y="143609"/>
                <a:ext cx="305724" cy="1639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14" h="21600" extrusionOk="0">
                    <a:moveTo>
                      <a:pt x="6421" y="1990"/>
                    </a:moveTo>
                    <a:cubicBezTo>
                      <a:pt x="7680" y="1990"/>
                      <a:pt x="8934" y="2366"/>
                      <a:pt x="10178" y="2949"/>
                    </a:cubicBezTo>
                    <a:cubicBezTo>
                      <a:pt x="11386" y="3800"/>
                      <a:pt x="12630" y="4517"/>
                      <a:pt x="13806" y="5494"/>
                    </a:cubicBezTo>
                    <a:cubicBezTo>
                      <a:pt x="15350" y="6740"/>
                      <a:pt x="16862" y="8299"/>
                      <a:pt x="18070" y="10657"/>
                    </a:cubicBezTo>
                    <a:cubicBezTo>
                      <a:pt x="18507" y="11571"/>
                      <a:pt x="18945" y="12610"/>
                      <a:pt x="19282" y="13722"/>
                    </a:cubicBezTo>
                    <a:cubicBezTo>
                      <a:pt x="19752" y="15353"/>
                      <a:pt x="19549" y="16599"/>
                      <a:pt x="18673" y="17379"/>
                    </a:cubicBezTo>
                    <a:cubicBezTo>
                      <a:pt x="18037" y="17970"/>
                      <a:pt x="17401" y="18427"/>
                      <a:pt x="16728" y="18750"/>
                    </a:cubicBezTo>
                    <a:cubicBezTo>
                      <a:pt x="15673" y="19270"/>
                      <a:pt x="14608" y="19458"/>
                      <a:pt x="13543" y="19458"/>
                    </a:cubicBezTo>
                    <a:cubicBezTo>
                      <a:pt x="12570" y="19458"/>
                      <a:pt x="11593" y="19297"/>
                      <a:pt x="10616" y="19081"/>
                    </a:cubicBezTo>
                    <a:cubicBezTo>
                      <a:pt x="8127" y="18490"/>
                      <a:pt x="5744" y="17119"/>
                      <a:pt x="3559" y="14708"/>
                    </a:cubicBezTo>
                    <a:cubicBezTo>
                      <a:pt x="2651" y="13722"/>
                      <a:pt x="1881" y="12485"/>
                      <a:pt x="1379" y="10657"/>
                    </a:cubicBezTo>
                    <a:cubicBezTo>
                      <a:pt x="1005" y="9411"/>
                      <a:pt x="941" y="8111"/>
                      <a:pt x="1176" y="6803"/>
                    </a:cubicBezTo>
                    <a:cubicBezTo>
                      <a:pt x="1646" y="4320"/>
                      <a:pt x="2619" y="3146"/>
                      <a:pt x="3863" y="2554"/>
                    </a:cubicBezTo>
                    <a:cubicBezTo>
                      <a:pt x="4716" y="2160"/>
                      <a:pt x="5569" y="1990"/>
                      <a:pt x="6421" y="1990"/>
                    </a:cubicBezTo>
                    <a:close/>
                    <a:moveTo>
                      <a:pt x="5223" y="0"/>
                    </a:moveTo>
                    <a:cubicBezTo>
                      <a:pt x="4094" y="0"/>
                      <a:pt x="2950" y="430"/>
                      <a:pt x="1946" y="1703"/>
                    </a:cubicBezTo>
                    <a:cubicBezTo>
                      <a:pt x="-101" y="4257"/>
                      <a:pt x="-774" y="9285"/>
                      <a:pt x="1107" y="13399"/>
                    </a:cubicBezTo>
                    <a:cubicBezTo>
                      <a:pt x="2116" y="15622"/>
                      <a:pt x="3361" y="17119"/>
                      <a:pt x="4771" y="18167"/>
                    </a:cubicBezTo>
                    <a:cubicBezTo>
                      <a:pt x="7523" y="20327"/>
                      <a:pt x="10395" y="21600"/>
                      <a:pt x="13359" y="21600"/>
                    </a:cubicBezTo>
                    <a:cubicBezTo>
                      <a:pt x="13976" y="21600"/>
                      <a:pt x="14594" y="21546"/>
                      <a:pt x="15216" y="21430"/>
                    </a:cubicBezTo>
                    <a:cubicBezTo>
                      <a:pt x="16323" y="21233"/>
                      <a:pt x="17433" y="20650"/>
                      <a:pt x="18475" y="20058"/>
                    </a:cubicBezTo>
                    <a:cubicBezTo>
                      <a:pt x="19047" y="19664"/>
                      <a:pt x="19549" y="18884"/>
                      <a:pt x="20052" y="18230"/>
                    </a:cubicBezTo>
                    <a:cubicBezTo>
                      <a:pt x="20623" y="17450"/>
                      <a:pt x="20826" y="16267"/>
                      <a:pt x="20655" y="15030"/>
                    </a:cubicBezTo>
                    <a:cubicBezTo>
                      <a:pt x="20522" y="13856"/>
                      <a:pt x="20287" y="12682"/>
                      <a:pt x="19987" y="11634"/>
                    </a:cubicBezTo>
                    <a:cubicBezTo>
                      <a:pt x="18945" y="8371"/>
                      <a:pt x="17300" y="6471"/>
                      <a:pt x="15617" y="4714"/>
                    </a:cubicBezTo>
                    <a:cubicBezTo>
                      <a:pt x="14175" y="3271"/>
                      <a:pt x="12695" y="2097"/>
                      <a:pt x="11183" y="1515"/>
                    </a:cubicBezTo>
                    <a:cubicBezTo>
                      <a:pt x="9270" y="403"/>
                      <a:pt x="7389" y="72"/>
                      <a:pt x="5476" y="9"/>
                    </a:cubicBezTo>
                    <a:cubicBezTo>
                      <a:pt x="5393" y="0"/>
                      <a:pt x="5311" y="0"/>
                      <a:pt x="5223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69" name="Google Shape;3195;p51"/>
              <p:cNvSpPr/>
              <p:nvPr/>
            </p:nvSpPr>
            <p:spPr>
              <a:xfrm>
                <a:off x="297746" y="158712"/>
                <a:ext cx="272900" cy="132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1" h="21600" extrusionOk="0">
                    <a:moveTo>
                      <a:pt x="6181" y="0"/>
                    </a:moveTo>
                    <a:cubicBezTo>
                      <a:pt x="5202" y="0"/>
                      <a:pt x="4223" y="211"/>
                      <a:pt x="3244" y="698"/>
                    </a:cubicBezTo>
                    <a:cubicBezTo>
                      <a:pt x="1815" y="1430"/>
                      <a:pt x="698" y="2881"/>
                      <a:pt x="158" y="5951"/>
                    </a:cubicBezTo>
                    <a:cubicBezTo>
                      <a:pt x="-112" y="7569"/>
                      <a:pt x="-38" y="9176"/>
                      <a:pt x="391" y="10717"/>
                    </a:cubicBezTo>
                    <a:cubicBezTo>
                      <a:pt x="968" y="12978"/>
                      <a:pt x="1852" y="14507"/>
                      <a:pt x="2894" y="15726"/>
                    </a:cubicBezTo>
                    <a:cubicBezTo>
                      <a:pt x="5403" y="18707"/>
                      <a:pt x="8140" y="20403"/>
                      <a:pt x="10998" y="21135"/>
                    </a:cubicBezTo>
                    <a:cubicBezTo>
                      <a:pt x="12120" y="21401"/>
                      <a:pt x="13242" y="21600"/>
                      <a:pt x="14359" y="21600"/>
                    </a:cubicBezTo>
                    <a:cubicBezTo>
                      <a:pt x="15581" y="21600"/>
                      <a:pt x="16804" y="21367"/>
                      <a:pt x="18016" y="20724"/>
                    </a:cubicBezTo>
                    <a:cubicBezTo>
                      <a:pt x="18789" y="20326"/>
                      <a:pt x="19519" y="19760"/>
                      <a:pt x="20249" y="19029"/>
                    </a:cubicBezTo>
                    <a:cubicBezTo>
                      <a:pt x="21255" y="18065"/>
                      <a:pt x="21488" y="16524"/>
                      <a:pt x="20948" y="14507"/>
                    </a:cubicBezTo>
                    <a:cubicBezTo>
                      <a:pt x="20562" y="13133"/>
                      <a:pt x="20059" y="11847"/>
                      <a:pt x="19556" y="10717"/>
                    </a:cubicBezTo>
                    <a:cubicBezTo>
                      <a:pt x="18169" y="7802"/>
                      <a:pt x="16433" y="5874"/>
                      <a:pt x="14660" y="4333"/>
                    </a:cubicBezTo>
                    <a:cubicBezTo>
                      <a:pt x="13311" y="3125"/>
                      <a:pt x="11882" y="2239"/>
                      <a:pt x="10495" y="1186"/>
                    </a:cubicBezTo>
                    <a:cubicBezTo>
                      <a:pt x="9066" y="465"/>
                      <a:pt x="7626" y="0"/>
                      <a:pt x="6181" y="0"/>
                    </a:cubicBezTo>
                    <a:close/>
                  </a:path>
                </a:pathLst>
              </a:custGeom>
              <a:solidFill>
                <a:srgbClr val="FEF8F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70" name="Google Shape;3196;p51"/>
              <p:cNvSpPr/>
              <p:nvPr/>
            </p:nvSpPr>
            <p:spPr>
              <a:xfrm>
                <a:off x="413545" y="216876"/>
                <a:ext cx="46903" cy="422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46" h="21600" extrusionOk="0">
                    <a:moveTo>
                      <a:pt x="3838" y="0"/>
                    </a:moveTo>
                    <a:cubicBezTo>
                      <a:pt x="2556" y="0"/>
                      <a:pt x="1473" y="2087"/>
                      <a:pt x="732" y="4383"/>
                    </a:cubicBezTo>
                    <a:cubicBezTo>
                      <a:pt x="-1348" y="10991"/>
                      <a:pt x="1131" y="19096"/>
                      <a:pt x="6545" y="21113"/>
                    </a:cubicBezTo>
                    <a:cubicBezTo>
                      <a:pt x="7400" y="21461"/>
                      <a:pt x="8284" y="21600"/>
                      <a:pt x="9167" y="21600"/>
                    </a:cubicBezTo>
                    <a:cubicBezTo>
                      <a:pt x="13755" y="21600"/>
                      <a:pt x="18200" y="17322"/>
                      <a:pt x="19426" y="10713"/>
                    </a:cubicBezTo>
                    <a:cubicBezTo>
                      <a:pt x="20252" y="5913"/>
                      <a:pt x="18571" y="4661"/>
                      <a:pt x="17345" y="4139"/>
                    </a:cubicBezTo>
                    <a:cubicBezTo>
                      <a:pt x="17203" y="4104"/>
                      <a:pt x="17089" y="4070"/>
                      <a:pt x="16975" y="4070"/>
                    </a:cubicBezTo>
                    <a:cubicBezTo>
                      <a:pt x="16348" y="4070"/>
                      <a:pt x="15892" y="4696"/>
                      <a:pt x="14838" y="6435"/>
                    </a:cubicBezTo>
                    <a:cubicBezTo>
                      <a:pt x="14097" y="7583"/>
                      <a:pt x="12473" y="12661"/>
                      <a:pt x="10022" y="12661"/>
                    </a:cubicBezTo>
                    <a:cubicBezTo>
                      <a:pt x="9765" y="12661"/>
                      <a:pt x="9509" y="12626"/>
                      <a:pt x="9253" y="12487"/>
                    </a:cubicBezTo>
                    <a:cubicBezTo>
                      <a:pt x="6118" y="10991"/>
                      <a:pt x="6545" y="6157"/>
                      <a:pt x="6346" y="4661"/>
                    </a:cubicBezTo>
                    <a:cubicBezTo>
                      <a:pt x="6346" y="2609"/>
                      <a:pt x="6346" y="591"/>
                      <a:pt x="4266" y="70"/>
                    </a:cubicBezTo>
                    <a:cubicBezTo>
                      <a:pt x="4123" y="35"/>
                      <a:pt x="3981" y="0"/>
                      <a:pt x="3838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71" name="Google Shape;3197;p51"/>
              <p:cNvSpPr/>
              <p:nvPr/>
            </p:nvSpPr>
            <p:spPr>
              <a:xfrm>
                <a:off x="482838" y="228305"/>
                <a:ext cx="17897" cy="195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9" h="21600" extrusionOk="0">
                    <a:moveTo>
                      <a:pt x="9996" y="0"/>
                    </a:moveTo>
                    <a:cubicBezTo>
                      <a:pt x="5631" y="0"/>
                      <a:pt x="1341" y="3537"/>
                      <a:pt x="379" y="8354"/>
                    </a:cubicBezTo>
                    <a:cubicBezTo>
                      <a:pt x="-1248" y="14977"/>
                      <a:pt x="2525" y="20998"/>
                      <a:pt x="8442" y="21525"/>
                    </a:cubicBezTo>
                    <a:cubicBezTo>
                      <a:pt x="8886" y="21600"/>
                      <a:pt x="9256" y="21600"/>
                      <a:pt x="9626" y="21600"/>
                    </a:cubicBezTo>
                    <a:cubicBezTo>
                      <a:pt x="14434" y="21600"/>
                      <a:pt x="18281" y="18364"/>
                      <a:pt x="19242" y="12794"/>
                    </a:cubicBezTo>
                    <a:cubicBezTo>
                      <a:pt x="20352" y="6698"/>
                      <a:pt x="17097" y="1279"/>
                      <a:pt x="11697" y="151"/>
                    </a:cubicBezTo>
                    <a:cubicBezTo>
                      <a:pt x="11179" y="0"/>
                      <a:pt x="10588" y="0"/>
                      <a:pt x="9996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  <p:sp>
            <p:nvSpPr>
              <p:cNvPr id="2872" name="Google Shape;3198;p51"/>
              <p:cNvSpPr/>
              <p:nvPr/>
            </p:nvSpPr>
            <p:spPr>
              <a:xfrm>
                <a:off x="376778" y="201026"/>
                <a:ext cx="17357" cy="196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02" h="21600" extrusionOk="0">
                    <a:moveTo>
                      <a:pt x="10127" y="0"/>
                    </a:moveTo>
                    <a:cubicBezTo>
                      <a:pt x="5336" y="0"/>
                      <a:pt x="1381" y="3513"/>
                      <a:pt x="392" y="8371"/>
                    </a:cubicBezTo>
                    <a:cubicBezTo>
                      <a:pt x="-1281" y="14873"/>
                      <a:pt x="2598" y="20853"/>
                      <a:pt x="8150" y="21376"/>
                    </a:cubicBezTo>
                    <a:cubicBezTo>
                      <a:pt x="8834" y="21525"/>
                      <a:pt x="9519" y="21600"/>
                      <a:pt x="10127" y="21600"/>
                    </a:cubicBezTo>
                    <a:cubicBezTo>
                      <a:pt x="15223" y="21600"/>
                      <a:pt x="18722" y="18012"/>
                      <a:pt x="19178" y="12706"/>
                    </a:cubicBezTo>
                    <a:cubicBezTo>
                      <a:pt x="20319" y="6727"/>
                      <a:pt x="16973" y="1271"/>
                      <a:pt x="12029" y="149"/>
                    </a:cubicBezTo>
                    <a:cubicBezTo>
                      <a:pt x="11344" y="75"/>
                      <a:pt x="10736" y="0"/>
                      <a:pt x="10127" y="0"/>
                    </a:cubicBezTo>
                    <a:close/>
                  </a:path>
                </a:pathLst>
              </a:custGeom>
              <a:solidFill>
                <a:srgbClr val="26262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2875" name="Google Shape;3093;p51"/>
          <p:cNvSpPr txBox="1">
            <a:spLocks noGrp="1"/>
          </p:cNvSpPr>
          <p:nvPr>
            <p:ph type="title"/>
          </p:nvPr>
        </p:nvSpPr>
        <p:spPr>
          <a:xfrm>
            <a:off x="4603129" y="1052862"/>
            <a:ext cx="4334054" cy="1991114"/>
          </a:xfrm>
          <a:prstGeom prst="rect">
            <a:avLst/>
          </a:prstGeom>
        </p:spPr>
        <p:txBody>
          <a:bodyPr anchor="t"/>
          <a:lstStyle>
            <a:lvl1pPr algn="r" defTabSz="777240">
              <a:defRPr sz="3825">
                <a:solidFill>
                  <a:srgbClr val="000000"/>
                </a:solidFill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t>Связь тригонометрии и других наук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7" name="Google Shape;3044;p50"/>
          <p:cNvSpPr txBox="1">
            <a:spLocks noGrp="1"/>
          </p:cNvSpPr>
          <p:nvPr>
            <p:ph type="title"/>
          </p:nvPr>
        </p:nvSpPr>
        <p:spPr>
          <a:xfrm>
            <a:off x="713224" y="1050407"/>
            <a:ext cx="4346702" cy="1068301"/>
          </a:xfrm>
          <a:prstGeom prst="rect">
            <a:avLst/>
          </a:prstGeom>
        </p:spPr>
        <p:txBody>
          <a:bodyPr/>
          <a:lstStyle>
            <a:lvl1pPr defTabSz="603504">
              <a:defRPr sz="3960">
                <a:latin typeface="Rockwell Bold"/>
                <a:ea typeface="Rockwell Bold"/>
                <a:cs typeface="Rockwell Bold"/>
                <a:sym typeface="Rockwell Bold"/>
              </a:defRPr>
            </a:lvl1pPr>
          </a:lstStyle>
          <a:p>
            <a:r>
              <a:t>ЗАКЛЮЧЕНИЕ</a:t>
            </a:r>
          </a:p>
        </p:txBody>
      </p:sp>
      <p:sp>
        <p:nvSpPr>
          <p:cNvPr id="2958" name="Google Shape;3045;p50"/>
          <p:cNvSpPr txBox="1">
            <a:spLocks noGrp="1"/>
          </p:cNvSpPr>
          <p:nvPr>
            <p:ph type="body" sz="half" idx="1"/>
          </p:nvPr>
        </p:nvSpPr>
        <p:spPr>
          <a:xfrm>
            <a:off x="713224" y="2113700"/>
            <a:ext cx="4741923" cy="2587309"/>
          </a:xfrm>
          <a:prstGeom prst="rect">
            <a:avLst/>
          </a:prstGeom>
        </p:spPr>
        <p:txBody>
          <a:bodyPr/>
          <a:lstStyle>
            <a:lvl1pPr marL="0" indent="0">
              <a:defRPr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r>
              <a:rPr dirty="0" err="1"/>
              <a:t>Задачи</a:t>
            </a:r>
            <a:r>
              <a:rPr dirty="0"/>
              <a:t> </a:t>
            </a:r>
            <a:r>
              <a:rPr dirty="0" err="1"/>
              <a:t>проекта</a:t>
            </a:r>
            <a:r>
              <a:rPr dirty="0"/>
              <a:t> </a:t>
            </a:r>
            <a:r>
              <a:rPr dirty="0" err="1"/>
              <a:t>были</a:t>
            </a:r>
            <a:r>
              <a:rPr dirty="0"/>
              <a:t> </a:t>
            </a:r>
            <a:r>
              <a:rPr dirty="0" err="1"/>
              <a:t>выполнены</a:t>
            </a:r>
            <a:r>
              <a:rPr dirty="0"/>
              <a:t> в </a:t>
            </a:r>
            <a:r>
              <a:rPr dirty="0" err="1"/>
              <a:t>полной</a:t>
            </a:r>
            <a:r>
              <a:rPr dirty="0"/>
              <a:t> </a:t>
            </a:r>
            <a:r>
              <a:rPr dirty="0" err="1"/>
              <a:t>мере</a:t>
            </a:r>
            <a:r>
              <a:rPr dirty="0"/>
              <a:t>, </a:t>
            </a:r>
            <a:r>
              <a:rPr dirty="0" err="1"/>
              <a:t>всвязи</a:t>
            </a:r>
            <a:r>
              <a:rPr dirty="0"/>
              <a:t> с </a:t>
            </a:r>
            <a:r>
              <a:rPr dirty="0" err="1"/>
              <a:t>этим</a:t>
            </a:r>
            <a:r>
              <a:rPr dirty="0"/>
              <a:t>, </a:t>
            </a:r>
            <a:r>
              <a:rPr dirty="0" err="1"/>
              <a:t>была</a:t>
            </a:r>
            <a:r>
              <a:rPr dirty="0"/>
              <a:t> </a:t>
            </a:r>
            <a:r>
              <a:rPr dirty="0" err="1"/>
              <a:t>достигнута</a:t>
            </a:r>
            <a:r>
              <a:rPr dirty="0"/>
              <a:t> </a:t>
            </a:r>
            <a:r>
              <a:rPr dirty="0" err="1"/>
              <a:t>цель</a:t>
            </a:r>
            <a:r>
              <a:rPr dirty="0"/>
              <a:t> </a:t>
            </a:r>
            <a:r>
              <a:rPr dirty="0" err="1"/>
              <a:t>работы</a:t>
            </a:r>
            <a:r>
              <a:rPr dirty="0"/>
              <a:t>. </a:t>
            </a:r>
            <a:r>
              <a:rPr dirty="0" err="1"/>
              <a:t>Гипотеза</a:t>
            </a:r>
            <a:r>
              <a:rPr dirty="0"/>
              <a:t>, </a:t>
            </a:r>
            <a:r>
              <a:rPr dirty="0" err="1"/>
              <a:t>выдвинутая</a:t>
            </a:r>
            <a:r>
              <a:rPr dirty="0"/>
              <a:t> в </a:t>
            </a:r>
            <a:r>
              <a:rPr dirty="0" err="1"/>
              <a:t>начале</a:t>
            </a:r>
            <a:r>
              <a:rPr dirty="0"/>
              <a:t> </a:t>
            </a:r>
            <a:r>
              <a:rPr dirty="0" err="1"/>
              <a:t>нашего</a:t>
            </a:r>
            <a:r>
              <a:rPr dirty="0"/>
              <a:t> </a:t>
            </a:r>
            <a:r>
              <a:rPr dirty="0" err="1"/>
              <a:t>исследования</a:t>
            </a:r>
            <a:r>
              <a:rPr dirty="0"/>
              <a:t>, </a:t>
            </a:r>
            <a:r>
              <a:rPr dirty="0" err="1"/>
              <a:t>подтвердилась</a:t>
            </a:r>
            <a:r>
              <a:rPr dirty="0"/>
              <a:t>.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этим</a:t>
            </a:r>
            <a:r>
              <a:rPr dirty="0"/>
              <a:t> </a:t>
            </a:r>
            <a:r>
              <a:rPr dirty="0" err="1"/>
              <a:t>причинам</a:t>
            </a:r>
            <a:r>
              <a:rPr dirty="0"/>
              <a:t> </a:t>
            </a:r>
            <a:r>
              <a:rPr dirty="0" err="1"/>
              <a:t>мы</a:t>
            </a:r>
            <a:r>
              <a:rPr dirty="0"/>
              <a:t> </a:t>
            </a:r>
            <a:r>
              <a:rPr dirty="0" err="1"/>
              <a:t>можем</a:t>
            </a:r>
            <a:r>
              <a:rPr dirty="0"/>
              <a:t> </a:t>
            </a:r>
            <a:r>
              <a:rPr dirty="0" err="1"/>
              <a:t>заявлять</a:t>
            </a:r>
            <a:r>
              <a:rPr dirty="0"/>
              <a:t> </a:t>
            </a:r>
            <a:r>
              <a:rPr dirty="0" err="1"/>
              <a:t>об</a:t>
            </a:r>
            <a:r>
              <a:rPr dirty="0"/>
              <a:t> </a:t>
            </a:r>
            <a:r>
              <a:rPr dirty="0" err="1"/>
              <a:t>успешности</a:t>
            </a:r>
            <a:r>
              <a:rPr dirty="0"/>
              <a:t> </a:t>
            </a:r>
            <a:r>
              <a:rPr dirty="0" err="1"/>
              <a:t>написания</a:t>
            </a:r>
            <a:r>
              <a:rPr dirty="0"/>
              <a:t> </a:t>
            </a:r>
            <a:r>
              <a:rPr dirty="0" err="1"/>
              <a:t>индивидуального</a:t>
            </a:r>
            <a:r>
              <a:rPr dirty="0"/>
              <a:t> </a:t>
            </a:r>
            <a:r>
              <a:rPr dirty="0" err="1"/>
              <a:t>проекта</a:t>
            </a:r>
            <a:r>
              <a:rPr dirty="0"/>
              <a:t>.</a:t>
            </a:r>
          </a:p>
        </p:txBody>
      </p:sp>
      <p:grpSp>
        <p:nvGrpSpPr>
          <p:cNvPr id="2979" name="Google Shape;3046;p50"/>
          <p:cNvGrpSpPr/>
          <p:nvPr/>
        </p:nvGrpSpPr>
        <p:grpSpPr>
          <a:xfrm>
            <a:off x="4895748" y="455422"/>
            <a:ext cx="4263838" cy="4084966"/>
            <a:chOff x="0" y="0"/>
            <a:chExt cx="4263837" cy="4084965"/>
          </a:xfrm>
        </p:grpSpPr>
        <p:sp>
          <p:nvSpPr>
            <p:cNvPr id="2959" name="Google Shape;3047;p50"/>
            <p:cNvSpPr/>
            <p:nvPr/>
          </p:nvSpPr>
          <p:spPr>
            <a:xfrm rot="19774041">
              <a:off x="564832" y="612268"/>
              <a:ext cx="2915195" cy="2799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2" h="21600" extrusionOk="0">
                  <a:moveTo>
                    <a:pt x="8956" y="0"/>
                  </a:moveTo>
                  <a:cubicBezTo>
                    <a:pt x="8881" y="0"/>
                    <a:pt x="8823" y="41"/>
                    <a:pt x="8752" y="125"/>
                  </a:cubicBezTo>
                  <a:cubicBezTo>
                    <a:pt x="8719" y="174"/>
                    <a:pt x="8685" y="229"/>
                    <a:pt x="8652" y="285"/>
                  </a:cubicBezTo>
                  <a:cubicBezTo>
                    <a:pt x="7719" y="1994"/>
                    <a:pt x="6780" y="3705"/>
                    <a:pt x="5841" y="5415"/>
                  </a:cubicBezTo>
                  <a:cubicBezTo>
                    <a:pt x="4829" y="7263"/>
                    <a:pt x="3816" y="9112"/>
                    <a:pt x="2797" y="10961"/>
                  </a:cubicBezTo>
                  <a:cubicBezTo>
                    <a:pt x="2057" y="12302"/>
                    <a:pt x="1319" y="13651"/>
                    <a:pt x="579" y="14992"/>
                  </a:cubicBezTo>
                  <a:cubicBezTo>
                    <a:pt x="386" y="15340"/>
                    <a:pt x="193" y="15681"/>
                    <a:pt x="0" y="16035"/>
                  </a:cubicBezTo>
                  <a:cubicBezTo>
                    <a:pt x="47" y="16070"/>
                    <a:pt x="80" y="16097"/>
                    <a:pt x="120" y="16118"/>
                  </a:cubicBezTo>
                  <a:cubicBezTo>
                    <a:pt x="805" y="16535"/>
                    <a:pt x="1485" y="16966"/>
                    <a:pt x="2178" y="17377"/>
                  </a:cubicBezTo>
                  <a:cubicBezTo>
                    <a:pt x="4309" y="18648"/>
                    <a:pt x="6387" y="20018"/>
                    <a:pt x="8565" y="21206"/>
                  </a:cubicBezTo>
                  <a:cubicBezTo>
                    <a:pt x="8792" y="21331"/>
                    <a:pt x="9038" y="21443"/>
                    <a:pt x="9278" y="21526"/>
                  </a:cubicBezTo>
                  <a:cubicBezTo>
                    <a:pt x="9436" y="21576"/>
                    <a:pt x="9589" y="21600"/>
                    <a:pt x="9735" y="21600"/>
                  </a:cubicBezTo>
                  <a:cubicBezTo>
                    <a:pt x="10333" y="21600"/>
                    <a:pt x="10823" y="21203"/>
                    <a:pt x="11149" y="20622"/>
                  </a:cubicBezTo>
                  <a:cubicBezTo>
                    <a:pt x="11226" y="20482"/>
                    <a:pt x="11268" y="20421"/>
                    <a:pt x="11362" y="20421"/>
                  </a:cubicBezTo>
                  <a:cubicBezTo>
                    <a:pt x="11400" y="20421"/>
                    <a:pt x="11444" y="20431"/>
                    <a:pt x="11503" y="20449"/>
                  </a:cubicBezTo>
                  <a:cubicBezTo>
                    <a:pt x="11729" y="20511"/>
                    <a:pt x="11955" y="20580"/>
                    <a:pt x="12182" y="20629"/>
                  </a:cubicBezTo>
                  <a:cubicBezTo>
                    <a:pt x="12408" y="20677"/>
                    <a:pt x="12628" y="20702"/>
                    <a:pt x="12843" y="20702"/>
                  </a:cubicBezTo>
                  <a:cubicBezTo>
                    <a:pt x="13495" y="20702"/>
                    <a:pt x="14095" y="20473"/>
                    <a:pt x="14626" y="19976"/>
                  </a:cubicBezTo>
                  <a:cubicBezTo>
                    <a:pt x="14693" y="19913"/>
                    <a:pt x="14753" y="19836"/>
                    <a:pt x="14800" y="19760"/>
                  </a:cubicBezTo>
                  <a:cubicBezTo>
                    <a:pt x="15006" y="19399"/>
                    <a:pt x="15212" y="19037"/>
                    <a:pt x="15419" y="18676"/>
                  </a:cubicBezTo>
                  <a:cubicBezTo>
                    <a:pt x="16697" y="16396"/>
                    <a:pt x="17977" y="14110"/>
                    <a:pt x="19256" y="11822"/>
                  </a:cubicBezTo>
                  <a:cubicBezTo>
                    <a:pt x="19801" y="10856"/>
                    <a:pt x="20341" y="9883"/>
                    <a:pt x="20887" y="8911"/>
                  </a:cubicBezTo>
                  <a:cubicBezTo>
                    <a:pt x="21087" y="8549"/>
                    <a:pt x="21286" y="8194"/>
                    <a:pt x="21480" y="7833"/>
                  </a:cubicBezTo>
                  <a:cubicBezTo>
                    <a:pt x="21600" y="7610"/>
                    <a:pt x="21573" y="7548"/>
                    <a:pt x="21373" y="7424"/>
                  </a:cubicBezTo>
                  <a:cubicBezTo>
                    <a:pt x="21007" y="7194"/>
                    <a:pt x="20640" y="6965"/>
                    <a:pt x="20275" y="6735"/>
                  </a:cubicBezTo>
                  <a:cubicBezTo>
                    <a:pt x="20255" y="6722"/>
                    <a:pt x="20228" y="6707"/>
                    <a:pt x="20208" y="6693"/>
                  </a:cubicBezTo>
                  <a:cubicBezTo>
                    <a:pt x="20169" y="6679"/>
                    <a:pt x="20133" y="6670"/>
                    <a:pt x="20101" y="6670"/>
                  </a:cubicBezTo>
                  <a:cubicBezTo>
                    <a:pt x="20029" y="6670"/>
                    <a:pt x="19972" y="6709"/>
                    <a:pt x="19921" y="6790"/>
                  </a:cubicBezTo>
                  <a:cubicBezTo>
                    <a:pt x="19882" y="6853"/>
                    <a:pt x="19855" y="6923"/>
                    <a:pt x="19809" y="6985"/>
                  </a:cubicBezTo>
                  <a:cubicBezTo>
                    <a:pt x="19695" y="7124"/>
                    <a:pt x="19708" y="7277"/>
                    <a:pt x="19755" y="7444"/>
                  </a:cubicBezTo>
                  <a:cubicBezTo>
                    <a:pt x="19795" y="7569"/>
                    <a:pt x="19821" y="7701"/>
                    <a:pt x="19815" y="7833"/>
                  </a:cubicBezTo>
                  <a:cubicBezTo>
                    <a:pt x="19809" y="8440"/>
                    <a:pt x="19377" y="8862"/>
                    <a:pt x="18844" y="8862"/>
                  </a:cubicBezTo>
                  <a:cubicBezTo>
                    <a:pt x="18748" y="8862"/>
                    <a:pt x="18650" y="8849"/>
                    <a:pt x="18549" y="8820"/>
                  </a:cubicBezTo>
                  <a:cubicBezTo>
                    <a:pt x="18129" y="8702"/>
                    <a:pt x="17763" y="8229"/>
                    <a:pt x="17750" y="7777"/>
                  </a:cubicBezTo>
                  <a:cubicBezTo>
                    <a:pt x="17744" y="7722"/>
                    <a:pt x="17750" y="7673"/>
                    <a:pt x="17757" y="7618"/>
                  </a:cubicBezTo>
                  <a:cubicBezTo>
                    <a:pt x="17810" y="7249"/>
                    <a:pt x="18143" y="6881"/>
                    <a:pt x="18496" y="6819"/>
                  </a:cubicBezTo>
                  <a:cubicBezTo>
                    <a:pt x="18889" y="6749"/>
                    <a:pt x="18849" y="6728"/>
                    <a:pt x="19029" y="6394"/>
                  </a:cubicBezTo>
                  <a:cubicBezTo>
                    <a:pt x="19029" y="6394"/>
                    <a:pt x="19029" y="6388"/>
                    <a:pt x="19035" y="6380"/>
                  </a:cubicBezTo>
                  <a:cubicBezTo>
                    <a:pt x="19129" y="6193"/>
                    <a:pt x="19108" y="6096"/>
                    <a:pt x="18936" y="5984"/>
                  </a:cubicBezTo>
                  <a:cubicBezTo>
                    <a:pt x="18443" y="5686"/>
                    <a:pt x="17949" y="5386"/>
                    <a:pt x="17457" y="5088"/>
                  </a:cubicBezTo>
                  <a:cubicBezTo>
                    <a:pt x="17411" y="5061"/>
                    <a:pt x="17366" y="5047"/>
                    <a:pt x="17324" y="5047"/>
                  </a:cubicBezTo>
                  <a:cubicBezTo>
                    <a:pt x="17269" y="5047"/>
                    <a:pt x="17219" y="5071"/>
                    <a:pt x="17177" y="5122"/>
                  </a:cubicBezTo>
                  <a:cubicBezTo>
                    <a:pt x="17024" y="5324"/>
                    <a:pt x="16904" y="5532"/>
                    <a:pt x="17011" y="5811"/>
                  </a:cubicBezTo>
                  <a:cubicBezTo>
                    <a:pt x="17204" y="6325"/>
                    <a:pt x="16838" y="6936"/>
                    <a:pt x="16411" y="7069"/>
                  </a:cubicBezTo>
                  <a:cubicBezTo>
                    <a:pt x="16295" y="7107"/>
                    <a:pt x="16172" y="7128"/>
                    <a:pt x="16046" y="7128"/>
                  </a:cubicBezTo>
                  <a:cubicBezTo>
                    <a:pt x="15676" y="7128"/>
                    <a:pt x="15295" y="6949"/>
                    <a:pt x="15066" y="6534"/>
                  </a:cubicBezTo>
                  <a:cubicBezTo>
                    <a:pt x="14679" y="5845"/>
                    <a:pt x="15199" y="5248"/>
                    <a:pt x="15712" y="5185"/>
                  </a:cubicBezTo>
                  <a:cubicBezTo>
                    <a:pt x="15965" y="5157"/>
                    <a:pt x="16138" y="5073"/>
                    <a:pt x="16218" y="4817"/>
                  </a:cubicBezTo>
                  <a:cubicBezTo>
                    <a:pt x="16218" y="4802"/>
                    <a:pt x="16225" y="4796"/>
                    <a:pt x="16231" y="4789"/>
                  </a:cubicBezTo>
                  <a:cubicBezTo>
                    <a:pt x="16371" y="4504"/>
                    <a:pt x="16332" y="4407"/>
                    <a:pt x="16058" y="4254"/>
                  </a:cubicBezTo>
                  <a:cubicBezTo>
                    <a:pt x="15759" y="4087"/>
                    <a:pt x="15465" y="3899"/>
                    <a:pt x="15173" y="3718"/>
                  </a:cubicBezTo>
                  <a:cubicBezTo>
                    <a:pt x="15013" y="3621"/>
                    <a:pt x="14859" y="3517"/>
                    <a:pt x="14706" y="3419"/>
                  </a:cubicBezTo>
                  <a:cubicBezTo>
                    <a:pt x="14646" y="3387"/>
                    <a:pt x="14591" y="3371"/>
                    <a:pt x="14541" y="3371"/>
                  </a:cubicBezTo>
                  <a:cubicBezTo>
                    <a:pt x="14451" y="3371"/>
                    <a:pt x="14377" y="3421"/>
                    <a:pt x="14313" y="3523"/>
                  </a:cubicBezTo>
                  <a:cubicBezTo>
                    <a:pt x="14227" y="3669"/>
                    <a:pt x="14147" y="3816"/>
                    <a:pt x="14060" y="3962"/>
                  </a:cubicBezTo>
                  <a:cubicBezTo>
                    <a:pt x="13994" y="4073"/>
                    <a:pt x="13987" y="4191"/>
                    <a:pt x="14047" y="4309"/>
                  </a:cubicBezTo>
                  <a:cubicBezTo>
                    <a:pt x="14207" y="4601"/>
                    <a:pt x="14093" y="4948"/>
                    <a:pt x="13907" y="5143"/>
                  </a:cubicBezTo>
                  <a:cubicBezTo>
                    <a:pt x="13700" y="5348"/>
                    <a:pt x="13463" y="5478"/>
                    <a:pt x="13202" y="5478"/>
                  </a:cubicBezTo>
                  <a:cubicBezTo>
                    <a:pt x="13118" y="5478"/>
                    <a:pt x="13030" y="5464"/>
                    <a:pt x="12942" y="5435"/>
                  </a:cubicBezTo>
                  <a:cubicBezTo>
                    <a:pt x="12561" y="5310"/>
                    <a:pt x="12282" y="5060"/>
                    <a:pt x="12215" y="4615"/>
                  </a:cubicBezTo>
                  <a:cubicBezTo>
                    <a:pt x="12202" y="4517"/>
                    <a:pt x="12188" y="4420"/>
                    <a:pt x="12182" y="4316"/>
                  </a:cubicBezTo>
                  <a:cubicBezTo>
                    <a:pt x="12168" y="4024"/>
                    <a:pt x="12282" y="3795"/>
                    <a:pt x="12495" y="3607"/>
                  </a:cubicBezTo>
                  <a:cubicBezTo>
                    <a:pt x="12648" y="3475"/>
                    <a:pt x="12828" y="3398"/>
                    <a:pt x="13027" y="3398"/>
                  </a:cubicBezTo>
                  <a:cubicBezTo>
                    <a:pt x="13161" y="3398"/>
                    <a:pt x="13254" y="3343"/>
                    <a:pt x="13314" y="3225"/>
                  </a:cubicBezTo>
                  <a:cubicBezTo>
                    <a:pt x="13367" y="3121"/>
                    <a:pt x="13434" y="3016"/>
                    <a:pt x="13481" y="2905"/>
                  </a:cubicBezTo>
                  <a:cubicBezTo>
                    <a:pt x="13560" y="2738"/>
                    <a:pt x="13521" y="2634"/>
                    <a:pt x="13367" y="2544"/>
                  </a:cubicBezTo>
                  <a:cubicBezTo>
                    <a:pt x="13054" y="2377"/>
                    <a:pt x="12741" y="2203"/>
                    <a:pt x="12428" y="2036"/>
                  </a:cubicBezTo>
                  <a:cubicBezTo>
                    <a:pt x="12188" y="1905"/>
                    <a:pt x="11935" y="1786"/>
                    <a:pt x="11689" y="1654"/>
                  </a:cubicBezTo>
                  <a:cubicBezTo>
                    <a:pt x="11647" y="1635"/>
                    <a:pt x="11603" y="1621"/>
                    <a:pt x="11560" y="1621"/>
                  </a:cubicBezTo>
                  <a:cubicBezTo>
                    <a:pt x="11525" y="1621"/>
                    <a:pt x="11490" y="1629"/>
                    <a:pt x="11456" y="1647"/>
                  </a:cubicBezTo>
                  <a:cubicBezTo>
                    <a:pt x="11336" y="1717"/>
                    <a:pt x="11250" y="2009"/>
                    <a:pt x="11283" y="2155"/>
                  </a:cubicBezTo>
                  <a:cubicBezTo>
                    <a:pt x="11329" y="2343"/>
                    <a:pt x="11376" y="2537"/>
                    <a:pt x="11382" y="2724"/>
                  </a:cubicBezTo>
                  <a:cubicBezTo>
                    <a:pt x="11396" y="3030"/>
                    <a:pt x="11262" y="3267"/>
                    <a:pt x="11023" y="3440"/>
                  </a:cubicBezTo>
                  <a:cubicBezTo>
                    <a:pt x="10843" y="3573"/>
                    <a:pt x="10637" y="3638"/>
                    <a:pt x="10434" y="3638"/>
                  </a:cubicBezTo>
                  <a:cubicBezTo>
                    <a:pt x="10148" y="3638"/>
                    <a:pt x="9867" y="3510"/>
                    <a:pt x="9664" y="3267"/>
                  </a:cubicBezTo>
                  <a:cubicBezTo>
                    <a:pt x="9151" y="2655"/>
                    <a:pt x="9424" y="1766"/>
                    <a:pt x="10177" y="1584"/>
                  </a:cubicBezTo>
                  <a:cubicBezTo>
                    <a:pt x="10297" y="1557"/>
                    <a:pt x="10383" y="1495"/>
                    <a:pt x="10444" y="1390"/>
                  </a:cubicBezTo>
                  <a:cubicBezTo>
                    <a:pt x="10497" y="1292"/>
                    <a:pt x="10543" y="1188"/>
                    <a:pt x="10590" y="1091"/>
                  </a:cubicBezTo>
                  <a:cubicBezTo>
                    <a:pt x="10636" y="973"/>
                    <a:pt x="10603" y="882"/>
                    <a:pt x="10490" y="813"/>
                  </a:cubicBezTo>
                  <a:cubicBezTo>
                    <a:pt x="10164" y="632"/>
                    <a:pt x="9844" y="444"/>
                    <a:pt x="9524" y="257"/>
                  </a:cubicBezTo>
                  <a:cubicBezTo>
                    <a:pt x="9384" y="180"/>
                    <a:pt x="9244" y="104"/>
                    <a:pt x="9105" y="42"/>
                  </a:cubicBezTo>
                  <a:cubicBezTo>
                    <a:pt x="9046" y="13"/>
                    <a:pt x="8998" y="0"/>
                    <a:pt x="8956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0" name="Google Shape;3048;p50"/>
            <p:cNvSpPr/>
            <p:nvPr/>
          </p:nvSpPr>
          <p:spPr>
            <a:xfrm rot="19774041">
              <a:off x="546609" y="555182"/>
              <a:ext cx="3001215" cy="29746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3" h="21600" extrusionOk="0">
                  <a:moveTo>
                    <a:pt x="8969" y="354"/>
                  </a:moveTo>
                  <a:cubicBezTo>
                    <a:pt x="9011" y="354"/>
                    <a:pt x="9057" y="366"/>
                    <a:pt x="9114" y="393"/>
                  </a:cubicBezTo>
                  <a:cubicBezTo>
                    <a:pt x="9250" y="458"/>
                    <a:pt x="9386" y="523"/>
                    <a:pt x="9522" y="595"/>
                  </a:cubicBezTo>
                  <a:cubicBezTo>
                    <a:pt x="9833" y="772"/>
                    <a:pt x="10144" y="949"/>
                    <a:pt x="10461" y="1119"/>
                  </a:cubicBezTo>
                  <a:cubicBezTo>
                    <a:pt x="10571" y="1184"/>
                    <a:pt x="10603" y="1269"/>
                    <a:pt x="10558" y="1381"/>
                  </a:cubicBezTo>
                  <a:cubicBezTo>
                    <a:pt x="10512" y="1472"/>
                    <a:pt x="10467" y="1570"/>
                    <a:pt x="10415" y="1662"/>
                  </a:cubicBezTo>
                  <a:cubicBezTo>
                    <a:pt x="10357" y="1760"/>
                    <a:pt x="10273" y="1819"/>
                    <a:pt x="10156" y="1845"/>
                  </a:cubicBezTo>
                  <a:cubicBezTo>
                    <a:pt x="9425" y="2015"/>
                    <a:pt x="9159" y="2853"/>
                    <a:pt x="9658" y="3429"/>
                  </a:cubicBezTo>
                  <a:cubicBezTo>
                    <a:pt x="9855" y="3657"/>
                    <a:pt x="10129" y="3778"/>
                    <a:pt x="10407" y="3778"/>
                  </a:cubicBezTo>
                  <a:cubicBezTo>
                    <a:pt x="10604" y="3778"/>
                    <a:pt x="10804" y="3717"/>
                    <a:pt x="10979" y="3592"/>
                  </a:cubicBezTo>
                  <a:cubicBezTo>
                    <a:pt x="11211" y="3429"/>
                    <a:pt x="11341" y="3206"/>
                    <a:pt x="11328" y="2918"/>
                  </a:cubicBezTo>
                  <a:cubicBezTo>
                    <a:pt x="11322" y="2742"/>
                    <a:pt x="11276" y="2559"/>
                    <a:pt x="11231" y="2382"/>
                  </a:cubicBezTo>
                  <a:cubicBezTo>
                    <a:pt x="11199" y="2244"/>
                    <a:pt x="11282" y="1970"/>
                    <a:pt x="11400" y="1904"/>
                  </a:cubicBezTo>
                  <a:cubicBezTo>
                    <a:pt x="11433" y="1887"/>
                    <a:pt x="11466" y="1880"/>
                    <a:pt x="11500" y="1880"/>
                  </a:cubicBezTo>
                  <a:cubicBezTo>
                    <a:pt x="11543" y="1880"/>
                    <a:pt x="11585" y="1892"/>
                    <a:pt x="11626" y="1910"/>
                  </a:cubicBezTo>
                  <a:cubicBezTo>
                    <a:pt x="11865" y="2035"/>
                    <a:pt x="12111" y="2147"/>
                    <a:pt x="12344" y="2270"/>
                  </a:cubicBezTo>
                  <a:cubicBezTo>
                    <a:pt x="12649" y="2428"/>
                    <a:pt x="12952" y="2591"/>
                    <a:pt x="13257" y="2748"/>
                  </a:cubicBezTo>
                  <a:cubicBezTo>
                    <a:pt x="13406" y="2833"/>
                    <a:pt x="13444" y="2931"/>
                    <a:pt x="13367" y="3088"/>
                  </a:cubicBezTo>
                  <a:cubicBezTo>
                    <a:pt x="13322" y="3192"/>
                    <a:pt x="13257" y="3291"/>
                    <a:pt x="13206" y="3389"/>
                  </a:cubicBezTo>
                  <a:cubicBezTo>
                    <a:pt x="13147" y="3500"/>
                    <a:pt x="13056" y="3552"/>
                    <a:pt x="12927" y="3552"/>
                  </a:cubicBezTo>
                  <a:cubicBezTo>
                    <a:pt x="12733" y="3552"/>
                    <a:pt x="12558" y="3624"/>
                    <a:pt x="12409" y="3749"/>
                  </a:cubicBezTo>
                  <a:cubicBezTo>
                    <a:pt x="12202" y="3926"/>
                    <a:pt x="12092" y="4141"/>
                    <a:pt x="12105" y="4416"/>
                  </a:cubicBezTo>
                  <a:cubicBezTo>
                    <a:pt x="12111" y="4514"/>
                    <a:pt x="12125" y="4605"/>
                    <a:pt x="12137" y="4698"/>
                  </a:cubicBezTo>
                  <a:cubicBezTo>
                    <a:pt x="12202" y="5116"/>
                    <a:pt x="12480" y="5352"/>
                    <a:pt x="12843" y="5469"/>
                  </a:cubicBezTo>
                  <a:cubicBezTo>
                    <a:pt x="12929" y="5497"/>
                    <a:pt x="13015" y="5510"/>
                    <a:pt x="13096" y="5510"/>
                  </a:cubicBezTo>
                  <a:cubicBezTo>
                    <a:pt x="13350" y="5510"/>
                    <a:pt x="13580" y="5387"/>
                    <a:pt x="13781" y="5194"/>
                  </a:cubicBezTo>
                  <a:cubicBezTo>
                    <a:pt x="13962" y="5011"/>
                    <a:pt x="14072" y="4684"/>
                    <a:pt x="13917" y="4410"/>
                  </a:cubicBezTo>
                  <a:cubicBezTo>
                    <a:pt x="13859" y="4298"/>
                    <a:pt x="13866" y="4187"/>
                    <a:pt x="13930" y="4083"/>
                  </a:cubicBezTo>
                  <a:cubicBezTo>
                    <a:pt x="14015" y="3946"/>
                    <a:pt x="14092" y="3807"/>
                    <a:pt x="14176" y="3670"/>
                  </a:cubicBezTo>
                  <a:cubicBezTo>
                    <a:pt x="14239" y="3574"/>
                    <a:pt x="14311" y="3526"/>
                    <a:pt x="14398" y="3526"/>
                  </a:cubicBezTo>
                  <a:cubicBezTo>
                    <a:pt x="14446" y="3526"/>
                    <a:pt x="14500" y="3542"/>
                    <a:pt x="14558" y="3572"/>
                  </a:cubicBezTo>
                  <a:cubicBezTo>
                    <a:pt x="14707" y="3664"/>
                    <a:pt x="14856" y="3762"/>
                    <a:pt x="15011" y="3853"/>
                  </a:cubicBezTo>
                  <a:cubicBezTo>
                    <a:pt x="15296" y="4024"/>
                    <a:pt x="15581" y="4201"/>
                    <a:pt x="15872" y="4358"/>
                  </a:cubicBezTo>
                  <a:cubicBezTo>
                    <a:pt x="16138" y="4501"/>
                    <a:pt x="16176" y="4593"/>
                    <a:pt x="16040" y="4861"/>
                  </a:cubicBezTo>
                  <a:cubicBezTo>
                    <a:pt x="16034" y="4868"/>
                    <a:pt x="16028" y="4874"/>
                    <a:pt x="16028" y="4887"/>
                  </a:cubicBezTo>
                  <a:cubicBezTo>
                    <a:pt x="15949" y="5129"/>
                    <a:pt x="15782" y="5208"/>
                    <a:pt x="15535" y="5234"/>
                  </a:cubicBezTo>
                  <a:cubicBezTo>
                    <a:pt x="15037" y="5293"/>
                    <a:pt x="14532" y="5855"/>
                    <a:pt x="14907" y="6503"/>
                  </a:cubicBezTo>
                  <a:cubicBezTo>
                    <a:pt x="15130" y="6894"/>
                    <a:pt x="15501" y="7063"/>
                    <a:pt x="15861" y="7063"/>
                  </a:cubicBezTo>
                  <a:cubicBezTo>
                    <a:pt x="15982" y="7063"/>
                    <a:pt x="16102" y="7043"/>
                    <a:pt x="16215" y="7007"/>
                  </a:cubicBezTo>
                  <a:cubicBezTo>
                    <a:pt x="16630" y="6882"/>
                    <a:pt x="16985" y="6307"/>
                    <a:pt x="16798" y="5823"/>
                  </a:cubicBezTo>
                  <a:cubicBezTo>
                    <a:pt x="16694" y="5561"/>
                    <a:pt x="16811" y="5365"/>
                    <a:pt x="16959" y="5175"/>
                  </a:cubicBezTo>
                  <a:cubicBezTo>
                    <a:pt x="17000" y="5127"/>
                    <a:pt x="17049" y="5104"/>
                    <a:pt x="17102" y="5104"/>
                  </a:cubicBezTo>
                  <a:cubicBezTo>
                    <a:pt x="17143" y="5104"/>
                    <a:pt x="17187" y="5117"/>
                    <a:pt x="17231" y="5142"/>
                  </a:cubicBezTo>
                  <a:cubicBezTo>
                    <a:pt x="17710" y="5423"/>
                    <a:pt x="18190" y="5705"/>
                    <a:pt x="18668" y="5986"/>
                  </a:cubicBezTo>
                  <a:cubicBezTo>
                    <a:pt x="18836" y="6091"/>
                    <a:pt x="18856" y="6183"/>
                    <a:pt x="18765" y="6359"/>
                  </a:cubicBezTo>
                  <a:cubicBezTo>
                    <a:pt x="18759" y="6366"/>
                    <a:pt x="18759" y="6372"/>
                    <a:pt x="18759" y="6372"/>
                  </a:cubicBezTo>
                  <a:cubicBezTo>
                    <a:pt x="18584" y="6686"/>
                    <a:pt x="18623" y="6706"/>
                    <a:pt x="18241" y="6772"/>
                  </a:cubicBezTo>
                  <a:cubicBezTo>
                    <a:pt x="17898" y="6830"/>
                    <a:pt x="17574" y="7177"/>
                    <a:pt x="17523" y="7524"/>
                  </a:cubicBezTo>
                  <a:cubicBezTo>
                    <a:pt x="17516" y="7576"/>
                    <a:pt x="17510" y="7622"/>
                    <a:pt x="17516" y="7674"/>
                  </a:cubicBezTo>
                  <a:cubicBezTo>
                    <a:pt x="17529" y="8100"/>
                    <a:pt x="17885" y="8544"/>
                    <a:pt x="18293" y="8655"/>
                  </a:cubicBezTo>
                  <a:cubicBezTo>
                    <a:pt x="18390" y="8682"/>
                    <a:pt x="18486" y="8695"/>
                    <a:pt x="18580" y="8695"/>
                  </a:cubicBezTo>
                  <a:cubicBezTo>
                    <a:pt x="19097" y="8695"/>
                    <a:pt x="19518" y="8298"/>
                    <a:pt x="19523" y="7726"/>
                  </a:cubicBezTo>
                  <a:cubicBezTo>
                    <a:pt x="19529" y="7602"/>
                    <a:pt x="19503" y="7478"/>
                    <a:pt x="19464" y="7360"/>
                  </a:cubicBezTo>
                  <a:cubicBezTo>
                    <a:pt x="19419" y="7203"/>
                    <a:pt x="19407" y="7059"/>
                    <a:pt x="19517" y="6928"/>
                  </a:cubicBezTo>
                  <a:cubicBezTo>
                    <a:pt x="19562" y="6870"/>
                    <a:pt x="19594" y="6804"/>
                    <a:pt x="19626" y="6745"/>
                  </a:cubicBezTo>
                  <a:cubicBezTo>
                    <a:pt x="19676" y="6669"/>
                    <a:pt x="19731" y="6632"/>
                    <a:pt x="19801" y="6632"/>
                  </a:cubicBezTo>
                  <a:cubicBezTo>
                    <a:pt x="19832" y="6632"/>
                    <a:pt x="19867" y="6640"/>
                    <a:pt x="19905" y="6653"/>
                  </a:cubicBezTo>
                  <a:cubicBezTo>
                    <a:pt x="19924" y="6667"/>
                    <a:pt x="19950" y="6680"/>
                    <a:pt x="19970" y="6693"/>
                  </a:cubicBezTo>
                  <a:cubicBezTo>
                    <a:pt x="20325" y="6909"/>
                    <a:pt x="20681" y="7125"/>
                    <a:pt x="21037" y="7341"/>
                  </a:cubicBezTo>
                  <a:cubicBezTo>
                    <a:pt x="21232" y="7459"/>
                    <a:pt x="21258" y="7517"/>
                    <a:pt x="21141" y="7726"/>
                  </a:cubicBezTo>
                  <a:cubicBezTo>
                    <a:pt x="20953" y="8066"/>
                    <a:pt x="20759" y="8400"/>
                    <a:pt x="20565" y="8741"/>
                  </a:cubicBezTo>
                  <a:cubicBezTo>
                    <a:pt x="20035" y="9656"/>
                    <a:pt x="19510" y="10572"/>
                    <a:pt x="18979" y="11481"/>
                  </a:cubicBezTo>
                  <a:cubicBezTo>
                    <a:pt x="17737" y="13634"/>
                    <a:pt x="16493" y="15786"/>
                    <a:pt x="15250" y="17932"/>
                  </a:cubicBezTo>
                  <a:cubicBezTo>
                    <a:pt x="15050" y="18272"/>
                    <a:pt x="14856" y="18612"/>
                    <a:pt x="14649" y="18953"/>
                  </a:cubicBezTo>
                  <a:cubicBezTo>
                    <a:pt x="14604" y="19024"/>
                    <a:pt x="14545" y="19096"/>
                    <a:pt x="14480" y="19155"/>
                  </a:cubicBezTo>
                  <a:cubicBezTo>
                    <a:pt x="13964" y="19623"/>
                    <a:pt x="13381" y="19839"/>
                    <a:pt x="12747" y="19839"/>
                  </a:cubicBezTo>
                  <a:cubicBezTo>
                    <a:pt x="12538" y="19839"/>
                    <a:pt x="12324" y="19815"/>
                    <a:pt x="12105" y="19770"/>
                  </a:cubicBezTo>
                  <a:cubicBezTo>
                    <a:pt x="11885" y="19725"/>
                    <a:pt x="11664" y="19659"/>
                    <a:pt x="11445" y="19601"/>
                  </a:cubicBezTo>
                  <a:cubicBezTo>
                    <a:pt x="11388" y="19584"/>
                    <a:pt x="11345" y="19575"/>
                    <a:pt x="11308" y="19575"/>
                  </a:cubicBezTo>
                  <a:cubicBezTo>
                    <a:pt x="11217" y="19575"/>
                    <a:pt x="11176" y="19632"/>
                    <a:pt x="11101" y="19764"/>
                  </a:cubicBezTo>
                  <a:cubicBezTo>
                    <a:pt x="10785" y="20309"/>
                    <a:pt x="10310" y="20687"/>
                    <a:pt x="9731" y="20687"/>
                  </a:cubicBezTo>
                  <a:cubicBezTo>
                    <a:pt x="9588" y="20687"/>
                    <a:pt x="9437" y="20664"/>
                    <a:pt x="9283" y="20614"/>
                  </a:cubicBezTo>
                  <a:cubicBezTo>
                    <a:pt x="9049" y="20536"/>
                    <a:pt x="8810" y="20431"/>
                    <a:pt x="8590" y="20314"/>
                  </a:cubicBezTo>
                  <a:cubicBezTo>
                    <a:pt x="6473" y="19195"/>
                    <a:pt x="4453" y="17906"/>
                    <a:pt x="2383" y="16709"/>
                  </a:cubicBezTo>
                  <a:cubicBezTo>
                    <a:pt x="1710" y="16323"/>
                    <a:pt x="1049" y="15917"/>
                    <a:pt x="382" y="15525"/>
                  </a:cubicBezTo>
                  <a:cubicBezTo>
                    <a:pt x="343" y="15505"/>
                    <a:pt x="311" y="15479"/>
                    <a:pt x="266" y="15446"/>
                  </a:cubicBezTo>
                  <a:cubicBezTo>
                    <a:pt x="454" y="15113"/>
                    <a:pt x="641" y="14792"/>
                    <a:pt x="829" y="14465"/>
                  </a:cubicBezTo>
                  <a:cubicBezTo>
                    <a:pt x="1548" y="13202"/>
                    <a:pt x="2266" y="11933"/>
                    <a:pt x="2984" y="10671"/>
                  </a:cubicBezTo>
                  <a:cubicBezTo>
                    <a:pt x="3975" y="8930"/>
                    <a:pt x="4959" y="7190"/>
                    <a:pt x="5942" y="5450"/>
                  </a:cubicBezTo>
                  <a:cubicBezTo>
                    <a:pt x="6855" y="3841"/>
                    <a:pt x="7768" y="2231"/>
                    <a:pt x="8674" y="622"/>
                  </a:cubicBezTo>
                  <a:cubicBezTo>
                    <a:pt x="8706" y="569"/>
                    <a:pt x="8739" y="517"/>
                    <a:pt x="8771" y="471"/>
                  </a:cubicBezTo>
                  <a:cubicBezTo>
                    <a:pt x="8841" y="392"/>
                    <a:pt x="8897" y="354"/>
                    <a:pt x="8969" y="354"/>
                  </a:cubicBezTo>
                  <a:close/>
                  <a:moveTo>
                    <a:pt x="13993" y="19825"/>
                  </a:moveTo>
                  <a:cubicBezTo>
                    <a:pt x="14022" y="19825"/>
                    <a:pt x="14052" y="19832"/>
                    <a:pt x="14086" y="19848"/>
                  </a:cubicBezTo>
                  <a:cubicBezTo>
                    <a:pt x="14086" y="19973"/>
                    <a:pt x="14021" y="20078"/>
                    <a:pt x="13937" y="20156"/>
                  </a:cubicBezTo>
                  <a:cubicBezTo>
                    <a:pt x="13399" y="20680"/>
                    <a:pt x="12791" y="21086"/>
                    <a:pt x="12034" y="21229"/>
                  </a:cubicBezTo>
                  <a:cubicBezTo>
                    <a:pt x="11767" y="21278"/>
                    <a:pt x="11501" y="21306"/>
                    <a:pt x="11235" y="21306"/>
                  </a:cubicBezTo>
                  <a:cubicBezTo>
                    <a:pt x="10856" y="21306"/>
                    <a:pt x="10478" y="21249"/>
                    <a:pt x="10105" y="21118"/>
                  </a:cubicBezTo>
                  <a:cubicBezTo>
                    <a:pt x="10085" y="21112"/>
                    <a:pt x="10053" y="21112"/>
                    <a:pt x="10040" y="21092"/>
                  </a:cubicBezTo>
                  <a:cubicBezTo>
                    <a:pt x="10008" y="21066"/>
                    <a:pt x="9969" y="21033"/>
                    <a:pt x="9962" y="20994"/>
                  </a:cubicBezTo>
                  <a:cubicBezTo>
                    <a:pt x="9962" y="20974"/>
                    <a:pt x="10008" y="20941"/>
                    <a:pt x="10040" y="20915"/>
                  </a:cubicBezTo>
                  <a:cubicBezTo>
                    <a:pt x="10053" y="20902"/>
                    <a:pt x="10073" y="20902"/>
                    <a:pt x="10092" y="20895"/>
                  </a:cubicBezTo>
                  <a:cubicBezTo>
                    <a:pt x="10551" y="20785"/>
                    <a:pt x="10894" y="20497"/>
                    <a:pt x="11166" y="20124"/>
                  </a:cubicBezTo>
                  <a:cubicBezTo>
                    <a:pt x="11287" y="19967"/>
                    <a:pt x="11333" y="19909"/>
                    <a:pt x="11434" y="19909"/>
                  </a:cubicBezTo>
                  <a:cubicBezTo>
                    <a:pt x="11486" y="19909"/>
                    <a:pt x="11551" y="19923"/>
                    <a:pt x="11645" y="19947"/>
                  </a:cubicBezTo>
                  <a:cubicBezTo>
                    <a:pt x="11871" y="19993"/>
                    <a:pt x="12092" y="20051"/>
                    <a:pt x="12312" y="20085"/>
                  </a:cubicBezTo>
                  <a:cubicBezTo>
                    <a:pt x="12449" y="20103"/>
                    <a:pt x="12584" y="20112"/>
                    <a:pt x="12717" y="20112"/>
                  </a:cubicBezTo>
                  <a:cubicBezTo>
                    <a:pt x="13098" y="20112"/>
                    <a:pt x="13468" y="20036"/>
                    <a:pt x="13826" y="19882"/>
                  </a:cubicBezTo>
                  <a:cubicBezTo>
                    <a:pt x="13879" y="19855"/>
                    <a:pt x="13932" y="19825"/>
                    <a:pt x="13993" y="19825"/>
                  </a:cubicBezTo>
                  <a:close/>
                  <a:moveTo>
                    <a:pt x="8858" y="0"/>
                  </a:moveTo>
                  <a:cubicBezTo>
                    <a:pt x="8775" y="0"/>
                    <a:pt x="8696" y="45"/>
                    <a:pt x="8642" y="131"/>
                  </a:cubicBezTo>
                  <a:cubicBezTo>
                    <a:pt x="8577" y="223"/>
                    <a:pt x="8525" y="328"/>
                    <a:pt x="8467" y="426"/>
                  </a:cubicBezTo>
                  <a:cubicBezTo>
                    <a:pt x="7768" y="1655"/>
                    <a:pt x="7068" y="2885"/>
                    <a:pt x="6369" y="4122"/>
                  </a:cubicBezTo>
                  <a:cubicBezTo>
                    <a:pt x="5697" y="5306"/>
                    <a:pt x="5024" y="6496"/>
                    <a:pt x="4350" y="7687"/>
                  </a:cubicBezTo>
                  <a:lnTo>
                    <a:pt x="4357" y="7687"/>
                  </a:lnTo>
                  <a:cubicBezTo>
                    <a:pt x="3334" y="9487"/>
                    <a:pt x="2318" y="11286"/>
                    <a:pt x="1295" y="13091"/>
                  </a:cubicBezTo>
                  <a:cubicBezTo>
                    <a:pt x="913" y="13758"/>
                    <a:pt x="531" y="14432"/>
                    <a:pt x="156" y="15106"/>
                  </a:cubicBezTo>
                  <a:cubicBezTo>
                    <a:pt x="97" y="15211"/>
                    <a:pt x="58" y="15335"/>
                    <a:pt x="20" y="15453"/>
                  </a:cubicBezTo>
                  <a:cubicBezTo>
                    <a:pt x="-19" y="15583"/>
                    <a:pt x="-6" y="15609"/>
                    <a:pt x="111" y="15682"/>
                  </a:cubicBezTo>
                  <a:cubicBezTo>
                    <a:pt x="259" y="15780"/>
                    <a:pt x="408" y="15878"/>
                    <a:pt x="564" y="15969"/>
                  </a:cubicBezTo>
                  <a:cubicBezTo>
                    <a:pt x="2460" y="17082"/>
                    <a:pt x="4357" y="18200"/>
                    <a:pt x="6260" y="19313"/>
                  </a:cubicBezTo>
                  <a:cubicBezTo>
                    <a:pt x="7030" y="19770"/>
                    <a:pt x="7800" y="20208"/>
                    <a:pt x="8557" y="20686"/>
                  </a:cubicBezTo>
                  <a:cubicBezTo>
                    <a:pt x="9030" y="20987"/>
                    <a:pt x="9522" y="21229"/>
                    <a:pt x="10053" y="21400"/>
                  </a:cubicBezTo>
                  <a:cubicBezTo>
                    <a:pt x="10471" y="21533"/>
                    <a:pt x="10884" y="21600"/>
                    <a:pt x="11289" y="21600"/>
                  </a:cubicBezTo>
                  <a:cubicBezTo>
                    <a:pt x="11919" y="21600"/>
                    <a:pt x="12533" y="21438"/>
                    <a:pt x="13127" y="21112"/>
                  </a:cubicBezTo>
                  <a:cubicBezTo>
                    <a:pt x="13710" y="20797"/>
                    <a:pt x="14183" y="20340"/>
                    <a:pt x="14513" y="19744"/>
                  </a:cubicBezTo>
                  <a:cubicBezTo>
                    <a:pt x="14785" y="19247"/>
                    <a:pt x="15095" y="18769"/>
                    <a:pt x="15380" y="18272"/>
                  </a:cubicBezTo>
                  <a:cubicBezTo>
                    <a:pt x="16364" y="16578"/>
                    <a:pt x="17341" y="14877"/>
                    <a:pt x="18325" y="13169"/>
                  </a:cubicBezTo>
                  <a:cubicBezTo>
                    <a:pt x="19367" y="11364"/>
                    <a:pt x="20403" y="9558"/>
                    <a:pt x="21445" y="7753"/>
                  </a:cubicBezTo>
                  <a:cubicBezTo>
                    <a:pt x="21478" y="7700"/>
                    <a:pt x="21510" y="7642"/>
                    <a:pt x="21536" y="7582"/>
                  </a:cubicBezTo>
                  <a:cubicBezTo>
                    <a:pt x="21581" y="7478"/>
                    <a:pt x="21575" y="7439"/>
                    <a:pt x="21484" y="7367"/>
                  </a:cubicBezTo>
                  <a:cubicBezTo>
                    <a:pt x="21368" y="7275"/>
                    <a:pt x="21258" y="7190"/>
                    <a:pt x="21134" y="7111"/>
                  </a:cubicBezTo>
                  <a:cubicBezTo>
                    <a:pt x="20830" y="6915"/>
                    <a:pt x="20520" y="6726"/>
                    <a:pt x="20216" y="6536"/>
                  </a:cubicBezTo>
                  <a:cubicBezTo>
                    <a:pt x="20086" y="6458"/>
                    <a:pt x="19956" y="6379"/>
                    <a:pt x="19827" y="6307"/>
                  </a:cubicBezTo>
                  <a:cubicBezTo>
                    <a:pt x="19776" y="6279"/>
                    <a:pt x="19741" y="6263"/>
                    <a:pt x="19709" y="6263"/>
                  </a:cubicBezTo>
                  <a:cubicBezTo>
                    <a:pt x="19669" y="6263"/>
                    <a:pt x="19638" y="6290"/>
                    <a:pt x="19594" y="6353"/>
                  </a:cubicBezTo>
                  <a:cubicBezTo>
                    <a:pt x="19438" y="6562"/>
                    <a:pt x="19303" y="6791"/>
                    <a:pt x="19147" y="7007"/>
                  </a:cubicBezTo>
                  <a:cubicBezTo>
                    <a:pt x="19063" y="7131"/>
                    <a:pt x="19063" y="7236"/>
                    <a:pt x="19147" y="7373"/>
                  </a:cubicBezTo>
                  <a:cubicBezTo>
                    <a:pt x="19303" y="7628"/>
                    <a:pt x="19257" y="7890"/>
                    <a:pt x="19108" y="8139"/>
                  </a:cubicBezTo>
                  <a:cubicBezTo>
                    <a:pt x="18981" y="8338"/>
                    <a:pt x="18796" y="8416"/>
                    <a:pt x="18582" y="8416"/>
                  </a:cubicBezTo>
                  <a:cubicBezTo>
                    <a:pt x="18557" y="8416"/>
                    <a:pt x="18532" y="8416"/>
                    <a:pt x="18507" y="8414"/>
                  </a:cubicBezTo>
                  <a:cubicBezTo>
                    <a:pt x="18164" y="8374"/>
                    <a:pt x="17904" y="8132"/>
                    <a:pt x="17808" y="7799"/>
                  </a:cubicBezTo>
                  <a:cubicBezTo>
                    <a:pt x="17694" y="7406"/>
                    <a:pt x="18095" y="7012"/>
                    <a:pt x="18406" y="7012"/>
                  </a:cubicBezTo>
                  <a:cubicBezTo>
                    <a:pt x="18432" y="7012"/>
                    <a:pt x="18457" y="7014"/>
                    <a:pt x="18481" y="7020"/>
                  </a:cubicBezTo>
                  <a:cubicBezTo>
                    <a:pt x="18507" y="7026"/>
                    <a:pt x="18532" y="7029"/>
                    <a:pt x="18556" y="7029"/>
                  </a:cubicBezTo>
                  <a:cubicBezTo>
                    <a:pt x="18658" y="7029"/>
                    <a:pt x="18731" y="6973"/>
                    <a:pt x="18779" y="6882"/>
                  </a:cubicBezTo>
                  <a:cubicBezTo>
                    <a:pt x="18908" y="6653"/>
                    <a:pt x="19031" y="6418"/>
                    <a:pt x="19141" y="6183"/>
                  </a:cubicBezTo>
                  <a:cubicBezTo>
                    <a:pt x="19206" y="6032"/>
                    <a:pt x="19180" y="5986"/>
                    <a:pt x="19044" y="5895"/>
                  </a:cubicBezTo>
                  <a:cubicBezTo>
                    <a:pt x="19025" y="5875"/>
                    <a:pt x="19005" y="5862"/>
                    <a:pt x="18985" y="5849"/>
                  </a:cubicBezTo>
                  <a:cubicBezTo>
                    <a:pt x="18364" y="5476"/>
                    <a:pt x="17749" y="5090"/>
                    <a:pt x="17095" y="4776"/>
                  </a:cubicBezTo>
                  <a:cubicBezTo>
                    <a:pt x="17038" y="4746"/>
                    <a:pt x="16995" y="4730"/>
                    <a:pt x="16960" y="4730"/>
                  </a:cubicBezTo>
                  <a:cubicBezTo>
                    <a:pt x="16910" y="4730"/>
                    <a:pt x="16876" y="4764"/>
                    <a:pt x="16830" y="4842"/>
                  </a:cubicBezTo>
                  <a:cubicBezTo>
                    <a:pt x="16701" y="5051"/>
                    <a:pt x="16597" y="5273"/>
                    <a:pt x="16461" y="5476"/>
                  </a:cubicBezTo>
                  <a:cubicBezTo>
                    <a:pt x="16390" y="5580"/>
                    <a:pt x="16396" y="5659"/>
                    <a:pt x="16455" y="5764"/>
                  </a:cubicBezTo>
                  <a:cubicBezTo>
                    <a:pt x="16591" y="5986"/>
                    <a:pt x="16597" y="6215"/>
                    <a:pt x="16455" y="6438"/>
                  </a:cubicBezTo>
                  <a:cubicBezTo>
                    <a:pt x="16309" y="6664"/>
                    <a:pt x="16114" y="6793"/>
                    <a:pt x="15851" y="6793"/>
                  </a:cubicBezTo>
                  <a:cubicBezTo>
                    <a:pt x="15832" y="6793"/>
                    <a:pt x="15813" y="6792"/>
                    <a:pt x="15794" y="6791"/>
                  </a:cubicBezTo>
                  <a:cubicBezTo>
                    <a:pt x="15522" y="6772"/>
                    <a:pt x="15322" y="6627"/>
                    <a:pt x="15173" y="6405"/>
                  </a:cubicBezTo>
                  <a:cubicBezTo>
                    <a:pt x="15011" y="6150"/>
                    <a:pt x="15057" y="5849"/>
                    <a:pt x="15283" y="5652"/>
                  </a:cubicBezTo>
                  <a:cubicBezTo>
                    <a:pt x="15407" y="5540"/>
                    <a:pt x="15557" y="5481"/>
                    <a:pt x="15714" y="5481"/>
                  </a:cubicBezTo>
                  <a:cubicBezTo>
                    <a:pt x="15730" y="5481"/>
                    <a:pt x="15746" y="5482"/>
                    <a:pt x="15762" y="5483"/>
                  </a:cubicBezTo>
                  <a:cubicBezTo>
                    <a:pt x="15778" y="5484"/>
                    <a:pt x="15794" y="5485"/>
                    <a:pt x="15809" y="5485"/>
                  </a:cubicBezTo>
                  <a:cubicBezTo>
                    <a:pt x="15981" y="5485"/>
                    <a:pt x="16086" y="5385"/>
                    <a:pt x="16163" y="5240"/>
                  </a:cubicBezTo>
                  <a:cubicBezTo>
                    <a:pt x="16241" y="5090"/>
                    <a:pt x="16325" y="4939"/>
                    <a:pt x="16396" y="4790"/>
                  </a:cubicBezTo>
                  <a:cubicBezTo>
                    <a:pt x="16565" y="4462"/>
                    <a:pt x="16558" y="4456"/>
                    <a:pt x="16241" y="4266"/>
                  </a:cubicBezTo>
                  <a:cubicBezTo>
                    <a:pt x="15775" y="3984"/>
                    <a:pt x="15309" y="3703"/>
                    <a:pt x="14843" y="3422"/>
                  </a:cubicBezTo>
                  <a:cubicBezTo>
                    <a:pt x="14707" y="3337"/>
                    <a:pt x="14571" y="3252"/>
                    <a:pt x="14435" y="3174"/>
                  </a:cubicBezTo>
                  <a:cubicBezTo>
                    <a:pt x="14369" y="3139"/>
                    <a:pt x="14322" y="3121"/>
                    <a:pt x="14281" y="3121"/>
                  </a:cubicBezTo>
                  <a:cubicBezTo>
                    <a:pt x="14223" y="3121"/>
                    <a:pt x="14179" y="3160"/>
                    <a:pt x="14118" y="3245"/>
                  </a:cubicBezTo>
                  <a:cubicBezTo>
                    <a:pt x="14001" y="3409"/>
                    <a:pt x="13905" y="3592"/>
                    <a:pt x="13794" y="3762"/>
                  </a:cubicBezTo>
                  <a:cubicBezTo>
                    <a:pt x="13626" y="4017"/>
                    <a:pt x="13542" y="4279"/>
                    <a:pt x="13659" y="4579"/>
                  </a:cubicBezTo>
                  <a:cubicBezTo>
                    <a:pt x="13704" y="4678"/>
                    <a:pt x="13697" y="4796"/>
                    <a:pt x="13645" y="4900"/>
                  </a:cubicBezTo>
                  <a:cubicBezTo>
                    <a:pt x="13533" y="5123"/>
                    <a:pt x="13300" y="5264"/>
                    <a:pt x="13053" y="5264"/>
                  </a:cubicBezTo>
                  <a:cubicBezTo>
                    <a:pt x="12872" y="5264"/>
                    <a:pt x="12685" y="5189"/>
                    <a:pt x="12532" y="5018"/>
                  </a:cubicBezTo>
                  <a:cubicBezTo>
                    <a:pt x="12383" y="4848"/>
                    <a:pt x="12351" y="4639"/>
                    <a:pt x="12351" y="4430"/>
                  </a:cubicBezTo>
                  <a:cubicBezTo>
                    <a:pt x="12356" y="4102"/>
                    <a:pt x="12613" y="3842"/>
                    <a:pt x="12923" y="3842"/>
                  </a:cubicBezTo>
                  <a:cubicBezTo>
                    <a:pt x="12948" y="3842"/>
                    <a:pt x="12973" y="3843"/>
                    <a:pt x="12998" y="3847"/>
                  </a:cubicBezTo>
                  <a:cubicBezTo>
                    <a:pt x="13023" y="3851"/>
                    <a:pt x="13047" y="3853"/>
                    <a:pt x="13068" y="3853"/>
                  </a:cubicBezTo>
                  <a:cubicBezTo>
                    <a:pt x="13188" y="3853"/>
                    <a:pt x="13261" y="3793"/>
                    <a:pt x="13322" y="3677"/>
                  </a:cubicBezTo>
                  <a:cubicBezTo>
                    <a:pt x="13444" y="3441"/>
                    <a:pt x="13568" y="3212"/>
                    <a:pt x="13691" y="2977"/>
                  </a:cubicBezTo>
                  <a:cubicBezTo>
                    <a:pt x="13781" y="2807"/>
                    <a:pt x="13775" y="2761"/>
                    <a:pt x="13606" y="2670"/>
                  </a:cubicBezTo>
                  <a:cubicBezTo>
                    <a:pt x="13231" y="2454"/>
                    <a:pt x="12856" y="2244"/>
                    <a:pt x="12474" y="2041"/>
                  </a:cubicBezTo>
                  <a:cubicBezTo>
                    <a:pt x="12163" y="1878"/>
                    <a:pt x="11846" y="1727"/>
                    <a:pt x="11528" y="1570"/>
                  </a:cubicBezTo>
                  <a:cubicBezTo>
                    <a:pt x="11485" y="1549"/>
                    <a:pt x="11443" y="1537"/>
                    <a:pt x="11403" y="1537"/>
                  </a:cubicBezTo>
                  <a:cubicBezTo>
                    <a:pt x="11337" y="1537"/>
                    <a:pt x="11277" y="1568"/>
                    <a:pt x="11225" y="1629"/>
                  </a:cubicBezTo>
                  <a:cubicBezTo>
                    <a:pt x="11127" y="1741"/>
                    <a:pt x="11050" y="1865"/>
                    <a:pt x="10959" y="1982"/>
                  </a:cubicBezTo>
                  <a:cubicBezTo>
                    <a:pt x="10855" y="2107"/>
                    <a:pt x="10849" y="2231"/>
                    <a:pt x="10946" y="2368"/>
                  </a:cubicBezTo>
                  <a:cubicBezTo>
                    <a:pt x="11063" y="2525"/>
                    <a:pt x="11095" y="2709"/>
                    <a:pt x="11089" y="2905"/>
                  </a:cubicBezTo>
                  <a:cubicBezTo>
                    <a:pt x="11082" y="3108"/>
                    <a:pt x="10991" y="3271"/>
                    <a:pt x="10823" y="3383"/>
                  </a:cubicBezTo>
                  <a:cubicBezTo>
                    <a:pt x="10686" y="3481"/>
                    <a:pt x="10543" y="3530"/>
                    <a:pt x="10403" y="3530"/>
                  </a:cubicBezTo>
                  <a:cubicBezTo>
                    <a:pt x="10199" y="3530"/>
                    <a:pt x="9999" y="3427"/>
                    <a:pt x="9827" y="3226"/>
                  </a:cubicBezTo>
                  <a:cubicBezTo>
                    <a:pt x="9665" y="3036"/>
                    <a:pt x="9600" y="2826"/>
                    <a:pt x="9697" y="2585"/>
                  </a:cubicBezTo>
                  <a:cubicBezTo>
                    <a:pt x="9801" y="2336"/>
                    <a:pt x="9962" y="2127"/>
                    <a:pt x="10247" y="2094"/>
                  </a:cubicBezTo>
                  <a:cubicBezTo>
                    <a:pt x="10461" y="2074"/>
                    <a:pt x="10571" y="1970"/>
                    <a:pt x="10642" y="1793"/>
                  </a:cubicBezTo>
                  <a:cubicBezTo>
                    <a:pt x="10662" y="1734"/>
                    <a:pt x="10701" y="1681"/>
                    <a:pt x="10719" y="1629"/>
                  </a:cubicBezTo>
                  <a:cubicBezTo>
                    <a:pt x="10772" y="1512"/>
                    <a:pt x="10823" y="1394"/>
                    <a:pt x="10868" y="1269"/>
                  </a:cubicBezTo>
                  <a:cubicBezTo>
                    <a:pt x="10908" y="1172"/>
                    <a:pt x="10875" y="1093"/>
                    <a:pt x="10791" y="1040"/>
                  </a:cubicBezTo>
                  <a:cubicBezTo>
                    <a:pt x="10752" y="1008"/>
                    <a:pt x="10707" y="981"/>
                    <a:pt x="10668" y="955"/>
                  </a:cubicBezTo>
                  <a:cubicBezTo>
                    <a:pt x="10280" y="733"/>
                    <a:pt x="9898" y="504"/>
                    <a:pt x="9509" y="282"/>
                  </a:cubicBezTo>
                  <a:cubicBezTo>
                    <a:pt x="9334" y="190"/>
                    <a:pt x="9153" y="105"/>
                    <a:pt x="8972" y="27"/>
                  </a:cubicBezTo>
                  <a:cubicBezTo>
                    <a:pt x="8934" y="8"/>
                    <a:pt x="8896" y="0"/>
                    <a:pt x="885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1" name="Google Shape;3049;p50"/>
            <p:cNvSpPr/>
            <p:nvPr/>
          </p:nvSpPr>
          <p:spPr>
            <a:xfrm rot="19774041">
              <a:off x="1985743" y="3048790"/>
              <a:ext cx="268700" cy="20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5" h="21600" extrusionOk="0">
                  <a:moveTo>
                    <a:pt x="2380" y="0"/>
                  </a:moveTo>
                  <a:cubicBezTo>
                    <a:pt x="1994" y="0"/>
                    <a:pt x="1463" y="249"/>
                    <a:pt x="1251" y="630"/>
                  </a:cubicBezTo>
                  <a:cubicBezTo>
                    <a:pt x="758" y="1299"/>
                    <a:pt x="333" y="2257"/>
                    <a:pt x="188" y="3215"/>
                  </a:cubicBezTo>
                  <a:cubicBezTo>
                    <a:pt x="-304" y="6470"/>
                    <a:pt x="188" y="9619"/>
                    <a:pt x="1453" y="12493"/>
                  </a:cubicBezTo>
                  <a:cubicBezTo>
                    <a:pt x="3076" y="16128"/>
                    <a:pt x="5538" y="18411"/>
                    <a:pt x="8280" y="20143"/>
                  </a:cubicBezTo>
                  <a:cubicBezTo>
                    <a:pt x="9052" y="20524"/>
                    <a:pt x="9835" y="20904"/>
                    <a:pt x="10607" y="21193"/>
                  </a:cubicBezTo>
                  <a:cubicBezTo>
                    <a:pt x="11331" y="21469"/>
                    <a:pt x="12084" y="21600"/>
                    <a:pt x="12847" y="21600"/>
                  </a:cubicBezTo>
                  <a:cubicBezTo>
                    <a:pt x="15725" y="21600"/>
                    <a:pt x="18718" y="19697"/>
                    <a:pt x="20388" y="16600"/>
                  </a:cubicBezTo>
                  <a:cubicBezTo>
                    <a:pt x="20881" y="15839"/>
                    <a:pt x="21296" y="14881"/>
                    <a:pt x="20668" y="13923"/>
                  </a:cubicBezTo>
                  <a:cubicBezTo>
                    <a:pt x="20359" y="13464"/>
                    <a:pt x="20021" y="13293"/>
                    <a:pt x="19683" y="13293"/>
                  </a:cubicBezTo>
                  <a:cubicBezTo>
                    <a:pt x="19317" y="13293"/>
                    <a:pt x="18950" y="13490"/>
                    <a:pt x="18621" y="13726"/>
                  </a:cubicBezTo>
                  <a:cubicBezTo>
                    <a:pt x="17714" y="14501"/>
                    <a:pt x="16796" y="15262"/>
                    <a:pt x="15879" y="16128"/>
                  </a:cubicBezTo>
                  <a:cubicBezTo>
                    <a:pt x="14971" y="16955"/>
                    <a:pt x="13967" y="17374"/>
                    <a:pt x="12963" y="17374"/>
                  </a:cubicBezTo>
                  <a:cubicBezTo>
                    <a:pt x="12345" y="17374"/>
                    <a:pt x="11717" y="17217"/>
                    <a:pt x="11099" y="16889"/>
                  </a:cubicBezTo>
                  <a:cubicBezTo>
                    <a:pt x="9622" y="16128"/>
                    <a:pt x="8068" y="15262"/>
                    <a:pt x="6735" y="14015"/>
                  </a:cubicBezTo>
                  <a:cubicBezTo>
                    <a:pt x="3916" y="11535"/>
                    <a:pt x="2796" y="7703"/>
                    <a:pt x="3220" y="3123"/>
                  </a:cubicBezTo>
                  <a:cubicBezTo>
                    <a:pt x="3288" y="2638"/>
                    <a:pt x="3423" y="2165"/>
                    <a:pt x="3356" y="1785"/>
                  </a:cubicBezTo>
                  <a:cubicBezTo>
                    <a:pt x="3220" y="1207"/>
                    <a:pt x="3008" y="249"/>
                    <a:pt x="2651" y="52"/>
                  </a:cubicBezTo>
                  <a:cubicBezTo>
                    <a:pt x="2583" y="13"/>
                    <a:pt x="2487" y="0"/>
                    <a:pt x="2380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2" name="Google Shape;3050;p50"/>
            <p:cNvSpPr/>
            <p:nvPr/>
          </p:nvSpPr>
          <p:spPr>
            <a:xfrm rot="19774041">
              <a:off x="1815642" y="3031459"/>
              <a:ext cx="72040" cy="874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3" h="21600" extrusionOk="0">
                  <a:moveTo>
                    <a:pt x="13118" y="0"/>
                  </a:moveTo>
                  <a:cubicBezTo>
                    <a:pt x="11440" y="0"/>
                    <a:pt x="9762" y="519"/>
                    <a:pt x="8334" y="1375"/>
                  </a:cubicBezTo>
                  <a:cubicBezTo>
                    <a:pt x="2621" y="4736"/>
                    <a:pt x="-235" y="9624"/>
                    <a:pt x="15" y="15642"/>
                  </a:cubicBezTo>
                  <a:cubicBezTo>
                    <a:pt x="229" y="19278"/>
                    <a:pt x="3014" y="21600"/>
                    <a:pt x="6477" y="21600"/>
                  </a:cubicBezTo>
                  <a:cubicBezTo>
                    <a:pt x="7655" y="21600"/>
                    <a:pt x="8905" y="21325"/>
                    <a:pt x="10154" y="20745"/>
                  </a:cubicBezTo>
                  <a:cubicBezTo>
                    <a:pt x="10940" y="20317"/>
                    <a:pt x="11975" y="19859"/>
                    <a:pt x="12761" y="19186"/>
                  </a:cubicBezTo>
                  <a:cubicBezTo>
                    <a:pt x="16688" y="16528"/>
                    <a:pt x="19259" y="12954"/>
                    <a:pt x="20580" y="8952"/>
                  </a:cubicBezTo>
                  <a:cubicBezTo>
                    <a:pt x="20580" y="8738"/>
                    <a:pt x="20580" y="8279"/>
                    <a:pt x="20580" y="8066"/>
                  </a:cubicBezTo>
                  <a:cubicBezTo>
                    <a:pt x="21365" y="5163"/>
                    <a:pt x="20044" y="2719"/>
                    <a:pt x="17188" y="1161"/>
                  </a:cubicBezTo>
                  <a:cubicBezTo>
                    <a:pt x="15903" y="367"/>
                    <a:pt x="14510" y="0"/>
                    <a:pt x="1311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3" name="Google Shape;3051;p50"/>
            <p:cNvSpPr/>
            <p:nvPr/>
          </p:nvSpPr>
          <p:spPr>
            <a:xfrm rot="19774041">
              <a:off x="1387216" y="1981048"/>
              <a:ext cx="1443331" cy="702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600" extrusionOk="0">
                  <a:moveTo>
                    <a:pt x="538" y="0"/>
                  </a:moveTo>
                  <a:cubicBezTo>
                    <a:pt x="518" y="0"/>
                    <a:pt x="498" y="0"/>
                    <a:pt x="475" y="0"/>
                  </a:cubicBezTo>
                  <a:cubicBezTo>
                    <a:pt x="381" y="0"/>
                    <a:pt x="287" y="0"/>
                    <a:pt x="193" y="27"/>
                  </a:cubicBezTo>
                  <a:cubicBezTo>
                    <a:pt x="60" y="110"/>
                    <a:pt x="-21" y="331"/>
                    <a:pt x="5" y="608"/>
                  </a:cubicBezTo>
                  <a:cubicBezTo>
                    <a:pt x="33" y="775"/>
                    <a:pt x="127" y="969"/>
                    <a:pt x="208" y="1079"/>
                  </a:cubicBezTo>
                  <a:cubicBezTo>
                    <a:pt x="241" y="1117"/>
                    <a:pt x="282" y="1125"/>
                    <a:pt x="322" y="1125"/>
                  </a:cubicBezTo>
                  <a:cubicBezTo>
                    <a:pt x="378" y="1125"/>
                    <a:pt x="437" y="1106"/>
                    <a:pt x="490" y="1106"/>
                  </a:cubicBezTo>
                  <a:cubicBezTo>
                    <a:pt x="933" y="1136"/>
                    <a:pt x="1391" y="1273"/>
                    <a:pt x="1808" y="1607"/>
                  </a:cubicBezTo>
                  <a:cubicBezTo>
                    <a:pt x="2480" y="2105"/>
                    <a:pt x="3139" y="2603"/>
                    <a:pt x="3798" y="3184"/>
                  </a:cubicBezTo>
                  <a:cubicBezTo>
                    <a:pt x="5224" y="4404"/>
                    <a:pt x="6461" y="6258"/>
                    <a:pt x="7659" y="8222"/>
                  </a:cubicBezTo>
                  <a:cubicBezTo>
                    <a:pt x="8453" y="9495"/>
                    <a:pt x="9231" y="10855"/>
                    <a:pt x="10066" y="12044"/>
                  </a:cubicBezTo>
                  <a:cubicBezTo>
                    <a:pt x="10833" y="13180"/>
                    <a:pt x="11666" y="14119"/>
                    <a:pt x="12070" y="14647"/>
                  </a:cubicBezTo>
                  <a:cubicBezTo>
                    <a:pt x="14060" y="16915"/>
                    <a:pt x="15688" y="18549"/>
                    <a:pt x="17369" y="19936"/>
                  </a:cubicBezTo>
                  <a:cubicBezTo>
                    <a:pt x="18499" y="20848"/>
                    <a:pt x="19682" y="21429"/>
                    <a:pt x="20907" y="21596"/>
                  </a:cubicBezTo>
                  <a:cubicBezTo>
                    <a:pt x="20961" y="21596"/>
                    <a:pt x="21016" y="21600"/>
                    <a:pt x="21073" y="21600"/>
                  </a:cubicBezTo>
                  <a:cubicBezTo>
                    <a:pt x="21156" y="21600"/>
                    <a:pt x="21243" y="21589"/>
                    <a:pt x="21322" y="21539"/>
                  </a:cubicBezTo>
                  <a:cubicBezTo>
                    <a:pt x="21404" y="21513"/>
                    <a:pt x="21513" y="21319"/>
                    <a:pt x="21538" y="21182"/>
                  </a:cubicBezTo>
                  <a:cubicBezTo>
                    <a:pt x="21579" y="20905"/>
                    <a:pt x="21472" y="20764"/>
                    <a:pt x="21350" y="20711"/>
                  </a:cubicBezTo>
                  <a:cubicBezTo>
                    <a:pt x="21121" y="20601"/>
                    <a:pt x="20907" y="20487"/>
                    <a:pt x="20678" y="20434"/>
                  </a:cubicBezTo>
                  <a:cubicBezTo>
                    <a:pt x="19682" y="20099"/>
                    <a:pt x="18700" y="19658"/>
                    <a:pt x="17758" y="18910"/>
                  </a:cubicBezTo>
                  <a:cubicBezTo>
                    <a:pt x="16038" y="17527"/>
                    <a:pt x="14383" y="15836"/>
                    <a:pt x="12757" y="14009"/>
                  </a:cubicBezTo>
                  <a:cubicBezTo>
                    <a:pt x="11505" y="12599"/>
                    <a:pt x="10295" y="11049"/>
                    <a:pt x="9178" y="9164"/>
                  </a:cubicBezTo>
                  <a:cubicBezTo>
                    <a:pt x="8425" y="7892"/>
                    <a:pt x="7644" y="6619"/>
                    <a:pt x="6852" y="5399"/>
                  </a:cubicBezTo>
                  <a:cubicBezTo>
                    <a:pt x="5588" y="3488"/>
                    <a:pt x="4189" y="2021"/>
                    <a:pt x="2683" y="969"/>
                  </a:cubicBezTo>
                  <a:cubicBezTo>
                    <a:pt x="1989" y="483"/>
                    <a:pt x="1282" y="0"/>
                    <a:pt x="538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4" name="Google Shape;3052;p50"/>
            <p:cNvSpPr/>
            <p:nvPr/>
          </p:nvSpPr>
          <p:spPr>
            <a:xfrm rot="19774041">
              <a:off x="1405512" y="2392833"/>
              <a:ext cx="1363376" cy="805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600" extrusionOk="0">
                  <a:moveTo>
                    <a:pt x="552" y="0"/>
                  </a:moveTo>
                  <a:cubicBezTo>
                    <a:pt x="451" y="0"/>
                    <a:pt x="345" y="10"/>
                    <a:pt x="243" y="23"/>
                  </a:cubicBezTo>
                  <a:cubicBezTo>
                    <a:pt x="87" y="46"/>
                    <a:pt x="1" y="265"/>
                    <a:pt x="1" y="554"/>
                  </a:cubicBezTo>
                  <a:cubicBezTo>
                    <a:pt x="-13" y="819"/>
                    <a:pt x="100" y="988"/>
                    <a:pt x="243" y="1038"/>
                  </a:cubicBezTo>
                  <a:cubicBezTo>
                    <a:pt x="400" y="1111"/>
                    <a:pt x="543" y="1157"/>
                    <a:pt x="699" y="1207"/>
                  </a:cubicBezTo>
                  <a:cubicBezTo>
                    <a:pt x="1284" y="1399"/>
                    <a:pt x="1826" y="1787"/>
                    <a:pt x="2311" y="2368"/>
                  </a:cubicBezTo>
                  <a:cubicBezTo>
                    <a:pt x="2597" y="2752"/>
                    <a:pt x="2896" y="3114"/>
                    <a:pt x="3180" y="3525"/>
                  </a:cubicBezTo>
                  <a:cubicBezTo>
                    <a:pt x="4563" y="5604"/>
                    <a:pt x="6046" y="7464"/>
                    <a:pt x="7586" y="9155"/>
                  </a:cubicBezTo>
                  <a:cubicBezTo>
                    <a:pt x="9382" y="11161"/>
                    <a:pt x="11321" y="12637"/>
                    <a:pt x="13389" y="13652"/>
                  </a:cubicBezTo>
                  <a:cubicBezTo>
                    <a:pt x="14943" y="14401"/>
                    <a:pt x="16455" y="15316"/>
                    <a:pt x="17879" y="16573"/>
                  </a:cubicBezTo>
                  <a:cubicBezTo>
                    <a:pt x="19120" y="17687"/>
                    <a:pt x="20147" y="19183"/>
                    <a:pt x="20945" y="21142"/>
                  </a:cubicBezTo>
                  <a:cubicBezTo>
                    <a:pt x="21002" y="21285"/>
                    <a:pt x="21059" y="21454"/>
                    <a:pt x="21131" y="21504"/>
                  </a:cubicBezTo>
                  <a:cubicBezTo>
                    <a:pt x="21196" y="21550"/>
                    <a:pt x="21286" y="21600"/>
                    <a:pt x="21360" y="21600"/>
                  </a:cubicBezTo>
                  <a:cubicBezTo>
                    <a:pt x="21399" y="21600"/>
                    <a:pt x="21434" y="21587"/>
                    <a:pt x="21458" y="21550"/>
                  </a:cubicBezTo>
                  <a:cubicBezTo>
                    <a:pt x="21530" y="21481"/>
                    <a:pt x="21558" y="21239"/>
                    <a:pt x="21573" y="21043"/>
                  </a:cubicBezTo>
                  <a:cubicBezTo>
                    <a:pt x="21587" y="20924"/>
                    <a:pt x="21530" y="20804"/>
                    <a:pt x="21487" y="20705"/>
                  </a:cubicBezTo>
                  <a:cubicBezTo>
                    <a:pt x="21045" y="19813"/>
                    <a:pt x="20646" y="18871"/>
                    <a:pt x="20161" y="18025"/>
                  </a:cubicBezTo>
                  <a:cubicBezTo>
                    <a:pt x="19505" y="16911"/>
                    <a:pt x="18721" y="16092"/>
                    <a:pt x="17879" y="15389"/>
                  </a:cubicBezTo>
                  <a:cubicBezTo>
                    <a:pt x="16711" y="14424"/>
                    <a:pt x="15528" y="13552"/>
                    <a:pt x="14274" y="12998"/>
                  </a:cubicBezTo>
                  <a:cubicBezTo>
                    <a:pt x="13090" y="12441"/>
                    <a:pt x="11935" y="11719"/>
                    <a:pt x="10795" y="10896"/>
                  </a:cubicBezTo>
                  <a:cubicBezTo>
                    <a:pt x="9639" y="10027"/>
                    <a:pt x="8527" y="9036"/>
                    <a:pt x="7500" y="7779"/>
                  </a:cubicBezTo>
                  <a:cubicBezTo>
                    <a:pt x="6418" y="6449"/>
                    <a:pt x="5348" y="5120"/>
                    <a:pt x="4293" y="3744"/>
                  </a:cubicBezTo>
                  <a:cubicBezTo>
                    <a:pt x="3622" y="2875"/>
                    <a:pt x="3037" y="1811"/>
                    <a:pt x="2298" y="1038"/>
                  </a:cubicBezTo>
                  <a:cubicBezTo>
                    <a:pt x="1840" y="723"/>
                    <a:pt x="1384" y="361"/>
                    <a:pt x="914" y="70"/>
                  </a:cubicBezTo>
                  <a:cubicBezTo>
                    <a:pt x="803" y="17"/>
                    <a:pt x="680" y="0"/>
                    <a:pt x="55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5" name="Google Shape;3053;p50"/>
            <p:cNvSpPr/>
            <p:nvPr/>
          </p:nvSpPr>
          <p:spPr>
            <a:xfrm rot="19774041">
              <a:off x="2356845" y="3028077"/>
              <a:ext cx="72095" cy="872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1" h="21600" extrusionOk="0">
                  <a:moveTo>
                    <a:pt x="12909" y="0"/>
                  </a:moveTo>
                  <a:cubicBezTo>
                    <a:pt x="11251" y="0"/>
                    <a:pt x="9698" y="520"/>
                    <a:pt x="8286" y="1377"/>
                  </a:cubicBezTo>
                  <a:cubicBezTo>
                    <a:pt x="2357" y="4712"/>
                    <a:pt x="-467" y="9607"/>
                    <a:pt x="62" y="15634"/>
                  </a:cubicBezTo>
                  <a:cubicBezTo>
                    <a:pt x="239" y="19305"/>
                    <a:pt x="3027" y="21600"/>
                    <a:pt x="6345" y="21600"/>
                  </a:cubicBezTo>
                  <a:cubicBezTo>
                    <a:pt x="7474" y="21600"/>
                    <a:pt x="8639" y="21325"/>
                    <a:pt x="9804" y="20774"/>
                  </a:cubicBezTo>
                  <a:cubicBezTo>
                    <a:pt x="10862" y="20315"/>
                    <a:pt x="11886" y="19887"/>
                    <a:pt x="12662" y="19214"/>
                  </a:cubicBezTo>
                  <a:cubicBezTo>
                    <a:pt x="16509" y="16521"/>
                    <a:pt x="19086" y="12972"/>
                    <a:pt x="20109" y="8964"/>
                  </a:cubicBezTo>
                  <a:cubicBezTo>
                    <a:pt x="20357" y="8720"/>
                    <a:pt x="20357" y="8505"/>
                    <a:pt x="20357" y="8046"/>
                  </a:cubicBezTo>
                  <a:cubicBezTo>
                    <a:pt x="21133" y="5171"/>
                    <a:pt x="19862" y="2723"/>
                    <a:pt x="17004" y="1163"/>
                  </a:cubicBezTo>
                  <a:cubicBezTo>
                    <a:pt x="15627" y="337"/>
                    <a:pt x="14251" y="0"/>
                    <a:pt x="12909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6" name="Google Shape;3054;p50"/>
            <p:cNvSpPr/>
            <p:nvPr/>
          </p:nvSpPr>
          <p:spPr>
            <a:xfrm rot="19774041">
              <a:off x="2590434" y="3012433"/>
              <a:ext cx="573902" cy="2038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11" y="0"/>
                  </a:moveTo>
                  <a:cubicBezTo>
                    <a:pt x="20795" y="0"/>
                    <a:pt x="20516" y="432"/>
                    <a:pt x="20241" y="825"/>
                  </a:cubicBezTo>
                  <a:cubicBezTo>
                    <a:pt x="18361" y="3078"/>
                    <a:pt x="16426" y="4192"/>
                    <a:pt x="14429" y="4192"/>
                  </a:cubicBezTo>
                  <a:cubicBezTo>
                    <a:pt x="13731" y="4192"/>
                    <a:pt x="13024" y="4061"/>
                    <a:pt x="12308" y="3786"/>
                  </a:cubicBezTo>
                  <a:cubicBezTo>
                    <a:pt x="11154" y="3301"/>
                    <a:pt x="10000" y="2449"/>
                    <a:pt x="8813" y="1781"/>
                  </a:cubicBezTo>
                  <a:cubicBezTo>
                    <a:pt x="8320" y="1428"/>
                    <a:pt x="7980" y="1218"/>
                    <a:pt x="7710" y="1218"/>
                  </a:cubicBezTo>
                  <a:cubicBezTo>
                    <a:pt x="7180" y="1218"/>
                    <a:pt x="6938" y="2070"/>
                    <a:pt x="6305" y="4362"/>
                  </a:cubicBezTo>
                  <a:cubicBezTo>
                    <a:pt x="4881" y="9798"/>
                    <a:pt x="3085" y="14003"/>
                    <a:pt x="679" y="15614"/>
                  </a:cubicBezTo>
                  <a:cubicBezTo>
                    <a:pt x="577" y="15719"/>
                    <a:pt x="475" y="15719"/>
                    <a:pt x="405" y="15902"/>
                  </a:cubicBezTo>
                  <a:cubicBezTo>
                    <a:pt x="237" y="16282"/>
                    <a:pt x="0" y="16767"/>
                    <a:pt x="0" y="17055"/>
                  </a:cubicBezTo>
                  <a:cubicBezTo>
                    <a:pt x="33" y="17618"/>
                    <a:pt x="237" y="18103"/>
                    <a:pt x="405" y="18482"/>
                  </a:cubicBezTo>
                  <a:cubicBezTo>
                    <a:pt x="475" y="18771"/>
                    <a:pt x="642" y="18771"/>
                    <a:pt x="745" y="18862"/>
                  </a:cubicBezTo>
                  <a:cubicBezTo>
                    <a:pt x="2699" y="20775"/>
                    <a:pt x="4681" y="21600"/>
                    <a:pt x="6668" y="21600"/>
                  </a:cubicBezTo>
                  <a:cubicBezTo>
                    <a:pt x="8059" y="21600"/>
                    <a:pt x="9455" y="21194"/>
                    <a:pt x="10851" y="20487"/>
                  </a:cubicBezTo>
                  <a:cubicBezTo>
                    <a:pt x="14816" y="18391"/>
                    <a:pt x="18003" y="12470"/>
                    <a:pt x="20818" y="4833"/>
                  </a:cubicBezTo>
                  <a:cubicBezTo>
                    <a:pt x="21260" y="3694"/>
                    <a:pt x="21600" y="2161"/>
                    <a:pt x="21600" y="341"/>
                  </a:cubicBezTo>
                  <a:cubicBezTo>
                    <a:pt x="21423" y="105"/>
                    <a:pt x="21265" y="0"/>
                    <a:pt x="21111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7" name="Google Shape;3055;p50"/>
            <p:cNvSpPr/>
            <p:nvPr/>
          </p:nvSpPr>
          <p:spPr>
            <a:xfrm rot="19774041">
              <a:off x="3014987" y="2183407"/>
              <a:ext cx="682752" cy="777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0" h="21600" extrusionOk="0">
                  <a:moveTo>
                    <a:pt x="8638" y="0"/>
                  </a:moveTo>
                  <a:cubicBezTo>
                    <a:pt x="8405" y="0"/>
                    <a:pt x="8152" y="124"/>
                    <a:pt x="7831" y="368"/>
                  </a:cubicBezTo>
                  <a:cubicBezTo>
                    <a:pt x="7525" y="591"/>
                    <a:pt x="7276" y="842"/>
                    <a:pt x="6997" y="1093"/>
                  </a:cubicBezTo>
                  <a:cubicBezTo>
                    <a:pt x="5322" y="2546"/>
                    <a:pt x="3682" y="4047"/>
                    <a:pt x="1616" y="5099"/>
                  </a:cubicBezTo>
                  <a:cubicBezTo>
                    <a:pt x="1226" y="5298"/>
                    <a:pt x="867" y="5549"/>
                    <a:pt x="530" y="5799"/>
                  </a:cubicBezTo>
                  <a:cubicBezTo>
                    <a:pt x="-28" y="6174"/>
                    <a:pt x="-139" y="6675"/>
                    <a:pt x="167" y="7201"/>
                  </a:cubicBezTo>
                  <a:cubicBezTo>
                    <a:pt x="419" y="7651"/>
                    <a:pt x="672" y="8077"/>
                    <a:pt x="1004" y="8479"/>
                  </a:cubicBezTo>
                  <a:cubicBezTo>
                    <a:pt x="4236" y="12585"/>
                    <a:pt x="7525" y="16663"/>
                    <a:pt x="10757" y="20772"/>
                  </a:cubicBezTo>
                  <a:cubicBezTo>
                    <a:pt x="11170" y="21298"/>
                    <a:pt x="11701" y="21600"/>
                    <a:pt x="12309" y="21600"/>
                  </a:cubicBezTo>
                  <a:cubicBezTo>
                    <a:pt x="12653" y="21600"/>
                    <a:pt x="13024" y="21504"/>
                    <a:pt x="13407" y="21298"/>
                  </a:cubicBezTo>
                  <a:cubicBezTo>
                    <a:pt x="14520" y="20720"/>
                    <a:pt x="15636" y="20143"/>
                    <a:pt x="16749" y="19518"/>
                  </a:cubicBezTo>
                  <a:cubicBezTo>
                    <a:pt x="18115" y="18769"/>
                    <a:pt x="19342" y="17790"/>
                    <a:pt x="20455" y="16739"/>
                  </a:cubicBezTo>
                  <a:cubicBezTo>
                    <a:pt x="21124" y="16089"/>
                    <a:pt x="21461" y="15113"/>
                    <a:pt x="20623" y="14086"/>
                  </a:cubicBezTo>
                  <a:cubicBezTo>
                    <a:pt x="18730" y="11884"/>
                    <a:pt x="11288" y="2821"/>
                    <a:pt x="9449" y="543"/>
                  </a:cubicBezTo>
                  <a:cubicBezTo>
                    <a:pt x="9162" y="175"/>
                    <a:pt x="8917" y="0"/>
                    <a:pt x="8638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8" name="Google Shape;3056;p50"/>
            <p:cNvSpPr/>
            <p:nvPr/>
          </p:nvSpPr>
          <p:spPr>
            <a:xfrm rot="19774041">
              <a:off x="2493932" y="2091261"/>
              <a:ext cx="297587" cy="3132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0" h="21600" extrusionOk="0">
                  <a:moveTo>
                    <a:pt x="4992" y="0"/>
                  </a:moveTo>
                  <a:cubicBezTo>
                    <a:pt x="3025" y="0"/>
                    <a:pt x="891" y="1193"/>
                    <a:pt x="132" y="2890"/>
                  </a:cubicBezTo>
                  <a:cubicBezTo>
                    <a:pt x="0" y="3265"/>
                    <a:pt x="0" y="3759"/>
                    <a:pt x="0" y="4134"/>
                  </a:cubicBezTo>
                  <a:cubicBezTo>
                    <a:pt x="706" y="9913"/>
                    <a:pt x="2443" y="15318"/>
                    <a:pt x="4948" y="20594"/>
                  </a:cubicBezTo>
                  <a:cubicBezTo>
                    <a:pt x="5257" y="21233"/>
                    <a:pt x="5883" y="21600"/>
                    <a:pt x="6580" y="21600"/>
                  </a:cubicBezTo>
                  <a:cubicBezTo>
                    <a:pt x="6765" y="21600"/>
                    <a:pt x="6950" y="21583"/>
                    <a:pt x="7135" y="21532"/>
                  </a:cubicBezTo>
                  <a:cubicBezTo>
                    <a:pt x="7647" y="21404"/>
                    <a:pt x="8167" y="21216"/>
                    <a:pt x="8617" y="20910"/>
                  </a:cubicBezTo>
                  <a:cubicBezTo>
                    <a:pt x="10090" y="20040"/>
                    <a:pt x="11572" y="19171"/>
                    <a:pt x="13309" y="18114"/>
                  </a:cubicBezTo>
                  <a:cubicBezTo>
                    <a:pt x="14077" y="17679"/>
                    <a:pt x="14853" y="17116"/>
                    <a:pt x="15558" y="16494"/>
                  </a:cubicBezTo>
                  <a:cubicBezTo>
                    <a:pt x="17031" y="15258"/>
                    <a:pt x="18707" y="13886"/>
                    <a:pt x="20312" y="12394"/>
                  </a:cubicBezTo>
                  <a:cubicBezTo>
                    <a:pt x="21600" y="11218"/>
                    <a:pt x="21529" y="10408"/>
                    <a:pt x="20118" y="9232"/>
                  </a:cubicBezTo>
                  <a:cubicBezTo>
                    <a:pt x="16132" y="5754"/>
                    <a:pt x="11572" y="3018"/>
                    <a:pt x="6941" y="469"/>
                  </a:cubicBezTo>
                  <a:cubicBezTo>
                    <a:pt x="6359" y="145"/>
                    <a:pt x="5689" y="0"/>
                    <a:pt x="4992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69" name="Google Shape;3057;p50"/>
            <p:cNvSpPr/>
            <p:nvPr/>
          </p:nvSpPr>
          <p:spPr>
            <a:xfrm rot="19774041">
              <a:off x="3574950" y="2618193"/>
              <a:ext cx="335431" cy="271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9" h="21600" extrusionOk="0">
                  <a:moveTo>
                    <a:pt x="19127" y="0"/>
                  </a:moveTo>
                  <a:cubicBezTo>
                    <a:pt x="18640" y="0"/>
                    <a:pt x="18272" y="423"/>
                    <a:pt x="17880" y="974"/>
                  </a:cubicBezTo>
                  <a:cubicBezTo>
                    <a:pt x="14389" y="5491"/>
                    <a:pt x="10507" y="9437"/>
                    <a:pt x="6162" y="12596"/>
                  </a:cubicBezTo>
                  <a:cubicBezTo>
                    <a:pt x="4499" y="13737"/>
                    <a:pt x="2844" y="14820"/>
                    <a:pt x="1189" y="15892"/>
                  </a:cubicBezTo>
                  <a:cubicBezTo>
                    <a:pt x="99" y="16611"/>
                    <a:pt x="-238" y="17329"/>
                    <a:pt x="162" y="18471"/>
                  </a:cubicBezTo>
                  <a:cubicBezTo>
                    <a:pt x="805" y="20508"/>
                    <a:pt x="1566" y="21600"/>
                    <a:pt x="3072" y="21600"/>
                  </a:cubicBezTo>
                  <a:cubicBezTo>
                    <a:pt x="3433" y="21600"/>
                    <a:pt x="3825" y="21541"/>
                    <a:pt x="4272" y="21413"/>
                  </a:cubicBezTo>
                  <a:cubicBezTo>
                    <a:pt x="4562" y="21265"/>
                    <a:pt x="4844" y="21128"/>
                    <a:pt x="5135" y="20980"/>
                  </a:cubicBezTo>
                  <a:cubicBezTo>
                    <a:pt x="7472" y="19406"/>
                    <a:pt x="9872" y="17752"/>
                    <a:pt x="12217" y="16178"/>
                  </a:cubicBezTo>
                  <a:cubicBezTo>
                    <a:pt x="15417" y="13098"/>
                    <a:pt x="18044" y="9368"/>
                    <a:pt x="20562" y="5422"/>
                  </a:cubicBezTo>
                  <a:cubicBezTo>
                    <a:pt x="21135" y="4566"/>
                    <a:pt x="21362" y="3562"/>
                    <a:pt x="21252" y="2411"/>
                  </a:cubicBezTo>
                  <a:cubicBezTo>
                    <a:pt x="21135" y="1122"/>
                    <a:pt x="20335" y="620"/>
                    <a:pt x="19589" y="118"/>
                  </a:cubicBezTo>
                  <a:cubicBezTo>
                    <a:pt x="19425" y="30"/>
                    <a:pt x="19268" y="0"/>
                    <a:pt x="19127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70" name="Google Shape;3058;p50"/>
            <p:cNvSpPr/>
            <p:nvPr/>
          </p:nvSpPr>
          <p:spPr>
            <a:xfrm rot="19774041">
              <a:off x="2619959" y="2200459"/>
              <a:ext cx="331062" cy="260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1600" extrusionOk="0">
                  <a:moveTo>
                    <a:pt x="19125" y="0"/>
                  </a:moveTo>
                  <a:cubicBezTo>
                    <a:pt x="18800" y="0"/>
                    <a:pt x="18419" y="246"/>
                    <a:pt x="17817" y="800"/>
                  </a:cubicBezTo>
                  <a:cubicBezTo>
                    <a:pt x="17072" y="1477"/>
                    <a:pt x="16374" y="2369"/>
                    <a:pt x="15621" y="3200"/>
                  </a:cubicBezTo>
                  <a:cubicBezTo>
                    <a:pt x="12910" y="6338"/>
                    <a:pt x="10255" y="9621"/>
                    <a:pt x="7021" y="11938"/>
                  </a:cubicBezTo>
                  <a:cubicBezTo>
                    <a:pt x="5055" y="13436"/>
                    <a:pt x="3089" y="14779"/>
                    <a:pt x="1187" y="16277"/>
                  </a:cubicBezTo>
                  <a:cubicBezTo>
                    <a:pt x="489" y="16718"/>
                    <a:pt x="-145" y="17395"/>
                    <a:pt x="29" y="18513"/>
                  </a:cubicBezTo>
                  <a:cubicBezTo>
                    <a:pt x="228" y="19979"/>
                    <a:pt x="1084" y="21600"/>
                    <a:pt x="2542" y="21600"/>
                  </a:cubicBezTo>
                  <a:cubicBezTo>
                    <a:pt x="2804" y="21600"/>
                    <a:pt x="3081" y="21549"/>
                    <a:pt x="3382" y="21436"/>
                  </a:cubicBezTo>
                  <a:cubicBezTo>
                    <a:pt x="3898" y="21210"/>
                    <a:pt x="4357" y="20913"/>
                    <a:pt x="4825" y="20533"/>
                  </a:cubicBezTo>
                  <a:cubicBezTo>
                    <a:pt x="7021" y="18738"/>
                    <a:pt x="9153" y="16872"/>
                    <a:pt x="11349" y="15077"/>
                  </a:cubicBezTo>
                  <a:cubicBezTo>
                    <a:pt x="13489" y="12913"/>
                    <a:pt x="15566" y="10749"/>
                    <a:pt x="17642" y="8503"/>
                  </a:cubicBezTo>
                  <a:cubicBezTo>
                    <a:pt x="18689" y="7385"/>
                    <a:pt x="19672" y="6113"/>
                    <a:pt x="20591" y="4841"/>
                  </a:cubicBezTo>
                  <a:cubicBezTo>
                    <a:pt x="21400" y="3795"/>
                    <a:pt x="21455" y="2297"/>
                    <a:pt x="20646" y="1323"/>
                  </a:cubicBezTo>
                  <a:cubicBezTo>
                    <a:pt x="19941" y="492"/>
                    <a:pt x="19584" y="0"/>
                    <a:pt x="19125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71" name="Google Shape;3059;p50"/>
            <p:cNvSpPr/>
            <p:nvPr/>
          </p:nvSpPr>
          <p:spPr>
            <a:xfrm rot="19774041">
              <a:off x="2714569" y="2239137"/>
              <a:ext cx="327520" cy="2677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7" h="21600" extrusionOk="0">
                  <a:moveTo>
                    <a:pt x="19381" y="0"/>
                  </a:moveTo>
                  <a:cubicBezTo>
                    <a:pt x="18918" y="0"/>
                    <a:pt x="18390" y="339"/>
                    <a:pt x="17799" y="1027"/>
                  </a:cubicBezTo>
                  <a:cubicBezTo>
                    <a:pt x="17679" y="1167"/>
                    <a:pt x="17567" y="1386"/>
                    <a:pt x="17447" y="1536"/>
                  </a:cubicBezTo>
                  <a:cubicBezTo>
                    <a:pt x="15696" y="3420"/>
                    <a:pt x="14009" y="5385"/>
                    <a:pt x="12203" y="7200"/>
                  </a:cubicBezTo>
                  <a:cubicBezTo>
                    <a:pt x="8589" y="10830"/>
                    <a:pt x="4808" y="14101"/>
                    <a:pt x="667" y="16724"/>
                  </a:cubicBezTo>
                  <a:cubicBezTo>
                    <a:pt x="380" y="16863"/>
                    <a:pt x="84" y="17232"/>
                    <a:pt x="28" y="17591"/>
                  </a:cubicBezTo>
                  <a:cubicBezTo>
                    <a:pt x="-252" y="19077"/>
                    <a:pt x="1611" y="21600"/>
                    <a:pt x="2842" y="21600"/>
                  </a:cubicBezTo>
                  <a:cubicBezTo>
                    <a:pt x="2874" y="21600"/>
                    <a:pt x="2906" y="21590"/>
                    <a:pt x="2938" y="21590"/>
                  </a:cubicBezTo>
                  <a:cubicBezTo>
                    <a:pt x="3233" y="21590"/>
                    <a:pt x="3465" y="21440"/>
                    <a:pt x="3697" y="21301"/>
                  </a:cubicBezTo>
                  <a:cubicBezTo>
                    <a:pt x="5680" y="19845"/>
                    <a:pt x="7598" y="18389"/>
                    <a:pt x="8885" y="17452"/>
                  </a:cubicBezTo>
                  <a:cubicBezTo>
                    <a:pt x="11275" y="14978"/>
                    <a:pt x="13194" y="13163"/>
                    <a:pt x="14945" y="11199"/>
                  </a:cubicBezTo>
                  <a:cubicBezTo>
                    <a:pt x="16863" y="9015"/>
                    <a:pt x="18670" y="6691"/>
                    <a:pt x="20589" y="4368"/>
                  </a:cubicBezTo>
                  <a:cubicBezTo>
                    <a:pt x="21172" y="3640"/>
                    <a:pt x="21348" y="2842"/>
                    <a:pt x="20996" y="1825"/>
                  </a:cubicBezTo>
                  <a:cubicBezTo>
                    <a:pt x="20533" y="618"/>
                    <a:pt x="20005" y="0"/>
                    <a:pt x="19381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72" name="Google Shape;3060;p50"/>
            <p:cNvSpPr/>
            <p:nvPr/>
          </p:nvSpPr>
          <p:spPr>
            <a:xfrm rot="19774041">
              <a:off x="2816343" y="2276351"/>
              <a:ext cx="311915" cy="2687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5" h="21600" extrusionOk="0">
                  <a:moveTo>
                    <a:pt x="19108" y="0"/>
                  </a:moveTo>
                  <a:cubicBezTo>
                    <a:pt x="18707" y="0"/>
                    <a:pt x="18315" y="159"/>
                    <a:pt x="18014" y="487"/>
                  </a:cubicBezTo>
                  <a:cubicBezTo>
                    <a:pt x="17405" y="1143"/>
                    <a:pt x="16862" y="1858"/>
                    <a:pt x="16311" y="2583"/>
                  </a:cubicBezTo>
                  <a:cubicBezTo>
                    <a:pt x="12537" y="6935"/>
                    <a:pt x="8646" y="11058"/>
                    <a:pt x="4263" y="14605"/>
                  </a:cubicBezTo>
                  <a:cubicBezTo>
                    <a:pt x="3227" y="15470"/>
                    <a:pt x="2075" y="16195"/>
                    <a:pt x="981" y="17069"/>
                  </a:cubicBezTo>
                  <a:cubicBezTo>
                    <a:pt x="-179" y="17934"/>
                    <a:pt x="-296" y="19096"/>
                    <a:pt x="556" y="20398"/>
                  </a:cubicBezTo>
                  <a:cubicBezTo>
                    <a:pt x="1032" y="21183"/>
                    <a:pt x="1666" y="21600"/>
                    <a:pt x="2376" y="21600"/>
                  </a:cubicBezTo>
                  <a:cubicBezTo>
                    <a:pt x="2835" y="21600"/>
                    <a:pt x="3336" y="21421"/>
                    <a:pt x="3837" y="21054"/>
                  </a:cubicBezTo>
                  <a:cubicBezTo>
                    <a:pt x="5482" y="19822"/>
                    <a:pt x="7068" y="18590"/>
                    <a:pt x="8279" y="17715"/>
                  </a:cubicBezTo>
                  <a:cubicBezTo>
                    <a:pt x="12846" y="13592"/>
                    <a:pt x="16678" y="9320"/>
                    <a:pt x="20269" y="4829"/>
                  </a:cubicBezTo>
                  <a:cubicBezTo>
                    <a:pt x="21237" y="3676"/>
                    <a:pt x="21304" y="2226"/>
                    <a:pt x="20569" y="924"/>
                  </a:cubicBezTo>
                  <a:cubicBezTo>
                    <a:pt x="20252" y="328"/>
                    <a:pt x="19676" y="0"/>
                    <a:pt x="19108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73" name="Google Shape;3061;p50"/>
            <p:cNvSpPr/>
            <p:nvPr/>
          </p:nvSpPr>
          <p:spPr>
            <a:xfrm rot="19774041">
              <a:off x="2695363" y="1744716"/>
              <a:ext cx="1256129" cy="1574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600" extrusionOk="0">
                  <a:moveTo>
                    <a:pt x="1816" y="561"/>
                  </a:moveTo>
                  <a:cubicBezTo>
                    <a:pt x="1983" y="561"/>
                    <a:pt x="2143" y="590"/>
                    <a:pt x="2283" y="654"/>
                  </a:cubicBezTo>
                  <a:cubicBezTo>
                    <a:pt x="3391" y="1161"/>
                    <a:pt x="4482" y="1706"/>
                    <a:pt x="5437" y="2398"/>
                  </a:cubicBezTo>
                  <a:cubicBezTo>
                    <a:pt x="5775" y="2632"/>
                    <a:pt x="5791" y="2793"/>
                    <a:pt x="5483" y="3027"/>
                  </a:cubicBezTo>
                  <a:cubicBezTo>
                    <a:pt x="5099" y="3323"/>
                    <a:pt x="4698" y="3596"/>
                    <a:pt x="4345" y="3842"/>
                  </a:cubicBezTo>
                  <a:cubicBezTo>
                    <a:pt x="4176" y="3966"/>
                    <a:pt x="3991" y="4078"/>
                    <a:pt x="3807" y="4164"/>
                  </a:cubicBezTo>
                  <a:cubicBezTo>
                    <a:pt x="3391" y="4375"/>
                    <a:pt x="3036" y="4548"/>
                    <a:pt x="2684" y="4720"/>
                  </a:cubicBezTo>
                  <a:cubicBezTo>
                    <a:pt x="2576" y="4782"/>
                    <a:pt x="2451" y="4819"/>
                    <a:pt x="2329" y="4844"/>
                  </a:cubicBezTo>
                  <a:cubicBezTo>
                    <a:pt x="2285" y="4854"/>
                    <a:pt x="2240" y="4858"/>
                    <a:pt x="2196" y="4858"/>
                  </a:cubicBezTo>
                  <a:cubicBezTo>
                    <a:pt x="2029" y="4858"/>
                    <a:pt x="1879" y="4785"/>
                    <a:pt x="1805" y="4658"/>
                  </a:cubicBezTo>
                  <a:cubicBezTo>
                    <a:pt x="1206" y="3608"/>
                    <a:pt x="790" y="2533"/>
                    <a:pt x="621" y="1384"/>
                  </a:cubicBezTo>
                  <a:cubicBezTo>
                    <a:pt x="621" y="1309"/>
                    <a:pt x="621" y="1211"/>
                    <a:pt x="653" y="1136"/>
                  </a:cubicBezTo>
                  <a:cubicBezTo>
                    <a:pt x="834" y="799"/>
                    <a:pt x="1345" y="561"/>
                    <a:pt x="1816" y="561"/>
                  </a:cubicBezTo>
                  <a:close/>
                  <a:moveTo>
                    <a:pt x="6815" y="2894"/>
                  </a:moveTo>
                  <a:cubicBezTo>
                    <a:pt x="6938" y="2894"/>
                    <a:pt x="7033" y="2976"/>
                    <a:pt x="7221" y="3113"/>
                  </a:cubicBezTo>
                  <a:cubicBezTo>
                    <a:pt x="7436" y="3274"/>
                    <a:pt x="7421" y="3522"/>
                    <a:pt x="7206" y="3695"/>
                  </a:cubicBezTo>
                  <a:cubicBezTo>
                    <a:pt x="6961" y="3905"/>
                    <a:pt x="6699" y="4115"/>
                    <a:pt x="6421" y="4300"/>
                  </a:cubicBezTo>
                  <a:cubicBezTo>
                    <a:pt x="5867" y="4671"/>
                    <a:pt x="5314" y="5029"/>
                    <a:pt x="4744" y="5387"/>
                  </a:cubicBezTo>
                  <a:cubicBezTo>
                    <a:pt x="4159" y="5684"/>
                    <a:pt x="3592" y="5992"/>
                    <a:pt x="3007" y="6289"/>
                  </a:cubicBezTo>
                  <a:cubicBezTo>
                    <a:pt x="2882" y="6352"/>
                    <a:pt x="2760" y="6401"/>
                    <a:pt x="2622" y="6438"/>
                  </a:cubicBezTo>
                  <a:cubicBezTo>
                    <a:pt x="2542" y="6457"/>
                    <a:pt x="2468" y="6465"/>
                    <a:pt x="2399" y="6465"/>
                  </a:cubicBezTo>
                  <a:cubicBezTo>
                    <a:pt x="2010" y="6465"/>
                    <a:pt x="1782" y="6197"/>
                    <a:pt x="1729" y="5955"/>
                  </a:cubicBezTo>
                  <a:cubicBezTo>
                    <a:pt x="1683" y="5770"/>
                    <a:pt x="1852" y="5658"/>
                    <a:pt x="2038" y="5585"/>
                  </a:cubicBezTo>
                  <a:cubicBezTo>
                    <a:pt x="2544" y="5338"/>
                    <a:pt x="3068" y="5116"/>
                    <a:pt x="3592" y="4868"/>
                  </a:cubicBezTo>
                  <a:cubicBezTo>
                    <a:pt x="4453" y="4485"/>
                    <a:pt x="5160" y="3942"/>
                    <a:pt x="5882" y="3423"/>
                  </a:cubicBezTo>
                  <a:cubicBezTo>
                    <a:pt x="6083" y="3286"/>
                    <a:pt x="6269" y="3139"/>
                    <a:pt x="6467" y="3027"/>
                  </a:cubicBezTo>
                  <a:cubicBezTo>
                    <a:pt x="6627" y="2935"/>
                    <a:pt x="6729" y="2894"/>
                    <a:pt x="6815" y="2894"/>
                  </a:cubicBezTo>
                  <a:close/>
                  <a:moveTo>
                    <a:pt x="7871" y="3990"/>
                  </a:moveTo>
                  <a:cubicBezTo>
                    <a:pt x="8036" y="3990"/>
                    <a:pt x="8175" y="4095"/>
                    <a:pt x="8297" y="4300"/>
                  </a:cubicBezTo>
                  <a:cubicBezTo>
                    <a:pt x="8390" y="4473"/>
                    <a:pt x="8344" y="4609"/>
                    <a:pt x="8190" y="4732"/>
                  </a:cubicBezTo>
                  <a:cubicBezTo>
                    <a:pt x="7683" y="5127"/>
                    <a:pt x="7206" y="5523"/>
                    <a:pt x="6699" y="5894"/>
                  </a:cubicBezTo>
                  <a:cubicBezTo>
                    <a:pt x="6237" y="6228"/>
                    <a:pt x="5730" y="6536"/>
                    <a:pt x="5099" y="6957"/>
                  </a:cubicBezTo>
                  <a:cubicBezTo>
                    <a:pt x="4759" y="7116"/>
                    <a:pt x="4252" y="7364"/>
                    <a:pt x="3729" y="7611"/>
                  </a:cubicBezTo>
                  <a:cubicBezTo>
                    <a:pt x="3668" y="7635"/>
                    <a:pt x="3606" y="7661"/>
                    <a:pt x="3528" y="7661"/>
                  </a:cubicBezTo>
                  <a:cubicBezTo>
                    <a:pt x="3520" y="7661"/>
                    <a:pt x="3511" y="7662"/>
                    <a:pt x="3503" y="7662"/>
                  </a:cubicBezTo>
                  <a:cubicBezTo>
                    <a:pt x="3178" y="7662"/>
                    <a:pt x="2686" y="7233"/>
                    <a:pt x="2760" y="6981"/>
                  </a:cubicBezTo>
                  <a:cubicBezTo>
                    <a:pt x="2774" y="6920"/>
                    <a:pt x="2853" y="6857"/>
                    <a:pt x="2929" y="6833"/>
                  </a:cubicBezTo>
                  <a:cubicBezTo>
                    <a:pt x="4022" y="6387"/>
                    <a:pt x="5021" y="5831"/>
                    <a:pt x="5975" y="5214"/>
                  </a:cubicBezTo>
                  <a:cubicBezTo>
                    <a:pt x="6452" y="4905"/>
                    <a:pt x="6898" y="4571"/>
                    <a:pt x="7360" y="4251"/>
                  </a:cubicBezTo>
                  <a:cubicBezTo>
                    <a:pt x="7392" y="4225"/>
                    <a:pt x="7421" y="4188"/>
                    <a:pt x="7453" y="4164"/>
                  </a:cubicBezTo>
                  <a:cubicBezTo>
                    <a:pt x="7609" y="4047"/>
                    <a:pt x="7749" y="3990"/>
                    <a:pt x="7871" y="3990"/>
                  </a:cubicBezTo>
                  <a:close/>
                  <a:moveTo>
                    <a:pt x="8775" y="5082"/>
                  </a:moveTo>
                  <a:cubicBezTo>
                    <a:pt x="8918" y="5082"/>
                    <a:pt x="9064" y="5138"/>
                    <a:pt x="9144" y="5239"/>
                  </a:cubicBezTo>
                  <a:cubicBezTo>
                    <a:pt x="9330" y="5461"/>
                    <a:pt x="9313" y="5709"/>
                    <a:pt x="9068" y="5906"/>
                  </a:cubicBezTo>
                  <a:cubicBezTo>
                    <a:pt x="8160" y="6672"/>
                    <a:pt x="7191" y="7401"/>
                    <a:pt x="6036" y="8105"/>
                  </a:cubicBezTo>
                  <a:cubicBezTo>
                    <a:pt x="5730" y="8254"/>
                    <a:pt x="5329" y="8464"/>
                    <a:pt x="4913" y="8675"/>
                  </a:cubicBezTo>
                  <a:cubicBezTo>
                    <a:pt x="4786" y="8737"/>
                    <a:pt x="4660" y="8768"/>
                    <a:pt x="4544" y="8768"/>
                  </a:cubicBezTo>
                  <a:cubicBezTo>
                    <a:pt x="4364" y="8768"/>
                    <a:pt x="4204" y="8697"/>
                    <a:pt x="4083" y="8563"/>
                  </a:cubicBezTo>
                  <a:cubicBezTo>
                    <a:pt x="3868" y="8341"/>
                    <a:pt x="3898" y="8142"/>
                    <a:pt x="4191" y="7995"/>
                  </a:cubicBezTo>
                  <a:cubicBezTo>
                    <a:pt x="4468" y="7845"/>
                    <a:pt x="4759" y="7722"/>
                    <a:pt x="5021" y="7574"/>
                  </a:cubicBezTo>
                  <a:cubicBezTo>
                    <a:pt x="6129" y="6969"/>
                    <a:pt x="7113" y="6265"/>
                    <a:pt x="8067" y="5523"/>
                  </a:cubicBezTo>
                  <a:cubicBezTo>
                    <a:pt x="8207" y="5399"/>
                    <a:pt x="8344" y="5277"/>
                    <a:pt x="8498" y="5165"/>
                  </a:cubicBezTo>
                  <a:cubicBezTo>
                    <a:pt x="8574" y="5109"/>
                    <a:pt x="8673" y="5082"/>
                    <a:pt x="8775" y="5082"/>
                  </a:cubicBezTo>
                  <a:close/>
                  <a:moveTo>
                    <a:pt x="9805" y="6170"/>
                  </a:moveTo>
                  <a:cubicBezTo>
                    <a:pt x="9959" y="6170"/>
                    <a:pt x="10094" y="6257"/>
                    <a:pt x="10252" y="6438"/>
                  </a:cubicBezTo>
                  <a:cubicBezTo>
                    <a:pt x="11268" y="7562"/>
                    <a:pt x="15376" y="12035"/>
                    <a:pt x="16421" y="13122"/>
                  </a:cubicBezTo>
                  <a:cubicBezTo>
                    <a:pt x="16884" y="13629"/>
                    <a:pt x="16698" y="14111"/>
                    <a:pt x="16329" y="14431"/>
                  </a:cubicBezTo>
                  <a:cubicBezTo>
                    <a:pt x="15714" y="14950"/>
                    <a:pt x="15037" y="15433"/>
                    <a:pt x="14283" y="15803"/>
                  </a:cubicBezTo>
                  <a:cubicBezTo>
                    <a:pt x="13668" y="16111"/>
                    <a:pt x="13052" y="16396"/>
                    <a:pt x="12438" y="16681"/>
                  </a:cubicBezTo>
                  <a:cubicBezTo>
                    <a:pt x="12226" y="16783"/>
                    <a:pt x="12022" y="16830"/>
                    <a:pt x="11832" y="16830"/>
                  </a:cubicBezTo>
                  <a:cubicBezTo>
                    <a:pt x="11496" y="16830"/>
                    <a:pt x="11203" y="16681"/>
                    <a:pt x="10975" y="16422"/>
                  </a:cubicBezTo>
                  <a:cubicBezTo>
                    <a:pt x="9191" y="14394"/>
                    <a:pt x="7375" y="12381"/>
                    <a:pt x="5591" y="10355"/>
                  </a:cubicBezTo>
                  <a:cubicBezTo>
                    <a:pt x="5407" y="10157"/>
                    <a:pt x="5268" y="9946"/>
                    <a:pt x="5129" y="9724"/>
                  </a:cubicBezTo>
                  <a:cubicBezTo>
                    <a:pt x="4960" y="9465"/>
                    <a:pt x="5021" y="9217"/>
                    <a:pt x="5329" y="9032"/>
                  </a:cubicBezTo>
                  <a:cubicBezTo>
                    <a:pt x="5515" y="8909"/>
                    <a:pt x="5713" y="8785"/>
                    <a:pt x="5929" y="8686"/>
                  </a:cubicBezTo>
                  <a:cubicBezTo>
                    <a:pt x="7069" y="8168"/>
                    <a:pt x="7974" y="7427"/>
                    <a:pt x="8899" y="6709"/>
                  </a:cubicBezTo>
                  <a:cubicBezTo>
                    <a:pt x="9053" y="6586"/>
                    <a:pt x="9191" y="6462"/>
                    <a:pt x="9359" y="6352"/>
                  </a:cubicBezTo>
                  <a:cubicBezTo>
                    <a:pt x="9537" y="6231"/>
                    <a:pt x="9676" y="6170"/>
                    <a:pt x="9805" y="6170"/>
                  </a:cubicBezTo>
                  <a:close/>
                  <a:moveTo>
                    <a:pt x="17266" y="14473"/>
                  </a:moveTo>
                  <a:cubicBezTo>
                    <a:pt x="17304" y="14473"/>
                    <a:pt x="17346" y="14479"/>
                    <a:pt x="17391" y="14494"/>
                  </a:cubicBezTo>
                  <a:cubicBezTo>
                    <a:pt x="17591" y="14580"/>
                    <a:pt x="17806" y="14667"/>
                    <a:pt x="17838" y="14889"/>
                  </a:cubicBezTo>
                  <a:cubicBezTo>
                    <a:pt x="17868" y="15087"/>
                    <a:pt x="17806" y="15260"/>
                    <a:pt x="17652" y="15408"/>
                  </a:cubicBezTo>
                  <a:cubicBezTo>
                    <a:pt x="16975" y="16088"/>
                    <a:pt x="16267" y="16730"/>
                    <a:pt x="15406" y="17261"/>
                  </a:cubicBezTo>
                  <a:cubicBezTo>
                    <a:pt x="14775" y="17532"/>
                    <a:pt x="14129" y="17817"/>
                    <a:pt x="13500" y="18088"/>
                  </a:cubicBezTo>
                  <a:cubicBezTo>
                    <a:pt x="13421" y="18114"/>
                    <a:pt x="13345" y="18138"/>
                    <a:pt x="13267" y="18163"/>
                  </a:cubicBezTo>
                  <a:cubicBezTo>
                    <a:pt x="13147" y="18185"/>
                    <a:pt x="13041" y="18195"/>
                    <a:pt x="12944" y="18195"/>
                  </a:cubicBezTo>
                  <a:cubicBezTo>
                    <a:pt x="12539" y="18195"/>
                    <a:pt x="12334" y="18007"/>
                    <a:pt x="12161" y="17656"/>
                  </a:cubicBezTo>
                  <a:cubicBezTo>
                    <a:pt x="12053" y="17459"/>
                    <a:pt x="12144" y="17336"/>
                    <a:pt x="12438" y="17212"/>
                  </a:cubicBezTo>
                  <a:cubicBezTo>
                    <a:pt x="12883" y="17027"/>
                    <a:pt x="13329" y="16841"/>
                    <a:pt x="13776" y="16644"/>
                  </a:cubicBezTo>
                  <a:cubicBezTo>
                    <a:pt x="14946" y="16100"/>
                    <a:pt x="15991" y="15420"/>
                    <a:pt x="16930" y="14641"/>
                  </a:cubicBezTo>
                  <a:cubicBezTo>
                    <a:pt x="17036" y="14546"/>
                    <a:pt x="17135" y="14473"/>
                    <a:pt x="17266" y="14473"/>
                  </a:cubicBezTo>
                  <a:close/>
                  <a:moveTo>
                    <a:pt x="18516" y="15727"/>
                  </a:moveTo>
                  <a:cubicBezTo>
                    <a:pt x="18634" y="15727"/>
                    <a:pt x="18744" y="15766"/>
                    <a:pt x="18837" y="15852"/>
                  </a:cubicBezTo>
                  <a:cubicBezTo>
                    <a:pt x="19006" y="15989"/>
                    <a:pt x="19145" y="16162"/>
                    <a:pt x="19238" y="16347"/>
                  </a:cubicBezTo>
                  <a:cubicBezTo>
                    <a:pt x="19329" y="16532"/>
                    <a:pt x="19299" y="16742"/>
                    <a:pt x="19113" y="16890"/>
                  </a:cubicBezTo>
                  <a:cubicBezTo>
                    <a:pt x="18714" y="17237"/>
                    <a:pt x="18313" y="17583"/>
                    <a:pt x="17882" y="17904"/>
                  </a:cubicBezTo>
                  <a:cubicBezTo>
                    <a:pt x="17469" y="18212"/>
                    <a:pt x="17021" y="18485"/>
                    <a:pt x="16436" y="18867"/>
                  </a:cubicBezTo>
                  <a:cubicBezTo>
                    <a:pt x="15944" y="19091"/>
                    <a:pt x="15298" y="19386"/>
                    <a:pt x="14638" y="19670"/>
                  </a:cubicBezTo>
                  <a:cubicBezTo>
                    <a:pt x="14513" y="19733"/>
                    <a:pt x="14344" y="19745"/>
                    <a:pt x="14207" y="19769"/>
                  </a:cubicBezTo>
                  <a:cubicBezTo>
                    <a:pt x="14188" y="19770"/>
                    <a:pt x="14171" y="19770"/>
                    <a:pt x="14152" y="19770"/>
                  </a:cubicBezTo>
                  <a:cubicBezTo>
                    <a:pt x="13991" y="19770"/>
                    <a:pt x="13856" y="19720"/>
                    <a:pt x="13759" y="19596"/>
                  </a:cubicBezTo>
                  <a:cubicBezTo>
                    <a:pt x="13652" y="19436"/>
                    <a:pt x="13500" y="19299"/>
                    <a:pt x="13407" y="19140"/>
                  </a:cubicBezTo>
                  <a:cubicBezTo>
                    <a:pt x="13267" y="18929"/>
                    <a:pt x="13329" y="18757"/>
                    <a:pt x="13590" y="18633"/>
                  </a:cubicBezTo>
                  <a:cubicBezTo>
                    <a:pt x="13806" y="18521"/>
                    <a:pt x="14053" y="18448"/>
                    <a:pt x="14283" y="18361"/>
                  </a:cubicBezTo>
                  <a:cubicBezTo>
                    <a:pt x="15653" y="17854"/>
                    <a:pt x="16776" y="17100"/>
                    <a:pt x="17745" y="16186"/>
                  </a:cubicBezTo>
                  <a:cubicBezTo>
                    <a:pt x="17868" y="16062"/>
                    <a:pt x="18007" y="15938"/>
                    <a:pt x="18161" y="15840"/>
                  </a:cubicBezTo>
                  <a:cubicBezTo>
                    <a:pt x="18275" y="15766"/>
                    <a:pt x="18398" y="15727"/>
                    <a:pt x="18516" y="15727"/>
                  </a:cubicBezTo>
                  <a:close/>
                  <a:moveTo>
                    <a:pt x="19886" y="17314"/>
                  </a:moveTo>
                  <a:cubicBezTo>
                    <a:pt x="20089" y="17314"/>
                    <a:pt x="20281" y="17422"/>
                    <a:pt x="20498" y="17632"/>
                  </a:cubicBezTo>
                  <a:cubicBezTo>
                    <a:pt x="20792" y="17929"/>
                    <a:pt x="20792" y="18175"/>
                    <a:pt x="20545" y="18472"/>
                  </a:cubicBezTo>
                  <a:cubicBezTo>
                    <a:pt x="20114" y="19004"/>
                    <a:pt x="19669" y="19509"/>
                    <a:pt x="19023" y="19869"/>
                  </a:cubicBezTo>
                  <a:cubicBezTo>
                    <a:pt x="18761" y="20004"/>
                    <a:pt x="18545" y="20177"/>
                    <a:pt x="18360" y="20301"/>
                  </a:cubicBezTo>
                  <a:cubicBezTo>
                    <a:pt x="17513" y="20771"/>
                    <a:pt x="16683" y="21068"/>
                    <a:pt x="15699" y="21079"/>
                  </a:cubicBezTo>
                  <a:cubicBezTo>
                    <a:pt x="15330" y="21079"/>
                    <a:pt x="15083" y="20944"/>
                    <a:pt x="14899" y="20734"/>
                  </a:cubicBezTo>
                  <a:cubicBezTo>
                    <a:pt x="14530" y="20313"/>
                    <a:pt x="14559" y="20252"/>
                    <a:pt x="15144" y="20042"/>
                  </a:cubicBezTo>
                  <a:cubicBezTo>
                    <a:pt x="16314" y="19621"/>
                    <a:pt x="17344" y="19004"/>
                    <a:pt x="18298" y="18311"/>
                  </a:cubicBezTo>
                  <a:cubicBezTo>
                    <a:pt x="18636" y="18051"/>
                    <a:pt x="18976" y="17792"/>
                    <a:pt x="19329" y="17546"/>
                  </a:cubicBezTo>
                  <a:cubicBezTo>
                    <a:pt x="19540" y="17388"/>
                    <a:pt x="19717" y="17314"/>
                    <a:pt x="19886" y="17314"/>
                  </a:cubicBezTo>
                  <a:close/>
                  <a:moveTo>
                    <a:pt x="1763" y="0"/>
                  </a:moveTo>
                  <a:cubicBezTo>
                    <a:pt x="1651" y="0"/>
                    <a:pt x="1537" y="22"/>
                    <a:pt x="1421" y="75"/>
                  </a:cubicBezTo>
                  <a:cubicBezTo>
                    <a:pt x="1145" y="198"/>
                    <a:pt x="868" y="320"/>
                    <a:pt x="591" y="458"/>
                  </a:cubicBezTo>
                  <a:cubicBezTo>
                    <a:pt x="83" y="704"/>
                    <a:pt x="-101" y="1075"/>
                    <a:pt x="53" y="1545"/>
                  </a:cubicBezTo>
                  <a:cubicBezTo>
                    <a:pt x="83" y="1619"/>
                    <a:pt x="83" y="1692"/>
                    <a:pt x="97" y="1767"/>
                  </a:cubicBezTo>
                  <a:cubicBezTo>
                    <a:pt x="298" y="2767"/>
                    <a:pt x="638" y="3732"/>
                    <a:pt x="1130" y="4671"/>
                  </a:cubicBezTo>
                  <a:cubicBezTo>
                    <a:pt x="1267" y="4917"/>
                    <a:pt x="1328" y="5177"/>
                    <a:pt x="1037" y="5424"/>
                  </a:cubicBezTo>
                  <a:cubicBezTo>
                    <a:pt x="836" y="5597"/>
                    <a:pt x="775" y="5819"/>
                    <a:pt x="976" y="6041"/>
                  </a:cubicBezTo>
                  <a:cubicBezTo>
                    <a:pt x="1130" y="6214"/>
                    <a:pt x="1238" y="6401"/>
                    <a:pt x="1392" y="6574"/>
                  </a:cubicBezTo>
                  <a:cubicBezTo>
                    <a:pt x="2791" y="8154"/>
                    <a:pt x="4206" y="9761"/>
                    <a:pt x="5623" y="11343"/>
                  </a:cubicBezTo>
                  <a:cubicBezTo>
                    <a:pt x="8544" y="14641"/>
                    <a:pt x="11498" y="17929"/>
                    <a:pt x="14422" y="21215"/>
                  </a:cubicBezTo>
                  <a:cubicBezTo>
                    <a:pt x="14621" y="21449"/>
                    <a:pt x="14899" y="21561"/>
                    <a:pt x="15222" y="21586"/>
                  </a:cubicBezTo>
                  <a:cubicBezTo>
                    <a:pt x="15385" y="21595"/>
                    <a:pt x="15550" y="21600"/>
                    <a:pt x="15712" y="21600"/>
                  </a:cubicBezTo>
                  <a:cubicBezTo>
                    <a:pt x="16259" y="21600"/>
                    <a:pt x="16802" y="21541"/>
                    <a:pt x="17298" y="21351"/>
                  </a:cubicBezTo>
                  <a:cubicBezTo>
                    <a:pt x="18776" y="20783"/>
                    <a:pt x="20038" y="20016"/>
                    <a:pt x="20946" y="18892"/>
                  </a:cubicBezTo>
                  <a:cubicBezTo>
                    <a:pt x="21130" y="18682"/>
                    <a:pt x="21269" y="18434"/>
                    <a:pt x="21391" y="18188"/>
                  </a:cubicBezTo>
                  <a:cubicBezTo>
                    <a:pt x="21499" y="17978"/>
                    <a:pt x="21467" y="17780"/>
                    <a:pt x="21237" y="17595"/>
                  </a:cubicBezTo>
                  <a:cubicBezTo>
                    <a:pt x="21083" y="17483"/>
                    <a:pt x="20961" y="17336"/>
                    <a:pt x="20836" y="17200"/>
                  </a:cubicBezTo>
                  <a:cubicBezTo>
                    <a:pt x="18683" y="14802"/>
                    <a:pt x="9944" y="5165"/>
                    <a:pt x="7744" y="2718"/>
                  </a:cubicBezTo>
                  <a:cubicBezTo>
                    <a:pt x="7561" y="2533"/>
                    <a:pt x="7345" y="2372"/>
                    <a:pt x="7160" y="2187"/>
                  </a:cubicBezTo>
                  <a:cubicBezTo>
                    <a:pt x="7077" y="2101"/>
                    <a:pt x="6993" y="2062"/>
                    <a:pt x="6902" y="2062"/>
                  </a:cubicBezTo>
                  <a:cubicBezTo>
                    <a:pt x="6822" y="2062"/>
                    <a:pt x="6739" y="2092"/>
                    <a:pt x="6653" y="2150"/>
                  </a:cubicBezTo>
                  <a:cubicBezTo>
                    <a:pt x="6568" y="2201"/>
                    <a:pt x="6484" y="2223"/>
                    <a:pt x="6399" y="2223"/>
                  </a:cubicBezTo>
                  <a:cubicBezTo>
                    <a:pt x="6298" y="2223"/>
                    <a:pt x="6199" y="2191"/>
                    <a:pt x="6098" y="2138"/>
                  </a:cubicBezTo>
                  <a:cubicBezTo>
                    <a:pt x="5990" y="2075"/>
                    <a:pt x="5882" y="2014"/>
                    <a:pt x="5775" y="1940"/>
                  </a:cubicBezTo>
                  <a:cubicBezTo>
                    <a:pt x="4683" y="1211"/>
                    <a:pt x="3499" y="593"/>
                    <a:pt x="2221" y="98"/>
                  </a:cubicBezTo>
                  <a:cubicBezTo>
                    <a:pt x="2069" y="41"/>
                    <a:pt x="1917" y="0"/>
                    <a:pt x="1763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74" name="Google Shape;3062;p50"/>
            <p:cNvSpPr/>
            <p:nvPr/>
          </p:nvSpPr>
          <p:spPr>
            <a:xfrm rot="19774041">
              <a:off x="3170768" y="2345089"/>
              <a:ext cx="400467" cy="489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6" h="21600" extrusionOk="0">
                  <a:moveTo>
                    <a:pt x="3441" y="1309"/>
                  </a:moveTo>
                  <a:cubicBezTo>
                    <a:pt x="3586" y="1309"/>
                    <a:pt x="3737" y="1320"/>
                    <a:pt x="3895" y="1337"/>
                  </a:cubicBezTo>
                  <a:cubicBezTo>
                    <a:pt x="4808" y="1457"/>
                    <a:pt x="5761" y="1697"/>
                    <a:pt x="6622" y="1975"/>
                  </a:cubicBezTo>
                  <a:cubicBezTo>
                    <a:pt x="8876" y="2766"/>
                    <a:pt x="10696" y="4081"/>
                    <a:pt x="12372" y="5510"/>
                  </a:cubicBezTo>
                  <a:cubicBezTo>
                    <a:pt x="13666" y="6585"/>
                    <a:pt x="14816" y="7780"/>
                    <a:pt x="16012" y="8931"/>
                  </a:cubicBezTo>
                  <a:cubicBezTo>
                    <a:pt x="17780" y="11037"/>
                    <a:pt x="19120" y="13263"/>
                    <a:pt x="19554" y="15811"/>
                  </a:cubicBezTo>
                  <a:cubicBezTo>
                    <a:pt x="19843" y="17279"/>
                    <a:pt x="19554" y="18632"/>
                    <a:pt x="18115" y="19707"/>
                  </a:cubicBezTo>
                  <a:cubicBezTo>
                    <a:pt x="17418" y="20187"/>
                    <a:pt x="16650" y="20400"/>
                    <a:pt x="15776" y="20400"/>
                  </a:cubicBezTo>
                  <a:cubicBezTo>
                    <a:pt x="15631" y="20400"/>
                    <a:pt x="15487" y="20394"/>
                    <a:pt x="15342" y="20383"/>
                  </a:cubicBezTo>
                  <a:cubicBezTo>
                    <a:pt x="13857" y="20225"/>
                    <a:pt x="12562" y="19625"/>
                    <a:pt x="11412" y="18872"/>
                  </a:cubicBezTo>
                  <a:cubicBezTo>
                    <a:pt x="8639" y="17001"/>
                    <a:pt x="6484" y="14655"/>
                    <a:pt x="4808" y="12074"/>
                  </a:cubicBezTo>
                  <a:cubicBezTo>
                    <a:pt x="3369" y="9924"/>
                    <a:pt x="2173" y="7698"/>
                    <a:pt x="1785" y="5276"/>
                  </a:cubicBezTo>
                  <a:cubicBezTo>
                    <a:pt x="1647" y="4479"/>
                    <a:pt x="1647" y="3645"/>
                    <a:pt x="1693" y="2810"/>
                  </a:cubicBezTo>
                  <a:cubicBezTo>
                    <a:pt x="1779" y="1828"/>
                    <a:pt x="2383" y="1309"/>
                    <a:pt x="3441" y="1309"/>
                  </a:cubicBezTo>
                  <a:close/>
                  <a:moveTo>
                    <a:pt x="3704" y="0"/>
                  </a:moveTo>
                  <a:cubicBezTo>
                    <a:pt x="3218" y="0"/>
                    <a:pt x="2732" y="44"/>
                    <a:pt x="2265" y="104"/>
                  </a:cubicBezTo>
                  <a:cubicBezTo>
                    <a:pt x="1312" y="186"/>
                    <a:pt x="642" y="660"/>
                    <a:pt x="445" y="1457"/>
                  </a:cubicBezTo>
                  <a:cubicBezTo>
                    <a:pt x="254" y="2171"/>
                    <a:pt x="-81" y="2930"/>
                    <a:pt x="18" y="3601"/>
                  </a:cubicBezTo>
                  <a:cubicBezTo>
                    <a:pt x="110" y="4916"/>
                    <a:pt x="307" y="6269"/>
                    <a:pt x="734" y="7540"/>
                  </a:cubicBezTo>
                  <a:cubicBezTo>
                    <a:pt x="2219" y="11676"/>
                    <a:pt x="4900" y="15211"/>
                    <a:pt x="8442" y="18316"/>
                  </a:cubicBezTo>
                  <a:cubicBezTo>
                    <a:pt x="9927" y="19587"/>
                    <a:pt x="11603" y="20662"/>
                    <a:pt x="13666" y="21256"/>
                  </a:cubicBezTo>
                  <a:cubicBezTo>
                    <a:pt x="14429" y="21491"/>
                    <a:pt x="15171" y="21600"/>
                    <a:pt x="15861" y="21600"/>
                  </a:cubicBezTo>
                  <a:cubicBezTo>
                    <a:pt x="18555" y="21600"/>
                    <a:pt x="20599" y="19963"/>
                    <a:pt x="21131" y="17715"/>
                  </a:cubicBezTo>
                  <a:cubicBezTo>
                    <a:pt x="21519" y="16210"/>
                    <a:pt x="21131" y="14775"/>
                    <a:pt x="20461" y="13465"/>
                  </a:cubicBezTo>
                  <a:cubicBezTo>
                    <a:pt x="19456" y="11354"/>
                    <a:pt x="18214" y="9368"/>
                    <a:pt x="16439" y="7502"/>
                  </a:cubicBezTo>
                  <a:cubicBezTo>
                    <a:pt x="15289" y="5991"/>
                    <a:pt x="13712" y="4599"/>
                    <a:pt x="11938" y="3323"/>
                  </a:cubicBezTo>
                  <a:cubicBezTo>
                    <a:pt x="9881" y="1855"/>
                    <a:pt x="7726" y="502"/>
                    <a:pt x="4946" y="104"/>
                  </a:cubicBezTo>
                  <a:cubicBezTo>
                    <a:pt x="4545" y="33"/>
                    <a:pt x="4125" y="0"/>
                    <a:pt x="370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75" name="Google Shape;3063;p50"/>
            <p:cNvSpPr/>
            <p:nvPr/>
          </p:nvSpPr>
          <p:spPr>
            <a:xfrm rot="19774041">
              <a:off x="3202688" y="2374424"/>
              <a:ext cx="338448" cy="4325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5" h="21600" extrusionOk="0">
                  <a:moveTo>
                    <a:pt x="2108" y="0"/>
                  </a:moveTo>
                  <a:cubicBezTo>
                    <a:pt x="852" y="0"/>
                    <a:pt x="134" y="586"/>
                    <a:pt x="33" y="1698"/>
                  </a:cubicBezTo>
                  <a:cubicBezTo>
                    <a:pt x="-22" y="2642"/>
                    <a:pt x="-22" y="3587"/>
                    <a:pt x="142" y="4488"/>
                  </a:cubicBezTo>
                  <a:cubicBezTo>
                    <a:pt x="602" y="7229"/>
                    <a:pt x="2022" y="9747"/>
                    <a:pt x="3730" y="12180"/>
                  </a:cubicBezTo>
                  <a:cubicBezTo>
                    <a:pt x="5719" y="15100"/>
                    <a:pt x="8278" y="17754"/>
                    <a:pt x="11570" y="19872"/>
                  </a:cubicBezTo>
                  <a:cubicBezTo>
                    <a:pt x="12935" y="20723"/>
                    <a:pt x="14472" y="21402"/>
                    <a:pt x="16235" y="21581"/>
                  </a:cubicBezTo>
                  <a:cubicBezTo>
                    <a:pt x="16406" y="21594"/>
                    <a:pt x="16578" y="21600"/>
                    <a:pt x="16749" y="21600"/>
                  </a:cubicBezTo>
                  <a:cubicBezTo>
                    <a:pt x="17787" y="21600"/>
                    <a:pt x="18700" y="21359"/>
                    <a:pt x="19526" y="20816"/>
                  </a:cubicBezTo>
                  <a:cubicBezTo>
                    <a:pt x="21235" y="19600"/>
                    <a:pt x="21578" y="18069"/>
                    <a:pt x="21235" y="16408"/>
                  </a:cubicBezTo>
                  <a:cubicBezTo>
                    <a:pt x="20720" y="13525"/>
                    <a:pt x="19129" y="11007"/>
                    <a:pt x="17030" y="8624"/>
                  </a:cubicBezTo>
                  <a:cubicBezTo>
                    <a:pt x="15611" y="7321"/>
                    <a:pt x="14245" y="5969"/>
                    <a:pt x="12709" y="4753"/>
                  </a:cubicBezTo>
                  <a:cubicBezTo>
                    <a:pt x="10719" y="3136"/>
                    <a:pt x="8559" y="1648"/>
                    <a:pt x="5883" y="753"/>
                  </a:cubicBezTo>
                  <a:cubicBezTo>
                    <a:pt x="4861" y="438"/>
                    <a:pt x="3730" y="167"/>
                    <a:pt x="2646" y="31"/>
                  </a:cubicBezTo>
                  <a:cubicBezTo>
                    <a:pt x="2459" y="12"/>
                    <a:pt x="2279" y="0"/>
                    <a:pt x="2108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76" name="Google Shape;3064;p50"/>
            <p:cNvSpPr/>
            <p:nvPr/>
          </p:nvSpPr>
          <p:spPr>
            <a:xfrm rot="19774041">
              <a:off x="3310677" y="2554452"/>
              <a:ext cx="83373" cy="853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21" h="21600" extrusionOk="0">
                  <a:moveTo>
                    <a:pt x="8555" y="0"/>
                  </a:moveTo>
                  <a:cubicBezTo>
                    <a:pt x="7720" y="0"/>
                    <a:pt x="6655" y="344"/>
                    <a:pt x="5301" y="1346"/>
                  </a:cubicBezTo>
                  <a:cubicBezTo>
                    <a:pt x="-373" y="5447"/>
                    <a:pt x="-1611" y="12960"/>
                    <a:pt x="2162" y="17969"/>
                  </a:cubicBezTo>
                  <a:cubicBezTo>
                    <a:pt x="3861" y="20410"/>
                    <a:pt x="6568" y="21600"/>
                    <a:pt x="9391" y="21600"/>
                  </a:cubicBezTo>
                  <a:cubicBezTo>
                    <a:pt x="12155" y="21600"/>
                    <a:pt x="14978" y="20473"/>
                    <a:pt x="17051" y="18219"/>
                  </a:cubicBezTo>
                  <a:cubicBezTo>
                    <a:pt x="18751" y="16842"/>
                    <a:pt x="19989" y="14557"/>
                    <a:pt x="19154" y="13179"/>
                  </a:cubicBezTo>
                  <a:cubicBezTo>
                    <a:pt x="18549" y="12334"/>
                    <a:pt x="17915" y="12021"/>
                    <a:pt x="17224" y="12021"/>
                  </a:cubicBezTo>
                  <a:cubicBezTo>
                    <a:pt x="16447" y="12021"/>
                    <a:pt x="15640" y="12365"/>
                    <a:pt x="14747" y="12741"/>
                  </a:cubicBezTo>
                  <a:cubicBezTo>
                    <a:pt x="14143" y="13023"/>
                    <a:pt x="12559" y="13743"/>
                    <a:pt x="10888" y="13743"/>
                  </a:cubicBezTo>
                  <a:cubicBezTo>
                    <a:pt x="9736" y="13743"/>
                    <a:pt x="8555" y="13398"/>
                    <a:pt x="7605" y="12271"/>
                  </a:cubicBezTo>
                  <a:cubicBezTo>
                    <a:pt x="5733" y="9767"/>
                    <a:pt x="9506" y="5885"/>
                    <a:pt x="10341" y="4758"/>
                  </a:cubicBezTo>
                  <a:cubicBezTo>
                    <a:pt x="11407" y="2692"/>
                    <a:pt x="11608" y="2003"/>
                    <a:pt x="10975" y="1346"/>
                  </a:cubicBezTo>
                  <a:cubicBezTo>
                    <a:pt x="10600" y="783"/>
                    <a:pt x="9823" y="0"/>
                    <a:pt x="8555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77" name="Google Shape;3065;p50"/>
            <p:cNvSpPr/>
            <p:nvPr/>
          </p:nvSpPr>
          <p:spPr>
            <a:xfrm rot="19774041">
              <a:off x="3253521" y="2522884"/>
              <a:ext cx="35141" cy="33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718" h="21600" extrusionOk="0">
                  <a:moveTo>
                    <a:pt x="10032" y="0"/>
                  </a:moveTo>
                  <a:cubicBezTo>
                    <a:pt x="8320" y="0"/>
                    <a:pt x="6476" y="566"/>
                    <a:pt x="4698" y="1618"/>
                  </a:cubicBezTo>
                  <a:cubicBezTo>
                    <a:pt x="418" y="5178"/>
                    <a:pt x="-1492" y="11083"/>
                    <a:pt x="1340" y="16342"/>
                  </a:cubicBezTo>
                  <a:cubicBezTo>
                    <a:pt x="2854" y="19658"/>
                    <a:pt x="5620" y="21600"/>
                    <a:pt x="8715" y="21600"/>
                  </a:cubicBezTo>
                  <a:cubicBezTo>
                    <a:pt x="10559" y="21600"/>
                    <a:pt x="12535" y="20872"/>
                    <a:pt x="14313" y="19335"/>
                  </a:cubicBezTo>
                  <a:cubicBezTo>
                    <a:pt x="18659" y="15775"/>
                    <a:pt x="20108" y="9303"/>
                    <a:pt x="17210" y="4530"/>
                  </a:cubicBezTo>
                  <a:cubicBezTo>
                    <a:pt x="15696" y="1618"/>
                    <a:pt x="12996" y="0"/>
                    <a:pt x="10032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78" name="Google Shape;3066;p50"/>
            <p:cNvSpPr/>
            <p:nvPr/>
          </p:nvSpPr>
          <p:spPr>
            <a:xfrm rot="19774041">
              <a:off x="3435956" y="2602979"/>
              <a:ext cx="35173" cy="332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143" h="21600" extrusionOk="0">
                  <a:moveTo>
                    <a:pt x="10676" y="0"/>
                  </a:moveTo>
                  <a:cubicBezTo>
                    <a:pt x="8791" y="0"/>
                    <a:pt x="6840" y="642"/>
                    <a:pt x="5091" y="2088"/>
                  </a:cubicBezTo>
                  <a:cubicBezTo>
                    <a:pt x="178" y="5541"/>
                    <a:pt x="-1302" y="11402"/>
                    <a:pt x="1188" y="16702"/>
                  </a:cubicBezTo>
                  <a:cubicBezTo>
                    <a:pt x="2668" y="19914"/>
                    <a:pt x="5629" y="21600"/>
                    <a:pt x="8859" y="21600"/>
                  </a:cubicBezTo>
                  <a:cubicBezTo>
                    <a:pt x="10877" y="21600"/>
                    <a:pt x="13031" y="20958"/>
                    <a:pt x="14915" y="19593"/>
                  </a:cubicBezTo>
                  <a:cubicBezTo>
                    <a:pt x="19289" y="16140"/>
                    <a:pt x="20298" y="9074"/>
                    <a:pt x="17808" y="4416"/>
                  </a:cubicBezTo>
                  <a:cubicBezTo>
                    <a:pt x="16328" y="1606"/>
                    <a:pt x="13569" y="0"/>
                    <a:pt x="10676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982" name="Google Shape;3067;p50"/>
          <p:cNvGrpSpPr/>
          <p:nvPr/>
        </p:nvGrpSpPr>
        <p:grpSpPr>
          <a:xfrm>
            <a:off x="6169408" y="1893940"/>
            <a:ext cx="364048" cy="605882"/>
            <a:chOff x="0" y="0"/>
            <a:chExt cx="364046" cy="605881"/>
          </a:xfrm>
        </p:grpSpPr>
        <p:sp>
          <p:nvSpPr>
            <p:cNvPr id="2980" name="Google Shape;3068;p50"/>
            <p:cNvSpPr/>
            <p:nvPr/>
          </p:nvSpPr>
          <p:spPr>
            <a:xfrm>
              <a:off x="3601" y="3950"/>
              <a:ext cx="356871" cy="5983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5" h="21600" extrusionOk="0">
                  <a:moveTo>
                    <a:pt x="17115" y="0"/>
                  </a:moveTo>
                  <a:cubicBezTo>
                    <a:pt x="15856" y="45"/>
                    <a:pt x="14598" y="78"/>
                    <a:pt x="13287" y="125"/>
                  </a:cubicBezTo>
                  <a:cubicBezTo>
                    <a:pt x="9639" y="236"/>
                    <a:pt x="5839" y="361"/>
                    <a:pt x="2166" y="596"/>
                  </a:cubicBezTo>
                  <a:cubicBezTo>
                    <a:pt x="1137" y="676"/>
                    <a:pt x="266" y="1147"/>
                    <a:pt x="58" y="1778"/>
                  </a:cubicBezTo>
                  <a:cubicBezTo>
                    <a:pt x="-171" y="2392"/>
                    <a:pt x="291" y="3023"/>
                    <a:pt x="1190" y="3353"/>
                  </a:cubicBezTo>
                  <a:cubicBezTo>
                    <a:pt x="3192" y="4062"/>
                    <a:pt x="5606" y="4408"/>
                    <a:pt x="8793" y="4408"/>
                  </a:cubicBezTo>
                  <a:cubicBezTo>
                    <a:pt x="10255" y="4408"/>
                    <a:pt x="11746" y="4328"/>
                    <a:pt x="13184" y="4265"/>
                  </a:cubicBezTo>
                  <a:cubicBezTo>
                    <a:pt x="13389" y="4265"/>
                    <a:pt x="13622" y="4250"/>
                    <a:pt x="13826" y="4235"/>
                  </a:cubicBezTo>
                  <a:cubicBezTo>
                    <a:pt x="13724" y="6061"/>
                    <a:pt x="13389" y="7919"/>
                    <a:pt x="13058" y="9729"/>
                  </a:cubicBezTo>
                  <a:cubicBezTo>
                    <a:pt x="12465" y="12925"/>
                    <a:pt x="11849" y="16248"/>
                    <a:pt x="12465" y="19554"/>
                  </a:cubicBezTo>
                  <a:cubicBezTo>
                    <a:pt x="12670" y="20736"/>
                    <a:pt x="14238" y="21600"/>
                    <a:pt x="16138" y="21600"/>
                  </a:cubicBezTo>
                  <a:cubicBezTo>
                    <a:pt x="18116" y="21600"/>
                    <a:pt x="19607" y="20703"/>
                    <a:pt x="19709" y="19459"/>
                  </a:cubicBezTo>
                  <a:cubicBezTo>
                    <a:pt x="19836" y="17823"/>
                    <a:pt x="20093" y="16075"/>
                    <a:pt x="20301" y="14533"/>
                  </a:cubicBezTo>
                  <a:cubicBezTo>
                    <a:pt x="20840" y="10391"/>
                    <a:pt x="21429" y="6123"/>
                    <a:pt x="20608" y="1921"/>
                  </a:cubicBezTo>
                  <a:cubicBezTo>
                    <a:pt x="20403" y="802"/>
                    <a:pt x="19015" y="0"/>
                    <a:pt x="17270" y="0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>
              <a:solidFill>
                <a:srgbClr val="262626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81" name="Google Shape;3069;p50"/>
            <p:cNvSpPr/>
            <p:nvPr/>
          </p:nvSpPr>
          <p:spPr>
            <a:xfrm>
              <a:off x="0" y="0"/>
              <a:ext cx="364047" cy="605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2" h="21600" extrusionOk="0">
                  <a:moveTo>
                    <a:pt x="17135" y="265"/>
                  </a:moveTo>
                  <a:cubicBezTo>
                    <a:pt x="18721" y="265"/>
                    <a:pt x="20002" y="1011"/>
                    <a:pt x="20206" y="2053"/>
                  </a:cubicBezTo>
                  <a:cubicBezTo>
                    <a:pt x="20987" y="6189"/>
                    <a:pt x="20431" y="10403"/>
                    <a:pt x="19878" y="14477"/>
                  </a:cubicBezTo>
                  <a:cubicBezTo>
                    <a:pt x="19678" y="16000"/>
                    <a:pt x="19450" y="17727"/>
                    <a:pt x="19325" y="19359"/>
                  </a:cubicBezTo>
                  <a:cubicBezTo>
                    <a:pt x="19222" y="20512"/>
                    <a:pt x="17840" y="21335"/>
                    <a:pt x="16026" y="21335"/>
                  </a:cubicBezTo>
                  <a:cubicBezTo>
                    <a:pt x="14264" y="21335"/>
                    <a:pt x="12830" y="20542"/>
                    <a:pt x="12626" y="19438"/>
                  </a:cubicBezTo>
                  <a:cubicBezTo>
                    <a:pt x="12022" y="16188"/>
                    <a:pt x="12626" y="12923"/>
                    <a:pt x="13207" y="9765"/>
                  </a:cubicBezTo>
                  <a:cubicBezTo>
                    <a:pt x="13535" y="7977"/>
                    <a:pt x="13860" y="6142"/>
                    <a:pt x="13987" y="4338"/>
                  </a:cubicBezTo>
                  <a:cubicBezTo>
                    <a:pt x="13987" y="4291"/>
                    <a:pt x="13960" y="4262"/>
                    <a:pt x="13911" y="4230"/>
                  </a:cubicBezTo>
                  <a:cubicBezTo>
                    <a:pt x="13887" y="4215"/>
                    <a:pt x="13811" y="4198"/>
                    <a:pt x="13759" y="4198"/>
                  </a:cubicBezTo>
                  <a:lnTo>
                    <a:pt x="13106" y="4230"/>
                  </a:lnTo>
                  <a:cubicBezTo>
                    <a:pt x="11721" y="4291"/>
                    <a:pt x="10260" y="4353"/>
                    <a:pt x="8826" y="4353"/>
                  </a:cubicBezTo>
                  <a:cubicBezTo>
                    <a:pt x="5754" y="4353"/>
                    <a:pt x="3412" y="4044"/>
                    <a:pt x="1474" y="3327"/>
                  </a:cubicBezTo>
                  <a:cubicBezTo>
                    <a:pt x="693" y="3047"/>
                    <a:pt x="265" y="2473"/>
                    <a:pt x="468" y="1929"/>
                  </a:cubicBezTo>
                  <a:cubicBezTo>
                    <a:pt x="669" y="1353"/>
                    <a:pt x="1422" y="933"/>
                    <a:pt x="2355" y="871"/>
                  </a:cubicBezTo>
                  <a:cubicBezTo>
                    <a:pt x="5955" y="621"/>
                    <a:pt x="9655" y="497"/>
                    <a:pt x="13255" y="388"/>
                  </a:cubicBezTo>
                  <a:cubicBezTo>
                    <a:pt x="14516" y="359"/>
                    <a:pt x="15749" y="312"/>
                    <a:pt x="16983" y="265"/>
                  </a:cubicBezTo>
                  <a:close/>
                  <a:moveTo>
                    <a:pt x="17135" y="0"/>
                  </a:moveTo>
                  <a:lnTo>
                    <a:pt x="16959" y="15"/>
                  </a:lnTo>
                  <a:cubicBezTo>
                    <a:pt x="15725" y="47"/>
                    <a:pt x="14492" y="94"/>
                    <a:pt x="13231" y="124"/>
                  </a:cubicBezTo>
                  <a:cubicBezTo>
                    <a:pt x="9631" y="250"/>
                    <a:pt x="5931" y="359"/>
                    <a:pt x="2306" y="606"/>
                  </a:cubicBezTo>
                  <a:cubicBezTo>
                    <a:pt x="1197" y="685"/>
                    <a:pt x="292" y="1197"/>
                    <a:pt x="64" y="1865"/>
                  </a:cubicBezTo>
                  <a:cubicBezTo>
                    <a:pt x="-188" y="2535"/>
                    <a:pt x="316" y="3218"/>
                    <a:pt x="1273" y="3562"/>
                  </a:cubicBezTo>
                  <a:cubicBezTo>
                    <a:pt x="3260" y="4276"/>
                    <a:pt x="5678" y="4618"/>
                    <a:pt x="8826" y="4618"/>
                  </a:cubicBezTo>
                  <a:cubicBezTo>
                    <a:pt x="10287" y="4618"/>
                    <a:pt x="11721" y="4556"/>
                    <a:pt x="13131" y="4479"/>
                  </a:cubicBezTo>
                  <a:lnTo>
                    <a:pt x="13559" y="4462"/>
                  </a:lnTo>
                  <a:cubicBezTo>
                    <a:pt x="13431" y="6221"/>
                    <a:pt x="13106" y="8009"/>
                    <a:pt x="12778" y="9735"/>
                  </a:cubicBezTo>
                  <a:cubicBezTo>
                    <a:pt x="12198" y="12906"/>
                    <a:pt x="11593" y="16188"/>
                    <a:pt x="12198" y="19468"/>
                  </a:cubicBezTo>
                  <a:cubicBezTo>
                    <a:pt x="12426" y="20697"/>
                    <a:pt x="14036" y="21600"/>
                    <a:pt x="16026" y="21600"/>
                  </a:cubicBezTo>
                  <a:cubicBezTo>
                    <a:pt x="18064" y="21600"/>
                    <a:pt x="19626" y="20667"/>
                    <a:pt x="19754" y="19376"/>
                  </a:cubicBezTo>
                  <a:cubicBezTo>
                    <a:pt x="19878" y="17744"/>
                    <a:pt x="20106" y="16018"/>
                    <a:pt x="20306" y="14494"/>
                  </a:cubicBezTo>
                  <a:cubicBezTo>
                    <a:pt x="20859" y="10403"/>
                    <a:pt x="21412" y="6189"/>
                    <a:pt x="20607" y="2021"/>
                  </a:cubicBezTo>
                  <a:cubicBezTo>
                    <a:pt x="20382" y="856"/>
                    <a:pt x="18921" y="0"/>
                    <a:pt x="17135" y="0"/>
                  </a:cubicBezTo>
                  <a:close/>
                </a:path>
              </a:pathLst>
            </a:custGeom>
            <a:solidFill>
              <a:srgbClr val="262626"/>
            </a:solidFill>
            <a:ln w="19050" cap="flat">
              <a:solidFill>
                <a:srgbClr val="262626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985" name="Google Shape;3070;p50"/>
          <p:cNvGrpSpPr/>
          <p:nvPr/>
        </p:nvGrpSpPr>
        <p:grpSpPr>
          <a:xfrm>
            <a:off x="6720942" y="1988398"/>
            <a:ext cx="458541" cy="416970"/>
            <a:chOff x="0" y="0"/>
            <a:chExt cx="458539" cy="416969"/>
          </a:xfrm>
        </p:grpSpPr>
        <p:sp>
          <p:nvSpPr>
            <p:cNvPr id="2983" name="Google Shape;3071;p50"/>
            <p:cNvSpPr/>
            <p:nvPr/>
          </p:nvSpPr>
          <p:spPr>
            <a:xfrm>
              <a:off x="3616" y="3890"/>
              <a:ext cx="451255" cy="4096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1600" extrusionOk="0">
                  <a:moveTo>
                    <a:pt x="2316" y="0"/>
                  </a:moveTo>
                  <a:cubicBezTo>
                    <a:pt x="1716" y="0"/>
                    <a:pt x="1181" y="391"/>
                    <a:pt x="932" y="966"/>
                  </a:cubicBezTo>
                  <a:cubicBezTo>
                    <a:pt x="686" y="1588"/>
                    <a:pt x="768" y="2301"/>
                    <a:pt x="1161" y="2806"/>
                  </a:cubicBezTo>
                  <a:cubicBezTo>
                    <a:pt x="3160" y="5338"/>
                    <a:pt x="5328" y="7800"/>
                    <a:pt x="7327" y="10031"/>
                  </a:cubicBezTo>
                  <a:cubicBezTo>
                    <a:pt x="7163" y="10145"/>
                    <a:pt x="7018" y="10284"/>
                    <a:pt x="6874" y="10398"/>
                  </a:cubicBezTo>
                  <a:cubicBezTo>
                    <a:pt x="4646" y="12168"/>
                    <a:pt x="2336" y="13986"/>
                    <a:pt x="479" y="16262"/>
                  </a:cubicBezTo>
                  <a:cubicBezTo>
                    <a:pt x="-16" y="16884"/>
                    <a:pt x="-141" y="17711"/>
                    <a:pt x="170" y="18472"/>
                  </a:cubicBezTo>
                  <a:cubicBezTo>
                    <a:pt x="459" y="19207"/>
                    <a:pt x="1119" y="19690"/>
                    <a:pt x="1841" y="19690"/>
                  </a:cubicBezTo>
                  <a:cubicBezTo>
                    <a:pt x="2149" y="19690"/>
                    <a:pt x="2461" y="19599"/>
                    <a:pt x="2727" y="19416"/>
                  </a:cubicBezTo>
                  <a:cubicBezTo>
                    <a:pt x="5204" y="17828"/>
                    <a:pt x="7701" y="15918"/>
                    <a:pt x="10382" y="13573"/>
                  </a:cubicBezTo>
                  <a:cubicBezTo>
                    <a:pt x="10733" y="14034"/>
                    <a:pt x="11084" y="14517"/>
                    <a:pt x="11454" y="15022"/>
                  </a:cubicBezTo>
                  <a:lnTo>
                    <a:pt x="11474" y="15044"/>
                  </a:lnTo>
                  <a:cubicBezTo>
                    <a:pt x="13456" y="17781"/>
                    <a:pt x="15704" y="20887"/>
                    <a:pt x="18552" y="21553"/>
                  </a:cubicBezTo>
                  <a:cubicBezTo>
                    <a:pt x="18696" y="21578"/>
                    <a:pt x="18840" y="21600"/>
                    <a:pt x="18962" y="21600"/>
                  </a:cubicBezTo>
                  <a:cubicBezTo>
                    <a:pt x="19625" y="21600"/>
                    <a:pt x="20222" y="21231"/>
                    <a:pt x="20573" y="20634"/>
                  </a:cubicBezTo>
                  <a:cubicBezTo>
                    <a:pt x="20924" y="20012"/>
                    <a:pt x="20964" y="19229"/>
                    <a:pt x="20675" y="18541"/>
                  </a:cubicBezTo>
                  <a:cubicBezTo>
                    <a:pt x="20058" y="17067"/>
                    <a:pt x="19067" y="16010"/>
                    <a:pt x="18119" y="14974"/>
                  </a:cubicBezTo>
                  <a:cubicBezTo>
                    <a:pt x="17767" y="14583"/>
                    <a:pt x="17397" y="14170"/>
                    <a:pt x="17046" y="13734"/>
                  </a:cubicBezTo>
                  <a:cubicBezTo>
                    <a:pt x="16055" y="12490"/>
                    <a:pt x="15126" y="11319"/>
                    <a:pt x="14096" y="10167"/>
                  </a:cubicBezTo>
                  <a:cubicBezTo>
                    <a:pt x="16179" y="8166"/>
                    <a:pt x="18365" y="5934"/>
                    <a:pt x="20862" y="3198"/>
                  </a:cubicBezTo>
                  <a:cubicBezTo>
                    <a:pt x="21334" y="2693"/>
                    <a:pt x="21459" y="1957"/>
                    <a:pt x="21233" y="1288"/>
                  </a:cubicBezTo>
                  <a:cubicBezTo>
                    <a:pt x="20986" y="644"/>
                    <a:pt x="20386" y="186"/>
                    <a:pt x="19746" y="186"/>
                  </a:cubicBezTo>
                  <a:cubicBezTo>
                    <a:pt x="19458" y="186"/>
                    <a:pt x="19191" y="278"/>
                    <a:pt x="18962" y="439"/>
                  </a:cubicBezTo>
                  <a:cubicBezTo>
                    <a:pt x="15992" y="2440"/>
                    <a:pt x="13207" y="4924"/>
                    <a:pt x="10917" y="6995"/>
                  </a:cubicBezTo>
                  <a:cubicBezTo>
                    <a:pt x="8544" y="4741"/>
                    <a:pt x="6070" y="2601"/>
                    <a:pt x="3140" y="300"/>
                  </a:cubicBezTo>
                  <a:cubicBezTo>
                    <a:pt x="2914" y="95"/>
                    <a:pt x="2605" y="0"/>
                    <a:pt x="2316" y="0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262626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84" name="Google Shape;3072;p50"/>
            <p:cNvSpPr/>
            <p:nvPr/>
          </p:nvSpPr>
          <p:spPr>
            <a:xfrm>
              <a:off x="0" y="0"/>
              <a:ext cx="458540" cy="4169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0" h="21600" extrusionOk="0">
                  <a:moveTo>
                    <a:pt x="2445" y="384"/>
                  </a:moveTo>
                  <a:cubicBezTo>
                    <a:pt x="2706" y="384"/>
                    <a:pt x="2951" y="474"/>
                    <a:pt x="3174" y="654"/>
                  </a:cubicBezTo>
                  <a:cubicBezTo>
                    <a:pt x="6032" y="2915"/>
                    <a:pt x="8467" y="4992"/>
                    <a:pt x="10800" y="7206"/>
                  </a:cubicBezTo>
                  <a:cubicBezTo>
                    <a:pt x="10830" y="7240"/>
                    <a:pt x="10869" y="7259"/>
                    <a:pt x="10911" y="7259"/>
                  </a:cubicBezTo>
                  <a:cubicBezTo>
                    <a:pt x="10953" y="7259"/>
                    <a:pt x="10992" y="7240"/>
                    <a:pt x="11022" y="7206"/>
                  </a:cubicBezTo>
                  <a:lnTo>
                    <a:pt x="18893" y="791"/>
                  </a:lnTo>
                  <a:cubicBezTo>
                    <a:pt x="19093" y="654"/>
                    <a:pt x="19338" y="586"/>
                    <a:pt x="19581" y="586"/>
                  </a:cubicBezTo>
                  <a:cubicBezTo>
                    <a:pt x="20148" y="586"/>
                    <a:pt x="20677" y="971"/>
                    <a:pt x="20880" y="1535"/>
                  </a:cubicBezTo>
                  <a:cubicBezTo>
                    <a:pt x="21083" y="2124"/>
                    <a:pt x="20961" y="2778"/>
                    <a:pt x="20574" y="3209"/>
                  </a:cubicBezTo>
                  <a:cubicBezTo>
                    <a:pt x="18080" y="5898"/>
                    <a:pt x="15971" y="8065"/>
                    <a:pt x="13903" y="10056"/>
                  </a:cubicBezTo>
                  <a:cubicBezTo>
                    <a:pt x="13883" y="10099"/>
                    <a:pt x="13861" y="10146"/>
                    <a:pt x="13842" y="10189"/>
                  </a:cubicBezTo>
                  <a:cubicBezTo>
                    <a:pt x="13842" y="10236"/>
                    <a:pt x="13861" y="10304"/>
                    <a:pt x="13903" y="10326"/>
                  </a:cubicBezTo>
                  <a:cubicBezTo>
                    <a:pt x="14916" y="11454"/>
                    <a:pt x="15829" y="12608"/>
                    <a:pt x="16803" y="13805"/>
                  </a:cubicBezTo>
                  <a:cubicBezTo>
                    <a:pt x="17148" y="14257"/>
                    <a:pt x="17513" y="14642"/>
                    <a:pt x="17877" y="15026"/>
                  </a:cubicBezTo>
                  <a:cubicBezTo>
                    <a:pt x="18790" y="16043"/>
                    <a:pt x="19745" y="17082"/>
                    <a:pt x="20332" y="18505"/>
                  </a:cubicBezTo>
                  <a:cubicBezTo>
                    <a:pt x="20596" y="19116"/>
                    <a:pt x="20555" y="19817"/>
                    <a:pt x="20251" y="20360"/>
                  </a:cubicBezTo>
                  <a:cubicBezTo>
                    <a:pt x="19928" y="20905"/>
                    <a:pt x="19380" y="21234"/>
                    <a:pt x="18793" y="21234"/>
                  </a:cubicBezTo>
                  <a:cubicBezTo>
                    <a:pt x="18679" y="21234"/>
                    <a:pt x="18562" y="21219"/>
                    <a:pt x="18445" y="21194"/>
                  </a:cubicBezTo>
                  <a:cubicBezTo>
                    <a:pt x="15687" y="20540"/>
                    <a:pt x="13497" y="17535"/>
                    <a:pt x="11571" y="14868"/>
                  </a:cubicBezTo>
                  <a:lnTo>
                    <a:pt x="11551" y="14843"/>
                  </a:lnTo>
                  <a:cubicBezTo>
                    <a:pt x="11184" y="14347"/>
                    <a:pt x="10841" y="13851"/>
                    <a:pt x="10516" y="13420"/>
                  </a:cubicBezTo>
                  <a:cubicBezTo>
                    <a:pt x="10474" y="13377"/>
                    <a:pt x="10435" y="13355"/>
                    <a:pt x="10374" y="13355"/>
                  </a:cubicBezTo>
                  <a:cubicBezTo>
                    <a:pt x="10354" y="13355"/>
                    <a:pt x="10313" y="13377"/>
                    <a:pt x="10271" y="13398"/>
                  </a:cubicBezTo>
                  <a:cubicBezTo>
                    <a:pt x="7635" y="15702"/>
                    <a:pt x="5181" y="17557"/>
                    <a:pt x="2768" y="19116"/>
                  </a:cubicBezTo>
                  <a:cubicBezTo>
                    <a:pt x="2525" y="19274"/>
                    <a:pt x="2261" y="19343"/>
                    <a:pt x="1977" y="19343"/>
                  </a:cubicBezTo>
                  <a:cubicBezTo>
                    <a:pt x="1329" y="19343"/>
                    <a:pt x="741" y="18933"/>
                    <a:pt x="496" y="18279"/>
                  </a:cubicBezTo>
                  <a:cubicBezTo>
                    <a:pt x="213" y="17600"/>
                    <a:pt x="335" y="16856"/>
                    <a:pt x="780" y="16313"/>
                  </a:cubicBezTo>
                  <a:cubicBezTo>
                    <a:pt x="2564" y="14099"/>
                    <a:pt x="4838" y="12291"/>
                    <a:pt x="7006" y="10574"/>
                  </a:cubicBezTo>
                  <a:lnTo>
                    <a:pt x="7454" y="10214"/>
                  </a:lnTo>
                  <a:cubicBezTo>
                    <a:pt x="7493" y="10189"/>
                    <a:pt x="7535" y="10121"/>
                    <a:pt x="7535" y="10078"/>
                  </a:cubicBezTo>
                  <a:cubicBezTo>
                    <a:pt x="7535" y="10009"/>
                    <a:pt x="7513" y="9963"/>
                    <a:pt x="7493" y="9919"/>
                  </a:cubicBezTo>
                  <a:cubicBezTo>
                    <a:pt x="5487" y="7681"/>
                    <a:pt x="3397" y="5309"/>
                    <a:pt x="1451" y="2825"/>
                  </a:cubicBezTo>
                  <a:cubicBezTo>
                    <a:pt x="1106" y="2394"/>
                    <a:pt x="1025" y="1761"/>
                    <a:pt x="1248" y="1243"/>
                  </a:cubicBezTo>
                  <a:cubicBezTo>
                    <a:pt x="1451" y="722"/>
                    <a:pt x="1916" y="384"/>
                    <a:pt x="2445" y="384"/>
                  </a:cubicBezTo>
                  <a:close/>
                  <a:moveTo>
                    <a:pt x="2445" y="0"/>
                  </a:moveTo>
                  <a:cubicBezTo>
                    <a:pt x="1793" y="0"/>
                    <a:pt x="1187" y="428"/>
                    <a:pt x="922" y="1085"/>
                  </a:cubicBezTo>
                  <a:cubicBezTo>
                    <a:pt x="658" y="1740"/>
                    <a:pt x="761" y="2530"/>
                    <a:pt x="1187" y="3073"/>
                  </a:cubicBezTo>
                  <a:cubicBezTo>
                    <a:pt x="3093" y="5491"/>
                    <a:pt x="5161" y="7839"/>
                    <a:pt x="7109" y="10031"/>
                  </a:cubicBezTo>
                  <a:lnTo>
                    <a:pt x="6825" y="10257"/>
                  </a:lnTo>
                  <a:cubicBezTo>
                    <a:pt x="4613" y="11997"/>
                    <a:pt x="2342" y="13805"/>
                    <a:pt x="516" y="16065"/>
                  </a:cubicBezTo>
                  <a:cubicBezTo>
                    <a:pt x="-10" y="16719"/>
                    <a:pt x="-152" y="17625"/>
                    <a:pt x="174" y="18416"/>
                  </a:cubicBezTo>
                  <a:cubicBezTo>
                    <a:pt x="496" y="19206"/>
                    <a:pt x="1206" y="19724"/>
                    <a:pt x="1977" y="19724"/>
                  </a:cubicBezTo>
                  <a:cubicBezTo>
                    <a:pt x="2322" y="19724"/>
                    <a:pt x="2648" y="19634"/>
                    <a:pt x="2932" y="19433"/>
                  </a:cubicBezTo>
                  <a:cubicBezTo>
                    <a:pt x="5322" y="17895"/>
                    <a:pt x="7758" y="16065"/>
                    <a:pt x="10354" y="13805"/>
                  </a:cubicBezTo>
                  <a:cubicBezTo>
                    <a:pt x="10658" y="14211"/>
                    <a:pt x="10961" y="14620"/>
                    <a:pt x="11287" y="15070"/>
                  </a:cubicBezTo>
                  <a:lnTo>
                    <a:pt x="11306" y="15116"/>
                  </a:lnTo>
                  <a:cubicBezTo>
                    <a:pt x="13274" y="17805"/>
                    <a:pt x="15506" y="20878"/>
                    <a:pt x="18384" y="21557"/>
                  </a:cubicBezTo>
                  <a:cubicBezTo>
                    <a:pt x="18526" y="21600"/>
                    <a:pt x="18668" y="21600"/>
                    <a:pt x="18810" y="21600"/>
                  </a:cubicBezTo>
                  <a:cubicBezTo>
                    <a:pt x="19519" y="21600"/>
                    <a:pt x="20148" y="21216"/>
                    <a:pt x="20535" y="20561"/>
                  </a:cubicBezTo>
                  <a:cubicBezTo>
                    <a:pt x="20900" y="19907"/>
                    <a:pt x="20941" y="19070"/>
                    <a:pt x="20635" y="18347"/>
                  </a:cubicBezTo>
                  <a:cubicBezTo>
                    <a:pt x="20006" y="16856"/>
                    <a:pt x="19054" y="15795"/>
                    <a:pt x="18100" y="14753"/>
                  </a:cubicBezTo>
                  <a:cubicBezTo>
                    <a:pt x="17755" y="14394"/>
                    <a:pt x="17390" y="13988"/>
                    <a:pt x="17067" y="13557"/>
                  </a:cubicBezTo>
                  <a:cubicBezTo>
                    <a:pt x="16113" y="12403"/>
                    <a:pt x="15242" y="11296"/>
                    <a:pt x="14267" y="10214"/>
                  </a:cubicBezTo>
                  <a:cubicBezTo>
                    <a:pt x="16296" y="8248"/>
                    <a:pt x="18364" y="6124"/>
                    <a:pt x="20800" y="3479"/>
                  </a:cubicBezTo>
                  <a:cubicBezTo>
                    <a:pt x="21306" y="2936"/>
                    <a:pt x="21448" y="2124"/>
                    <a:pt x="21203" y="1402"/>
                  </a:cubicBezTo>
                  <a:cubicBezTo>
                    <a:pt x="20941" y="676"/>
                    <a:pt x="20290" y="202"/>
                    <a:pt x="19581" y="202"/>
                  </a:cubicBezTo>
                  <a:cubicBezTo>
                    <a:pt x="19277" y="202"/>
                    <a:pt x="18974" y="295"/>
                    <a:pt x="18709" y="474"/>
                  </a:cubicBezTo>
                  <a:cubicBezTo>
                    <a:pt x="15910" y="2372"/>
                    <a:pt x="13316" y="4654"/>
                    <a:pt x="10922" y="6825"/>
                  </a:cubicBezTo>
                  <a:cubicBezTo>
                    <a:pt x="8609" y="4633"/>
                    <a:pt x="6196" y="2577"/>
                    <a:pt x="3358" y="338"/>
                  </a:cubicBezTo>
                  <a:cubicBezTo>
                    <a:pt x="3093" y="112"/>
                    <a:pt x="2768" y="0"/>
                    <a:pt x="2445" y="0"/>
                  </a:cubicBezTo>
                  <a:close/>
                </a:path>
              </a:pathLst>
            </a:custGeom>
            <a:solidFill>
              <a:srgbClr val="262626"/>
            </a:solidFill>
            <a:ln w="19050" cap="flat">
              <a:solidFill>
                <a:srgbClr val="262626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988" name="Google Shape;3073;p50"/>
          <p:cNvGrpSpPr/>
          <p:nvPr/>
        </p:nvGrpSpPr>
        <p:grpSpPr>
          <a:xfrm>
            <a:off x="7351625" y="1889984"/>
            <a:ext cx="444420" cy="613723"/>
            <a:chOff x="0" y="0"/>
            <a:chExt cx="444418" cy="613722"/>
          </a:xfrm>
        </p:grpSpPr>
        <p:sp>
          <p:nvSpPr>
            <p:cNvPr id="2986" name="Google Shape;3074;p50"/>
            <p:cNvSpPr/>
            <p:nvPr/>
          </p:nvSpPr>
          <p:spPr>
            <a:xfrm>
              <a:off x="3636" y="3770"/>
              <a:ext cx="437182" cy="606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5" h="21600" extrusionOk="0">
                  <a:moveTo>
                    <a:pt x="12212" y="0"/>
                  </a:moveTo>
                  <a:cubicBezTo>
                    <a:pt x="12095" y="0"/>
                    <a:pt x="11978" y="6"/>
                    <a:pt x="11858" y="21"/>
                  </a:cubicBezTo>
                  <a:cubicBezTo>
                    <a:pt x="9050" y="380"/>
                    <a:pt x="6142" y="612"/>
                    <a:pt x="3315" y="845"/>
                  </a:cubicBezTo>
                  <a:lnTo>
                    <a:pt x="2888" y="877"/>
                  </a:lnTo>
                  <a:cubicBezTo>
                    <a:pt x="1565" y="986"/>
                    <a:pt x="591" y="1747"/>
                    <a:pt x="510" y="2742"/>
                  </a:cubicBezTo>
                  <a:lnTo>
                    <a:pt x="448" y="3520"/>
                  </a:lnTo>
                  <a:cubicBezTo>
                    <a:pt x="284" y="5788"/>
                    <a:pt x="102" y="8152"/>
                    <a:pt x="691" y="10437"/>
                  </a:cubicBezTo>
                  <a:cubicBezTo>
                    <a:pt x="937" y="11402"/>
                    <a:pt x="2114" y="12116"/>
                    <a:pt x="3457" y="12116"/>
                  </a:cubicBezTo>
                  <a:cubicBezTo>
                    <a:pt x="4007" y="12116"/>
                    <a:pt x="4534" y="11993"/>
                    <a:pt x="4961" y="11760"/>
                  </a:cubicBezTo>
                  <a:cubicBezTo>
                    <a:pt x="6896" y="10717"/>
                    <a:pt x="8500" y="9925"/>
                    <a:pt x="10128" y="9925"/>
                  </a:cubicBezTo>
                  <a:cubicBezTo>
                    <a:pt x="10739" y="9925"/>
                    <a:pt x="11328" y="10049"/>
                    <a:pt x="11939" y="10267"/>
                  </a:cubicBezTo>
                  <a:cubicBezTo>
                    <a:pt x="12894" y="10625"/>
                    <a:pt x="13628" y="11278"/>
                    <a:pt x="13951" y="12069"/>
                  </a:cubicBezTo>
                  <a:cubicBezTo>
                    <a:pt x="14339" y="12972"/>
                    <a:pt x="14216" y="13966"/>
                    <a:pt x="13647" y="14807"/>
                  </a:cubicBezTo>
                  <a:cubicBezTo>
                    <a:pt x="12751" y="16098"/>
                    <a:pt x="10719" y="16859"/>
                    <a:pt x="8216" y="16859"/>
                  </a:cubicBezTo>
                  <a:cubicBezTo>
                    <a:pt x="6873" y="16859"/>
                    <a:pt x="5573" y="16627"/>
                    <a:pt x="4557" y="16206"/>
                  </a:cubicBezTo>
                  <a:cubicBezTo>
                    <a:pt x="4088" y="16004"/>
                    <a:pt x="3580" y="15910"/>
                    <a:pt x="3072" y="15910"/>
                  </a:cubicBezTo>
                  <a:cubicBezTo>
                    <a:pt x="1707" y="15910"/>
                    <a:pt x="468" y="16672"/>
                    <a:pt x="102" y="17715"/>
                  </a:cubicBezTo>
                  <a:cubicBezTo>
                    <a:pt x="-244" y="18741"/>
                    <a:pt x="306" y="19735"/>
                    <a:pt x="1545" y="20264"/>
                  </a:cubicBezTo>
                  <a:cubicBezTo>
                    <a:pt x="3560" y="21150"/>
                    <a:pt x="5877" y="21600"/>
                    <a:pt x="8216" y="21600"/>
                  </a:cubicBezTo>
                  <a:cubicBezTo>
                    <a:pt x="13605" y="21600"/>
                    <a:pt x="18183" y="19253"/>
                    <a:pt x="19910" y="15630"/>
                  </a:cubicBezTo>
                  <a:cubicBezTo>
                    <a:pt x="21356" y="12599"/>
                    <a:pt x="19383" y="8558"/>
                    <a:pt x="15601" y="6800"/>
                  </a:cubicBezTo>
                  <a:cubicBezTo>
                    <a:pt x="13890" y="6006"/>
                    <a:pt x="12101" y="5603"/>
                    <a:pt x="10312" y="5603"/>
                  </a:cubicBezTo>
                  <a:cubicBezTo>
                    <a:pt x="8827" y="5603"/>
                    <a:pt x="7323" y="5867"/>
                    <a:pt x="5757" y="6396"/>
                  </a:cubicBezTo>
                  <a:cubicBezTo>
                    <a:pt x="5734" y="6256"/>
                    <a:pt x="5734" y="6115"/>
                    <a:pt x="5715" y="5961"/>
                  </a:cubicBezTo>
                  <a:lnTo>
                    <a:pt x="5695" y="5697"/>
                  </a:lnTo>
                  <a:cubicBezTo>
                    <a:pt x="5673" y="5276"/>
                    <a:pt x="5654" y="4841"/>
                    <a:pt x="5654" y="4453"/>
                  </a:cubicBezTo>
                  <a:cubicBezTo>
                    <a:pt x="8054" y="4141"/>
                    <a:pt x="10555" y="3738"/>
                    <a:pt x="12955" y="3006"/>
                  </a:cubicBezTo>
                  <a:cubicBezTo>
                    <a:pt x="13890" y="2712"/>
                    <a:pt x="14401" y="1995"/>
                    <a:pt x="14216" y="1250"/>
                  </a:cubicBezTo>
                  <a:cubicBezTo>
                    <a:pt x="14035" y="512"/>
                    <a:pt x="13203" y="0"/>
                    <a:pt x="12212" y="0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>
              <a:solidFill>
                <a:srgbClr val="262626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87" name="Google Shape;3075;p50"/>
            <p:cNvSpPr/>
            <p:nvPr/>
          </p:nvSpPr>
          <p:spPr>
            <a:xfrm>
              <a:off x="0" y="0"/>
              <a:ext cx="444419" cy="6137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7" h="21600" extrusionOk="0">
                  <a:moveTo>
                    <a:pt x="12186" y="261"/>
                  </a:moveTo>
                  <a:cubicBezTo>
                    <a:pt x="13086" y="261"/>
                    <a:pt x="13825" y="723"/>
                    <a:pt x="13987" y="1397"/>
                  </a:cubicBezTo>
                  <a:cubicBezTo>
                    <a:pt x="14146" y="2073"/>
                    <a:pt x="13685" y="2718"/>
                    <a:pt x="12845" y="2979"/>
                  </a:cubicBezTo>
                  <a:cubicBezTo>
                    <a:pt x="10507" y="3699"/>
                    <a:pt x="8025" y="4100"/>
                    <a:pt x="5687" y="4405"/>
                  </a:cubicBezTo>
                  <a:cubicBezTo>
                    <a:pt x="5605" y="4422"/>
                    <a:pt x="5547" y="4468"/>
                    <a:pt x="5547" y="4529"/>
                  </a:cubicBezTo>
                  <a:cubicBezTo>
                    <a:pt x="5566" y="4928"/>
                    <a:pt x="5586" y="5343"/>
                    <a:pt x="5605" y="5772"/>
                  </a:cubicBezTo>
                  <a:lnTo>
                    <a:pt x="5646" y="6463"/>
                  </a:lnTo>
                  <a:cubicBezTo>
                    <a:pt x="5646" y="6510"/>
                    <a:pt x="5687" y="6539"/>
                    <a:pt x="5725" y="6571"/>
                  </a:cubicBezTo>
                  <a:cubicBezTo>
                    <a:pt x="5756" y="6579"/>
                    <a:pt x="5786" y="6581"/>
                    <a:pt x="5813" y="6581"/>
                  </a:cubicBezTo>
                  <a:cubicBezTo>
                    <a:pt x="5841" y="6581"/>
                    <a:pt x="5865" y="6579"/>
                    <a:pt x="5885" y="6571"/>
                  </a:cubicBezTo>
                  <a:cubicBezTo>
                    <a:pt x="7427" y="6048"/>
                    <a:pt x="8865" y="5787"/>
                    <a:pt x="10306" y="5787"/>
                  </a:cubicBezTo>
                  <a:cubicBezTo>
                    <a:pt x="12046" y="5787"/>
                    <a:pt x="13767" y="6187"/>
                    <a:pt x="15406" y="6954"/>
                  </a:cubicBezTo>
                  <a:cubicBezTo>
                    <a:pt x="19067" y="8659"/>
                    <a:pt x="20985" y="12590"/>
                    <a:pt x="19586" y="15520"/>
                  </a:cubicBezTo>
                  <a:cubicBezTo>
                    <a:pt x="17906" y="19051"/>
                    <a:pt x="13465" y="21339"/>
                    <a:pt x="8245" y="21339"/>
                  </a:cubicBezTo>
                  <a:cubicBezTo>
                    <a:pt x="5967" y="21339"/>
                    <a:pt x="3725" y="20894"/>
                    <a:pt x="1765" y="20035"/>
                  </a:cubicBezTo>
                  <a:cubicBezTo>
                    <a:pt x="626" y="19544"/>
                    <a:pt x="105" y="18606"/>
                    <a:pt x="426" y="17654"/>
                  </a:cubicBezTo>
                  <a:cubicBezTo>
                    <a:pt x="766" y="16672"/>
                    <a:pt x="1927" y="15967"/>
                    <a:pt x="3187" y="15967"/>
                  </a:cubicBezTo>
                  <a:cubicBezTo>
                    <a:pt x="3667" y="15967"/>
                    <a:pt x="4125" y="16057"/>
                    <a:pt x="4567" y="16243"/>
                  </a:cubicBezTo>
                  <a:cubicBezTo>
                    <a:pt x="5586" y="16672"/>
                    <a:pt x="6906" y="16902"/>
                    <a:pt x="8245" y="16902"/>
                  </a:cubicBezTo>
                  <a:cubicBezTo>
                    <a:pt x="10767" y="16902"/>
                    <a:pt x="12807" y="16120"/>
                    <a:pt x="13726" y="14814"/>
                  </a:cubicBezTo>
                  <a:cubicBezTo>
                    <a:pt x="14327" y="13955"/>
                    <a:pt x="14445" y="12941"/>
                    <a:pt x="14047" y="12021"/>
                  </a:cubicBezTo>
                  <a:cubicBezTo>
                    <a:pt x="13707" y="11191"/>
                    <a:pt x="12966" y="10531"/>
                    <a:pt x="11986" y="10163"/>
                  </a:cubicBezTo>
                  <a:cubicBezTo>
                    <a:pt x="11346" y="9933"/>
                    <a:pt x="10745" y="9811"/>
                    <a:pt x="10125" y="9811"/>
                  </a:cubicBezTo>
                  <a:cubicBezTo>
                    <a:pt x="8467" y="9811"/>
                    <a:pt x="6867" y="10607"/>
                    <a:pt x="4946" y="11637"/>
                  </a:cubicBezTo>
                  <a:cubicBezTo>
                    <a:pt x="4545" y="11867"/>
                    <a:pt x="4065" y="11974"/>
                    <a:pt x="3565" y="11974"/>
                  </a:cubicBezTo>
                  <a:cubicBezTo>
                    <a:pt x="2325" y="11974"/>
                    <a:pt x="1227" y="11298"/>
                    <a:pt x="1005" y="10424"/>
                  </a:cubicBezTo>
                  <a:cubicBezTo>
                    <a:pt x="426" y="8168"/>
                    <a:pt x="607" y="5848"/>
                    <a:pt x="785" y="3624"/>
                  </a:cubicBezTo>
                  <a:lnTo>
                    <a:pt x="846" y="2840"/>
                  </a:lnTo>
                  <a:cubicBezTo>
                    <a:pt x="906" y="1934"/>
                    <a:pt x="1806" y="1213"/>
                    <a:pt x="3025" y="1121"/>
                  </a:cubicBezTo>
                  <a:lnTo>
                    <a:pt x="3445" y="1089"/>
                  </a:lnTo>
                  <a:cubicBezTo>
                    <a:pt x="6225" y="860"/>
                    <a:pt x="9107" y="630"/>
                    <a:pt x="11865" y="276"/>
                  </a:cubicBezTo>
                  <a:cubicBezTo>
                    <a:pt x="11967" y="261"/>
                    <a:pt x="12085" y="261"/>
                    <a:pt x="12186" y="261"/>
                  </a:cubicBezTo>
                  <a:close/>
                  <a:moveTo>
                    <a:pt x="12186" y="0"/>
                  </a:moveTo>
                  <a:cubicBezTo>
                    <a:pt x="12066" y="0"/>
                    <a:pt x="11926" y="15"/>
                    <a:pt x="11805" y="32"/>
                  </a:cubicBezTo>
                  <a:cubicBezTo>
                    <a:pt x="9046" y="383"/>
                    <a:pt x="6187" y="615"/>
                    <a:pt x="3406" y="830"/>
                  </a:cubicBezTo>
                  <a:lnTo>
                    <a:pt x="2986" y="874"/>
                  </a:lnTo>
                  <a:cubicBezTo>
                    <a:pt x="1606" y="982"/>
                    <a:pt x="585" y="1780"/>
                    <a:pt x="505" y="2825"/>
                  </a:cubicBezTo>
                  <a:lnTo>
                    <a:pt x="445" y="3609"/>
                  </a:lnTo>
                  <a:cubicBezTo>
                    <a:pt x="266" y="5848"/>
                    <a:pt x="85" y="8182"/>
                    <a:pt x="667" y="10470"/>
                  </a:cubicBezTo>
                  <a:cubicBezTo>
                    <a:pt x="925" y="11469"/>
                    <a:pt x="2166" y="12236"/>
                    <a:pt x="3565" y="12236"/>
                  </a:cubicBezTo>
                  <a:cubicBezTo>
                    <a:pt x="4145" y="12236"/>
                    <a:pt x="4685" y="12097"/>
                    <a:pt x="5146" y="11852"/>
                  </a:cubicBezTo>
                  <a:cubicBezTo>
                    <a:pt x="7007" y="10839"/>
                    <a:pt x="8566" y="10070"/>
                    <a:pt x="10125" y="10070"/>
                  </a:cubicBezTo>
                  <a:cubicBezTo>
                    <a:pt x="10685" y="10070"/>
                    <a:pt x="11245" y="10177"/>
                    <a:pt x="11827" y="10392"/>
                  </a:cubicBezTo>
                  <a:cubicBezTo>
                    <a:pt x="12746" y="10732"/>
                    <a:pt x="13405" y="11330"/>
                    <a:pt x="13726" y="12097"/>
                  </a:cubicBezTo>
                  <a:cubicBezTo>
                    <a:pt x="14105" y="12956"/>
                    <a:pt x="13987" y="13894"/>
                    <a:pt x="13427" y="14692"/>
                  </a:cubicBezTo>
                  <a:cubicBezTo>
                    <a:pt x="12587" y="15920"/>
                    <a:pt x="10647" y="16658"/>
                    <a:pt x="8245" y="16658"/>
                  </a:cubicBezTo>
                  <a:cubicBezTo>
                    <a:pt x="6947" y="16658"/>
                    <a:pt x="5706" y="16426"/>
                    <a:pt x="4726" y="16013"/>
                  </a:cubicBezTo>
                  <a:cubicBezTo>
                    <a:pt x="4246" y="15813"/>
                    <a:pt x="3725" y="15705"/>
                    <a:pt x="3187" y="15705"/>
                  </a:cubicBezTo>
                  <a:cubicBezTo>
                    <a:pt x="1787" y="15705"/>
                    <a:pt x="486" y="16504"/>
                    <a:pt x="105" y="17593"/>
                  </a:cubicBezTo>
                  <a:cubicBezTo>
                    <a:pt x="-255" y="18667"/>
                    <a:pt x="327" y="19712"/>
                    <a:pt x="1587" y="20264"/>
                  </a:cubicBezTo>
                  <a:cubicBezTo>
                    <a:pt x="3607" y="21124"/>
                    <a:pt x="5907" y="21600"/>
                    <a:pt x="8245" y="21600"/>
                  </a:cubicBezTo>
                  <a:cubicBezTo>
                    <a:pt x="13605" y="21600"/>
                    <a:pt x="18186" y="19236"/>
                    <a:pt x="19907" y="15613"/>
                  </a:cubicBezTo>
                  <a:cubicBezTo>
                    <a:pt x="21345" y="12558"/>
                    <a:pt x="19366" y="8505"/>
                    <a:pt x="15587" y="6739"/>
                  </a:cubicBezTo>
                  <a:cubicBezTo>
                    <a:pt x="13885" y="5941"/>
                    <a:pt x="12107" y="5526"/>
                    <a:pt x="10306" y="5526"/>
                  </a:cubicBezTo>
                  <a:cubicBezTo>
                    <a:pt x="8887" y="5526"/>
                    <a:pt x="7466" y="5772"/>
                    <a:pt x="5967" y="6263"/>
                  </a:cubicBezTo>
                  <a:lnTo>
                    <a:pt x="5945" y="5758"/>
                  </a:lnTo>
                  <a:cubicBezTo>
                    <a:pt x="5926" y="5374"/>
                    <a:pt x="5907" y="4989"/>
                    <a:pt x="5885" y="4637"/>
                  </a:cubicBezTo>
                  <a:cubicBezTo>
                    <a:pt x="8207" y="4329"/>
                    <a:pt x="10647" y="3931"/>
                    <a:pt x="12966" y="3223"/>
                  </a:cubicBezTo>
                  <a:cubicBezTo>
                    <a:pt x="13965" y="2918"/>
                    <a:pt x="14505" y="2149"/>
                    <a:pt x="14305" y="1350"/>
                  </a:cubicBezTo>
                  <a:cubicBezTo>
                    <a:pt x="14105" y="552"/>
                    <a:pt x="13246" y="0"/>
                    <a:pt x="12186" y="0"/>
                  </a:cubicBezTo>
                  <a:close/>
                </a:path>
              </a:pathLst>
            </a:custGeom>
            <a:solidFill>
              <a:srgbClr val="262626"/>
            </a:solidFill>
            <a:ln w="19050" cap="flat">
              <a:solidFill>
                <a:srgbClr val="262626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  <p:grpSp>
        <p:nvGrpSpPr>
          <p:cNvPr id="2999" name="Google Shape;3076;p50"/>
          <p:cNvGrpSpPr/>
          <p:nvPr/>
        </p:nvGrpSpPr>
        <p:grpSpPr>
          <a:xfrm>
            <a:off x="235810" y="415075"/>
            <a:ext cx="1389638" cy="911274"/>
            <a:chOff x="0" y="0"/>
            <a:chExt cx="1389636" cy="911273"/>
          </a:xfrm>
        </p:grpSpPr>
        <p:sp>
          <p:nvSpPr>
            <p:cNvPr id="2989" name="Google Shape;3077;p50"/>
            <p:cNvSpPr/>
            <p:nvPr/>
          </p:nvSpPr>
          <p:spPr>
            <a:xfrm rot="16076232">
              <a:off x="364176" y="-31379"/>
              <a:ext cx="675021" cy="909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9" h="21600" extrusionOk="0">
                  <a:moveTo>
                    <a:pt x="6626" y="0"/>
                  </a:moveTo>
                  <a:cubicBezTo>
                    <a:pt x="6535" y="0"/>
                    <a:pt x="6446" y="18"/>
                    <a:pt x="6365" y="53"/>
                  </a:cubicBezTo>
                  <a:cubicBezTo>
                    <a:pt x="6049" y="192"/>
                    <a:pt x="5747" y="332"/>
                    <a:pt x="5429" y="472"/>
                  </a:cubicBezTo>
                  <a:cubicBezTo>
                    <a:pt x="4825" y="761"/>
                    <a:pt x="4221" y="1074"/>
                    <a:pt x="3603" y="1353"/>
                  </a:cubicBezTo>
                  <a:cubicBezTo>
                    <a:pt x="2523" y="1816"/>
                    <a:pt x="1415" y="2267"/>
                    <a:pt x="321" y="2729"/>
                  </a:cubicBezTo>
                  <a:cubicBezTo>
                    <a:pt x="19" y="2847"/>
                    <a:pt x="-96" y="3138"/>
                    <a:pt x="92" y="3374"/>
                  </a:cubicBezTo>
                  <a:cubicBezTo>
                    <a:pt x="2408" y="6340"/>
                    <a:pt x="4740" y="9309"/>
                    <a:pt x="7057" y="12286"/>
                  </a:cubicBezTo>
                  <a:cubicBezTo>
                    <a:pt x="9403" y="15285"/>
                    <a:pt x="11747" y="18284"/>
                    <a:pt x="14093" y="21284"/>
                  </a:cubicBezTo>
                  <a:cubicBezTo>
                    <a:pt x="14166" y="21360"/>
                    <a:pt x="14223" y="21445"/>
                    <a:pt x="14294" y="21510"/>
                  </a:cubicBezTo>
                  <a:cubicBezTo>
                    <a:pt x="14381" y="21570"/>
                    <a:pt x="14462" y="21600"/>
                    <a:pt x="14533" y="21600"/>
                  </a:cubicBezTo>
                  <a:cubicBezTo>
                    <a:pt x="14626" y="21600"/>
                    <a:pt x="14705" y="21548"/>
                    <a:pt x="14770" y="21445"/>
                  </a:cubicBezTo>
                  <a:cubicBezTo>
                    <a:pt x="14885" y="21273"/>
                    <a:pt x="14985" y="21101"/>
                    <a:pt x="15116" y="20929"/>
                  </a:cubicBezTo>
                  <a:cubicBezTo>
                    <a:pt x="15218" y="20781"/>
                    <a:pt x="15307" y="20718"/>
                    <a:pt x="15461" y="20718"/>
                  </a:cubicBezTo>
                  <a:cubicBezTo>
                    <a:pt x="15520" y="20718"/>
                    <a:pt x="15592" y="20728"/>
                    <a:pt x="15676" y="20746"/>
                  </a:cubicBezTo>
                  <a:cubicBezTo>
                    <a:pt x="16079" y="20833"/>
                    <a:pt x="16482" y="20939"/>
                    <a:pt x="16885" y="21036"/>
                  </a:cubicBezTo>
                  <a:cubicBezTo>
                    <a:pt x="16962" y="21054"/>
                    <a:pt x="17017" y="21064"/>
                    <a:pt x="17059" y="21064"/>
                  </a:cubicBezTo>
                  <a:cubicBezTo>
                    <a:pt x="17144" y="21064"/>
                    <a:pt x="17173" y="21022"/>
                    <a:pt x="17201" y="20908"/>
                  </a:cubicBezTo>
                  <a:cubicBezTo>
                    <a:pt x="17288" y="20650"/>
                    <a:pt x="17345" y="20380"/>
                    <a:pt x="17418" y="20112"/>
                  </a:cubicBezTo>
                  <a:cubicBezTo>
                    <a:pt x="17495" y="19856"/>
                    <a:pt x="17606" y="19752"/>
                    <a:pt x="17857" y="19752"/>
                  </a:cubicBezTo>
                  <a:cubicBezTo>
                    <a:pt x="17932" y="19752"/>
                    <a:pt x="18019" y="19762"/>
                    <a:pt x="18123" y="19778"/>
                  </a:cubicBezTo>
                  <a:cubicBezTo>
                    <a:pt x="18540" y="19843"/>
                    <a:pt x="18957" y="19918"/>
                    <a:pt x="19375" y="19993"/>
                  </a:cubicBezTo>
                  <a:cubicBezTo>
                    <a:pt x="19446" y="20002"/>
                    <a:pt x="19502" y="20008"/>
                    <a:pt x="19545" y="20008"/>
                  </a:cubicBezTo>
                  <a:cubicBezTo>
                    <a:pt x="19662" y="20008"/>
                    <a:pt x="19701" y="19970"/>
                    <a:pt x="19762" y="19853"/>
                  </a:cubicBezTo>
                  <a:cubicBezTo>
                    <a:pt x="19778" y="19811"/>
                    <a:pt x="19792" y="19768"/>
                    <a:pt x="19806" y="19735"/>
                  </a:cubicBezTo>
                  <a:cubicBezTo>
                    <a:pt x="19920" y="19402"/>
                    <a:pt x="20037" y="19069"/>
                    <a:pt x="20165" y="18737"/>
                  </a:cubicBezTo>
                  <a:cubicBezTo>
                    <a:pt x="20234" y="18520"/>
                    <a:pt x="20369" y="18430"/>
                    <a:pt x="20605" y="18430"/>
                  </a:cubicBezTo>
                  <a:cubicBezTo>
                    <a:pt x="20663" y="18430"/>
                    <a:pt x="20728" y="18436"/>
                    <a:pt x="20799" y="18446"/>
                  </a:cubicBezTo>
                  <a:cubicBezTo>
                    <a:pt x="20900" y="18456"/>
                    <a:pt x="21014" y="18489"/>
                    <a:pt x="21115" y="18509"/>
                  </a:cubicBezTo>
                  <a:cubicBezTo>
                    <a:pt x="21188" y="18521"/>
                    <a:pt x="21273" y="18521"/>
                    <a:pt x="21346" y="18521"/>
                  </a:cubicBezTo>
                  <a:cubicBezTo>
                    <a:pt x="21447" y="18521"/>
                    <a:pt x="21504" y="18456"/>
                    <a:pt x="21447" y="18391"/>
                  </a:cubicBezTo>
                  <a:cubicBezTo>
                    <a:pt x="21389" y="18316"/>
                    <a:pt x="21316" y="18231"/>
                    <a:pt x="21259" y="18145"/>
                  </a:cubicBezTo>
                  <a:cubicBezTo>
                    <a:pt x="16956" y="12694"/>
                    <a:pt x="12653" y="7233"/>
                    <a:pt x="8336" y="1784"/>
                  </a:cubicBezTo>
                  <a:cubicBezTo>
                    <a:pt x="7920" y="1257"/>
                    <a:pt x="7517" y="718"/>
                    <a:pt x="7084" y="192"/>
                  </a:cubicBezTo>
                  <a:cubicBezTo>
                    <a:pt x="6987" y="69"/>
                    <a:pt x="6808" y="0"/>
                    <a:pt x="6626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90" name="Google Shape;3078;p50"/>
            <p:cNvSpPr/>
            <p:nvPr/>
          </p:nvSpPr>
          <p:spPr>
            <a:xfrm rot="16076232">
              <a:off x="27637" y="638312"/>
              <a:ext cx="265016" cy="234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6" h="21600" extrusionOk="0">
                  <a:moveTo>
                    <a:pt x="11590" y="0"/>
                  </a:moveTo>
                  <a:cubicBezTo>
                    <a:pt x="10401" y="0"/>
                    <a:pt x="9283" y="235"/>
                    <a:pt x="8375" y="572"/>
                  </a:cubicBezTo>
                  <a:cubicBezTo>
                    <a:pt x="6179" y="1408"/>
                    <a:pt x="4353" y="2993"/>
                    <a:pt x="2708" y="4785"/>
                  </a:cubicBezTo>
                  <a:cubicBezTo>
                    <a:pt x="993" y="6662"/>
                    <a:pt x="75" y="9083"/>
                    <a:pt x="5" y="11750"/>
                  </a:cubicBezTo>
                  <a:cubicBezTo>
                    <a:pt x="-35" y="13421"/>
                    <a:pt x="186" y="15127"/>
                    <a:pt x="441" y="16758"/>
                  </a:cubicBezTo>
                  <a:cubicBezTo>
                    <a:pt x="697" y="18298"/>
                    <a:pt x="1429" y="19591"/>
                    <a:pt x="2272" y="20799"/>
                  </a:cubicBezTo>
                  <a:cubicBezTo>
                    <a:pt x="2643" y="21377"/>
                    <a:pt x="3089" y="21600"/>
                    <a:pt x="3601" y="21600"/>
                  </a:cubicBezTo>
                  <a:cubicBezTo>
                    <a:pt x="3792" y="21600"/>
                    <a:pt x="3997" y="21566"/>
                    <a:pt x="4208" y="21508"/>
                  </a:cubicBezTo>
                  <a:cubicBezTo>
                    <a:pt x="4644" y="21428"/>
                    <a:pt x="5085" y="21136"/>
                    <a:pt x="5522" y="21010"/>
                  </a:cubicBezTo>
                  <a:cubicBezTo>
                    <a:pt x="7643" y="20341"/>
                    <a:pt x="9504" y="19173"/>
                    <a:pt x="11294" y="17840"/>
                  </a:cubicBezTo>
                  <a:cubicBezTo>
                    <a:pt x="11956" y="17382"/>
                    <a:pt x="12613" y="16924"/>
                    <a:pt x="13270" y="16466"/>
                  </a:cubicBezTo>
                  <a:cubicBezTo>
                    <a:pt x="14915" y="15293"/>
                    <a:pt x="16560" y="14171"/>
                    <a:pt x="18165" y="12958"/>
                  </a:cubicBezTo>
                  <a:cubicBezTo>
                    <a:pt x="19083" y="12294"/>
                    <a:pt x="19960" y="11584"/>
                    <a:pt x="20798" y="10789"/>
                  </a:cubicBezTo>
                  <a:cubicBezTo>
                    <a:pt x="21455" y="10205"/>
                    <a:pt x="21565" y="9329"/>
                    <a:pt x="21199" y="8453"/>
                  </a:cubicBezTo>
                  <a:cubicBezTo>
                    <a:pt x="20983" y="7955"/>
                    <a:pt x="19042" y="4705"/>
                    <a:pt x="18275" y="3577"/>
                  </a:cubicBezTo>
                  <a:cubicBezTo>
                    <a:pt x="16470" y="881"/>
                    <a:pt x="13897" y="0"/>
                    <a:pt x="1159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91" name="Google Shape;3079;p50"/>
            <p:cNvSpPr/>
            <p:nvPr/>
          </p:nvSpPr>
          <p:spPr>
            <a:xfrm rot="16076232">
              <a:off x="1033326" y="41105"/>
              <a:ext cx="234410" cy="2302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1600" extrusionOk="0">
                  <a:moveTo>
                    <a:pt x="17116" y="0"/>
                  </a:moveTo>
                  <a:cubicBezTo>
                    <a:pt x="16568" y="0"/>
                    <a:pt x="16256" y="349"/>
                    <a:pt x="16098" y="1106"/>
                  </a:cubicBezTo>
                  <a:cubicBezTo>
                    <a:pt x="15849" y="2079"/>
                    <a:pt x="15606" y="3098"/>
                    <a:pt x="15357" y="4117"/>
                  </a:cubicBezTo>
                  <a:cubicBezTo>
                    <a:pt x="15000" y="5352"/>
                    <a:pt x="14559" y="5812"/>
                    <a:pt x="13507" y="5812"/>
                  </a:cubicBezTo>
                  <a:cubicBezTo>
                    <a:pt x="13332" y="5812"/>
                    <a:pt x="13139" y="5800"/>
                    <a:pt x="12924" y="5771"/>
                  </a:cubicBezTo>
                  <a:cubicBezTo>
                    <a:pt x="11895" y="5643"/>
                    <a:pt x="10820" y="5433"/>
                    <a:pt x="9790" y="5224"/>
                  </a:cubicBezTo>
                  <a:cubicBezTo>
                    <a:pt x="9677" y="5195"/>
                    <a:pt x="9575" y="5183"/>
                    <a:pt x="9479" y="5183"/>
                  </a:cubicBezTo>
                  <a:cubicBezTo>
                    <a:pt x="9077" y="5183"/>
                    <a:pt x="8794" y="5399"/>
                    <a:pt x="8596" y="5771"/>
                  </a:cubicBezTo>
                  <a:cubicBezTo>
                    <a:pt x="8472" y="6068"/>
                    <a:pt x="8347" y="6453"/>
                    <a:pt x="8308" y="6790"/>
                  </a:cubicBezTo>
                  <a:cubicBezTo>
                    <a:pt x="8144" y="7513"/>
                    <a:pt x="8059" y="8322"/>
                    <a:pt x="7855" y="9038"/>
                  </a:cubicBezTo>
                  <a:cubicBezTo>
                    <a:pt x="7623" y="9958"/>
                    <a:pt x="7329" y="10343"/>
                    <a:pt x="6752" y="10343"/>
                  </a:cubicBezTo>
                  <a:cubicBezTo>
                    <a:pt x="6503" y="10343"/>
                    <a:pt x="6203" y="10273"/>
                    <a:pt x="5830" y="10145"/>
                  </a:cubicBezTo>
                  <a:cubicBezTo>
                    <a:pt x="4845" y="9807"/>
                    <a:pt x="3855" y="9382"/>
                    <a:pt x="2826" y="9038"/>
                  </a:cubicBezTo>
                  <a:cubicBezTo>
                    <a:pt x="2554" y="8945"/>
                    <a:pt x="2345" y="8893"/>
                    <a:pt x="2169" y="8893"/>
                  </a:cubicBezTo>
                  <a:cubicBezTo>
                    <a:pt x="1796" y="8893"/>
                    <a:pt x="1575" y="9120"/>
                    <a:pt x="1298" y="9632"/>
                  </a:cubicBezTo>
                  <a:cubicBezTo>
                    <a:pt x="925" y="10314"/>
                    <a:pt x="597" y="10995"/>
                    <a:pt x="308" y="11717"/>
                  </a:cubicBezTo>
                  <a:cubicBezTo>
                    <a:pt x="-184" y="12818"/>
                    <a:pt x="-144" y="12987"/>
                    <a:pt x="846" y="13709"/>
                  </a:cubicBezTo>
                  <a:cubicBezTo>
                    <a:pt x="3980" y="15875"/>
                    <a:pt x="7154" y="18083"/>
                    <a:pt x="10327" y="20284"/>
                  </a:cubicBezTo>
                  <a:cubicBezTo>
                    <a:pt x="10740" y="20587"/>
                    <a:pt x="11193" y="20837"/>
                    <a:pt x="11685" y="21093"/>
                  </a:cubicBezTo>
                  <a:cubicBezTo>
                    <a:pt x="12268" y="21414"/>
                    <a:pt x="12862" y="21600"/>
                    <a:pt x="13467" y="21600"/>
                  </a:cubicBezTo>
                  <a:cubicBezTo>
                    <a:pt x="13977" y="21600"/>
                    <a:pt x="14497" y="21472"/>
                    <a:pt x="15029" y="21181"/>
                  </a:cubicBezTo>
                  <a:cubicBezTo>
                    <a:pt x="16635" y="20284"/>
                    <a:pt x="20466" y="18251"/>
                    <a:pt x="20635" y="18036"/>
                  </a:cubicBezTo>
                  <a:cubicBezTo>
                    <a:pt x="21331" y="17232"/>
                    <a:pt x="21416" y="16213"/>
                    <a:pt x="21331" y="15235"/>
                  </a:cubicBezTo>
                  <a:cubicBezTo>
                    <a:pt x="20963" y="10739"/>
                    <a:pt x="20550" y="6237"/>
                    <a:pt x="20137" y="1782"/>
                  </a:cubicBezTo>
                  <a:cubicBezTo>
                    <a:pt x="20098" y="1316"/>
                    <a:pt x="19973" y="1019"/>
                    <a:pt x="19600" y="850"/>
                  </a:cubicBezTo>
                  <a:cubicBezTo>
                    <a:pt x="18944" y="553"/>
                    <a:pt x="18321" y="297"/>
                    <a:pt x="17665" y="87"/>
                  </a:cubicBezTo>
                  <a:cubicBezTo>
                    <a:pt x="17461" y="29"/>
                    <a:pt x="17280" y="0"/>
                    <a:pt x="17116" y="0"/>
                  </a:cubicBezTo>
                  <a:close/>
                </a:path>
              </a:pathLst>
            </a:custGeom>
            <a:solidFill>
              <a:srgbClr val="FEF8F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92" name="Google Shape;3080;p50"/>
            <p:cNvSpPr/>
            <p:nvPr/>
          </p:nvSpPr>
          <p:spPr>
            <a:xfrm rot="16076232">
              <a:off x="129462" y="606439"/>
              <a:ext cx="272907" cy="192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5" h="21600" extrusionOk="0">
                  <a:moveTo>
                    <a:pt x="18393" y="0"/>
                  </a:moveTo>
                  <a:cubicBezTo>
                    <a:pt x="18247" y="0"/>
                    <a:pt x="18097" y="77"/>
                    <a:pt x="17956" y="153"/>
                  </a:cubicBezTo>
                  <a:cubicBezTo>
                    <a:pt x="17709" y="251"/>
                    <a:pt x="17534" y="557"/>
                    <a:pt x="17354" y="759"/>
                  </a:cubicBezTo>
                  <a:cubicBezTo>
                    <a:pt x="17000" y="1113"/>
                    <a:pt x="16685" y="1517"/>
                    <a:pt x="16297" y="1823"/>
                  </a:cubicBezTo>
                  <a:cubicBezTo>
                    <a:pt x="13924" y="4057"/>
                    <a:pt x="11557" y="6284"/>
                    <a:pt x="9155" y="8413"/>
                  </a:cubicBezTo>
                  <a:cubicBezTo>
                    <a:pt x="6608" y="10696"/>
                    <a:pt x="3993" y="12881"/>
                    <a:pt x="1164" y="14349"/>
                  </a:cubicBezTo>
                  <a:cubicBezTo>
                    <a:pt x="917" y="14502"/>
                    <a:pt x="669" y="14599"/>
                    <a:pt x="422" y="14753"/>
                  </a:cubicBezTo>
                  <a:cubicBezTo>
                    <a:pt x="102" y="14906"/>
                    <a:pt x="-73" y="15261"/>
                    <a:pt x="29" y="15720"/>
                  </a:cubicBezTo>
                  <a:cubicBezTo>
                    <a:pt x="111" y="16103"/>
                    <a:pt x="271" y="16284"/>
                    <a:pt x="500" y="16284"/>
                  </a:cubicBezTo>
                  <a:cubicBezTo>
                    <a:pt x="572" y="16284"/>
                    <a:pt x="650" y="16263"/>
                    <a:pt x="737" y="16228"/>
                  </a:cubicBezTo>
                  <a:cubicBezTo>
                    <a:pt x="844" y="16228"/>
                    <a:pt x="951" y="16172"/>
                    <a:pt x="1057" y="16123"/>
                  </a:cubicBezTo>
                  <a:cubicBezTo>
                    <a:pt x="2435" y="15462"/>
                    <a:pt x="3813" y="14801"/>
                    <a:pt x="5191" y="14091"/>
                  </a:cubicBezTo>
                  <a:cubicBezTo>
                    <a:pt x="6113" y="13639"/>
                    <a:pt x="7069" y="13180"/>
                    <a:pt x="7986" y="12728"/>
                  </a:cubicBezTo>
                  <a:cubicBezTo>
                    <a:pt x="8015" y="12714"/>
                    <a:pt x="8039" y="12707"/>
                    <a:pt x="8063" y="12707"/>
                  </a:cubicBezTo>
                  <a:cubicBezTo>
                    <a:pt x="8131" y="12707"/>
                    <a:pt x="8180" y="12755"/>
                    <a:pt x="8233" y="12825"/>
                  </a:cubicBezTo>
                  <a:cubicBezTo>
                    <a:pt x="8306" y="12929"/>
                    <a:pt x="8306" y="13082"/>
                    <a:pt x="8267" y="13180"/>
                  </a:cubicBezTo>
                  <a:cubicBezTo>
                    <a:pt x="8126" y="13486"/>
                    <a:pt x="8020" y="13841"/>
                    <a:pt x="7845" y="14043"/>
                  </a:cubicBezTo>
                  <a:cubicBezTo>
                    <a:pt x="7457" y="14502"/>
                    <a:pt x="7030" y="14954"/>
                    <a:pt x="6574" y="15261"/>
                  </a:cubicBezTo>
                  <a:cubicBezTo>
                    <a:pt x="5089" y="16430"/>
                    <a:pt x="3498" y="17237"/>
                    <a:pt x="1868" y="17696"/>
                  </a:cubicBezTo>
                  <a:cubicBezTo>
                    <a:pt x="1125" y="17947"/>
                    <a:pt x="737" y="18761"/>
                    <a:pt x="878" y="19624"/>
                  </a:cubicBezTo>
                  <a:cubicBezTo>
                    <a:pt x="985" y="20180"/>
                    <a:pt x="1373" y="20737"/>
                    <a:pt x="1727" y="21043"/>
                  </a:cubicBezTo>
                  <a:cubicBezTo>
                    <a:pt x="2207" y="21419"/>
                    <a:pt x="2683" y="21600"/>
                    <a:pt x="3158" y="21600"/>
                  </a:cubicBezTo>
                  <a:cubicBezTo>
                    <a:pt x="3697" y="21600"/>
                    <a:pt x="4240" y="21370"/>
                    <a:pt x="4803" y="20939"/>
                  </a:cubicBezTo>
                  <a:cubicBezTo>
                    <a:pt x="8199" y="18100"/>
                    <a:pt x="11629" y="15462"/>
                    <a:pt x="14987" y="12574"/>
                  </a:cubicBezTo>
                  <a:cubicBezTo>
                    <a:pt x="16860" y="11002"/>
                    <a:pt x="18626" y="9123"/>
                    <a:pt x="20431" y="7348"/>
                  </a:cubicBezTo>
                  <a:cubicBezTo>
                    <a:pt x="21173" y="6639"/>
                    <a:pt x="21527" y="4662"/>
                    <a:pt x="21207" y="3493"/>
                  </a:cubicBezTo>
                  <a:cubicBezTo>
                    <a:pt x="21173" y="3291"/>
                    <a:pt x="21066" y="3090"/>
                    <a:pt x="20925" y="2937"/>
                  </a:cubicBezTo>
                  <a:cubicBezTo>
                    <a:pt x="20707" y="2623"/>
                    <a:pt x="20464" y="2456"/>
                    <a:pt x="20198" y="2456"/>
                  </a:cubicBezTo>
                  <a:cubicBezTo>
                    <a:pt x="19868" y="2456"/>
                    <a:pt x="19499" y="2707"/>
                    <a:pt x="19087" y="3243"/>
                  </a:cubicBezTo>
                  <a:cubicBezTo>
                    <a:pt x="17568" y="5275"/>
                    <a:pt x="15836" y="6840"/>
                    <a:pt x="14065" y="8260"/>
                  </a:cubicBezTo>
                  <a:cubicBezTo>
                    <a:pt x="13818" y="8469"/>
                    <a:pt x="13536" y="8615"/>
                    <a:pt x="13289" y="8824"/>
                  </a:cubicBezTo>
                  <a:cubicBezTo>
                    <a:pt x="13124" y="8914"/>
                    <a:pt x="12949" y="9012"/>
                    <a:pt x="12789" y="9012"/>
                  </a:cubicBezTo>
                  <a:cubicBezTo>
                    <a:pt x="12609" y="9012"/>
                    <a:pt x="12445" y="8893"/>
                    <a:pt x="12333" y="8518"/>
                  </a:cubicBezTo>
                  <a:cubicBezTo>
                    <a:pt x="12158" y="8010"/>
                    <a:pt x="12406" y="7655"/>
                    <a:pt x="12726" y="7404"/>
                  </a:cubicBezTo>
                  <a:cubicBezTo>
                    <a:pt x="12867" y="7300"/>
                    <a:pt x="13041" y="7147"/>
                    <a:pt x="13221" y="6994"/>
                  </a:cubicBezTo>
                  <a:cubicBezTo>
                    <a:pt x="14104" y="6235"/>
                    <a:pt x="15021" y="5574"/>
                    <a:pt x="15836" y="4711"/>
                  </a:cubicBezTo>
                  <a:cubicBezTo>
                    <a:pt x="16826" y="3751"/>
                    <a:pt x="17743" y="2582"/>
                    <a:pt x="18664" y="1468"/>
                  </a:cubicBezTo>
                  <a:cubicBezTo>
                    <a:pt x="18878" y="1218"/>
                    <a:pt x="19053" y="759"/>
                    <a:pt x="18805" y="299"/>
                  </a:cubicBezTo>
                  <a:cubicBezTo>
                    <a:pt x="18679" y="77"/>
                    <a:pt x="18538" y="0"/>
                    <a:pt x="18393" y="0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93" name="Google Shape;3081;p50"/>
            <p:cNvSpPr/>
            <p:nvPr/>
          </p:nvSpPr>
          <p:spPr>
            <a:xfrm rot="16076232">
              <a:off x="1250852" y="15189"/>
              <a:ext cx="78317" cy="892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8" h="21600" extrusionOk="0">
                  <a:moveTo>
                    <a:pt x="16595" y="0"/>
                  </a:moveTo>
                  <a:cubicBezTo>
                    <a:pt x="16411" y="0"/>
                    <a:pt x="16228" y="15"/>
                    <a:pt x="16044" y="45"/>
                  </a:cubicBezTo>
                  <a:cubicBezTo>
                    <a:pt x="15327" y="150"/>
                    <a:pt x="14477" y="376"/>
                    <a:pt x="13743" y="691"/>
                  </a:cubicBezTo>
                  <a:cubicBezTo>
                    <a:pt x="9723" y="2555"/>
                    <a:pt x="5837" y="4419"/>
                    <a:pt x="1950" y="6283"/>
                  </a:cubicBezTo>
                  <a:cubicBezTo>
                    <a:pt x="-485" y="7486"/>
                    <a:pt x="-485" y="8042"/>
                    <a:pt x="1100" y="10011"/>
                  </a:cubicBezTo>
                  <a:cubicBezTo>
                    <a:pt x="1467" y="10552"/>
                    <a:pt x="2067" y="10988"/>
                    <a:pt x="2684" y="11439"/>
                  </a:cubicBezTo>
                  <a:cubicBezTo>
                    <a:pt x="7054" y="14175"/>
                    <a:pt x="15194" y="19105"/>
                    <a:pt x="19080" y="21405"/>
                  </a:cubicBezTo>
                  <a:cubicBezTo>
                    <a:pt x="19297" y="21540"/>
                    <a:pt x="19547" y="21600"/>
                    <a:pt x="19781" y="21600"/>
                  </a:cubicBezTo>
                  <a:cubicBezTo>
                    <a:pt x="20464" y="21600"/>
                    <a:pt x="21115" y="21074"/>
                    <a:pt x="21032" y="20413"/>
                  </a:cubicBezTo>
                  <a:cubicBezTo>
                    <a:pt x="20298" y="13949"/>
                    <a:pt x="19697" y="7816"/>
                    <a:pt x="18963" y="1684"/>
                  </a:cubicBezTo>
                  <a:cubicBezTo>
                    <a:pt x="18747" y="631"/>
                    <a:pt x="17796" y="0"/>
                    <a:pt x="16595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94" name="Google Shape;3082;p50"/>
            <p:cNvSpPr/>
            <p:nvPr/>
          </p:nvSpPr>
          <p:spPr>
            <a:xfrm rot="16076232">
              <a:off x="263368" y="-224093"/>
              <a:ext cx="862901" cy="13594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8" h="21600" extrusionOk="0">
                  <a:moveTo>
                    <a:pt x="4052" y="277"/>
                  </a:moveTo>
                  <a:cubicBezTo>
                    <a:pt x="4766" y="277"/>
                    <a:pt x="5563" y="429"/>
                    <a:pt x="6122" y="894"/>
                  </a:cubicBezTo>
                  <a:cubicBezTo>
                    <a:pt x="6359" y="1088"/>
                    <a:pt x="6960" y="1648"/>
                    <a:pt x="7027" y="1734"/>
                  </a:cubicBezTo>
                  <a:cubicBezTo>
                    <a:pt x="7140" y="1885"/>
                    <a:pt x="7106" y="2036"/>
                    <a:pt x="6903" y="2137"/>
                  </a:cubicBezTo>
                  <a:cubicBezTo>
                    <a:pt x="6643" y="2274"/>
                    <a:pt x="6372" y="2396"/>
                    <a:pt x="6088" y="2511"/>
                  </a:cubicBezTo>
                  <a:cubicBezTo>
                    <a:pt x="5591" y="2720"/>
                    <a:pt x="5081" y="2913"/>
                    <a:pt x="4572" y="3115"/>
                  </a:cubicBezTo>
                  <a:cubicBezTo>
                    <a:pt x="4369" y="3194"/>
                    <a:pt x="4165" y="3273"/>
                    <a:pt x="3960" y="3352"/>
                  </a:cubicBezTo>
                  <a:cubicBezTo>
                    <a:pt x="3406" y="3582"/>
                    <a:pt x="2830" y="3783"/>
                    <a:pt x="2173" y="3899"/>
                  </a:cubicBezTo>
                  <a:cubicBezTo>
                    <a:pt x="2038" y="3920"/>
                    <a:pt x="1902" y="3963"/>
                    <a:pt x="1767" y="3985"/>
                  </a:cubicBezTo>
                  <a:cubicBezTo>
                    <a:pt x="1701" y="3994"/>
                    <a:pt x="1638" y="4000"/>
                    <a:pt x="1579" y="4000"/>
                  </a:cubicBezTo>
                  <a:cubicBezTo>
                    <a:pt x="1420" y="4000"/>
                    <a:pt x="1282" y="3962"/>
                    <a:pt x="1167" y="3862"/>
                  </a:cubicBezTo>
                  <a:cubicBezTo>
                    <a:pt x="906" y="3654"/>
                    <a:pt x="680" y="3431"/>
                    <a:pt x="601" y="3166"/>
                  </a:cubicBezTo>
                  <a:cubicBezTo>
                    <a:pt x="521" y="2885"/>
                    <a:pt x="453" y="2591"/>
                    <a:pt x="466" y="2303"/>
                  </a:cubicBezTo>
                  <a:cubicBezTo>
                    <a:pt x="487" y="1843"/>
                    <a:pt x="771" y="1426"/>
                    <a:pt x="1302" y="1102"/>
                  </a:cubicBezTo>
                  <a:cubicBezTo>
                    <a:pt x="1812" y="793"/>
                    <a:pt x="2377" y="520"/>
                    <a:pt x="3057" y="376"/>
                  </a:cubicBezTo>
                  <a:cubicBezTo>
                    <a:pt x="3338" y="318"/>
                    <a:pt x="3684" y="277"/>
                    <a:pt x="4052" y="277"/>
                  </a:cubicBezTo>
                  <a:close/>
                  <a:moveTo>
                    <a:pt x="7472" y="2317"/>
                  </a:moveTo>
                  <a:cubicBezTo>
                    <a:pt x="7519" y="2317"/>
                    <a:pt x="7564" y="2328"/>
                    <a:pt x="7604" y="2360"/>
                  </a:cubicBezTo>
                  <a:cubicBezTo>
                    <a:pt x="7684" y="2425"/>
                    <a:pt x="7628" y="2490"/>
                    <a:pt x="7559" y="2526"/>
                  </a:cubicBezTo>
                  <a:cubicBezTo>
                    <a:pt x="7264" y="2683"/>
                    <a:pt x="6971" y="2849"/>
                    <a:pt x="6654" y="2985"/>
                  </a:cubicBezTo>
                  <a:cubicBezTo>
                    <a:pt x="6393" y="3108"/>
                    <a:pt x="6100" y="3201"/>
                    <a:pt x="5817" y="3309"/>
                  </a:cubicBezTo>
                  <a:cubicBezTo>
                    <a:pt x="5760" y="3331"/>
                    <a:pt x="5704" y="3352"/>
                    <a:pt x="5659" y="3367"/>
                  </a:cubicBezTo>
                  <a:cubicBezTo>
                    <a:pt x="5557" y="3403"/>
                    <a:pt x="5477" y="3453"/>
                    <a:pt x="5533" y="3525"/>
                  </a:cubicBezTo>
                  <a:cubicBezTo>
                    <a:pt x="5569" y="3578"/>
                    <a:pt x="5622" y="3595"/>
                    <a:pt x="5679" y="3595"/>
                  </a:cubicBezTo>
                  <a:cubicBezTo>
                    <a:pt x="5730" y="3595"/>
                    <a:pt x="5786" y="3581"/>
                    <a:pt x="5839" y="3568"/>
                  </a:cubicBezTo>
                  <a:cubicBezTo>
                    <a:pt x="5918" y="3539"/>
                    <a:pt x="6008" y="3518"/>
                    <a:pt x="6088" y="3488"/>
                  </a:cubicBezTo>
                  <a:cubicBezTo>
                    <a:pt x="6654" y="3287"/>
                    <a:pt x="7209" y="3065"/>
                    <a:pt x="7695" y="2777"/>
                  </a:cubicBezTo>
                  <a:cubicBezTo>
                    <a:pt x="7826" y="2701"/>
                    <a:pt x="7944" y="2666"/>
                    <a:pt x="8050" y="2666"/>
                  </a:cubicBezTo>
                  <a:cubicBezTo>
                    <a:pt x="8135" y="2666"/>
                    <a:pt x="8213" y="2689"/>
                    <a:pt x="8283" y="2734"/>
                  </a:cubicBezTo>
                  <a:cubicBezTo>
                    <a:pt x="8328" y="2755"/>
                    <a:pt x="8362" y="2784"/>
                    <a:pt x="8373" y="2813"/>
                  </a:cubicBezTo>
                  <a:cubicBezTo>
                    <a:pt x="8475" y="2978"/>
                    <a:pt x="8362" y="3252"/>
                    <a:pt x="8125" y="3359"/>
                  </a:cubicBezTo>
                  <a:cubicBezTo>
                    <a:pt x="7547" y="3611"/>
                    <a:pt x="6982" y="3877"/>
                    <a:pt x="6383" y="4100"/>
                  </a:cubicBezTo>
                  <a:cubicBezTo>
                    <a:pt x="5308" y="4509"/>
                    <a:pt x="4210" y="4883"/>
                    <a:pt x="3124" y="5286"/>
                  </a:cubicBezTo>
                  <a:cubicBezTo>
                    <a:pt x="2943" y="5347"/>
                    <a:pt x="2770" y="5380"/>
                    <a:pt x="2597" y="5380"/>
                  </a:cubicBezTo>
                  <a:cubicBezTo>
                    <a:pt x="2445" y="5380"/>
                    <a:pt x="2293" y="5354"/>
                    <a:pt x="2139" y="5301"/>
                  </a:cubicBezTo>
                  <a:cubicBezTo>
                    <a:pt x="2026" y="5257"/>
                    <a:pt x="1902" y="5178"/>
                    <a:pt x="1868" y="5099"/>
                  </a:cubicBezTo>
                  <a:cubicBezTo>
                    <a:pt x="1823" y="4977"/>
                    <a:pt x="1947" y="4862"/>
                    <a:pt x="2184" y="4826"/>
                  </a:cubicBezTo>
                  <a:cubicBezTo>
                    <a:pt x="2706" y="4761"/>
                    <a:pt x="3215" y="4647"/>
                    <a:pt x="3690" y="4481"/>
                  </a:cubicBezTo>
                  <a:cubicBezTo>
                    <a:pt x="3836" y="4437"/>
                    <a:pt x="3973" y="4373"/>
                    <a:pt x="4097" y="4308"/>
                  </a:cubicBezTo>
                  <a:cubicBezTo>
                    <a:pt x="4153" y="4280"/>
                    <a:pt x="4187" y="4229"/>
                    <a:pt x="4232" y="4186"/>
                  </a:cubicBezTo>
                  <a:cubicBezTo>
                    <a:pt x="4245" y="4172"/>
                    <a:pt x="4245" y="4150"/>
                    <a:pt x="4221" y="4136"/>
                  </a:cubicBezTo>
                  <a:cubicBezTo>
                    <a:pt x="4204" y="4126"/>
                    <a:pt x="4189" y="4119"/>
                    <a:pt x="4167" y="4119"/>
                  </a:cubicBezTo>
                  <a:cubicBezTo>
                    <a:pt x="4159" y="4119"/>
                    <a:pt x="4151" y="4120"/>
                    <a:pt x="4142" y="4122"/>
                  </a:cubicBezTo>
                  <a:cubicBezTo>
                    <a:pt x="3849" y="4186"/>
                    <a:pt x="3543" y="4251"/>
                    <a:pt x="3248" y="4315"/>
                  </a:cubicBezTo>
                  <a:cubicBezTo>
                    <a:pt x="2807" y="4416"/>
                    <a:pt x="2366" y="4509"/>
                    <a:pt x="1925" y="4603"/>
                  </a:cubicBezTo>
                  <a:cubicBezTo>
                    <a:pt x="1891" y="4610"/>
                    <a:pt x="1857" y="4618"/>
                    <a:pt x="1823" y="4618"/>
                  </a:cubicBezTo>
                  <a:cubicBezTo>
                    <a:pt x="1795" y="4623"/>
                    <a:pt x="1770" y="4626"/>
                    <a:pt x="1746" y="4626"/>
                  </a:cubicBezTo>
                  <a:cubicBezTo>
                    <a:pt x="1673" y="4626"/>
                    <a:pt x="1622" y="4600"/>
                    <a:pt x="1596" y="4546"/>
                  </a:cubicBezTo>
                  <a:cubicBezTo>
                    <a:pt x="1563" y="4474"/>
                    <a:pt x="1619" y="4430"/>
                    <a:pt x="1722" y="4409"/>
                  </a:cubicBezTo>
                  <a:cubicBezTo>
                    <a:pt x="1801" y="4387"/>
                    <a:pt x="1880" y="4373"/>
                    <a:pt x="1959" y="4352"/>
                  </a:cubicBezTo>
                  <a:cubicBezTo>
                    <a:pt x="2864" y="4143"/>
                    <a:pt x="3701" y="3834"/>
                    <a:pt x="4516" y="3510"/>
                  </a:cubicBezTo>
                  <a:cubicBezTo>
                    <a:pt x="5285" y="3208"/>
                    <a:pt x="6043" y="2892"/>
                    <a:pt x="6802" y="2576"/>
                  </a:cubicBezTo>
                  <a:cubicBezTo>
                    <a:pt x="6926" y="2532"/>
                    <a:pt x="7027" y="2475"/>
                    <a:pt x="7140" y="2425"/>
                  </a:cubicBezTo>
                  <a:cubicBezTo>
                    <a:pt x="7198" y="2396"/>
                    <a:pt x="7254" y="2353"/>
                    <a:pt x="7333" y="2339"/>
                  </a:cubicBezTo>
                  <a:cubicBezTo>
                    <a:pt x="7378" y="2328"/>
                    <a:pt x="7426" y="2317"/>
                    <a:pt x="7472" y="2317"/>
                  </a:cubicBezTo>
                  <a:close/>
                  <a:moveTo>
                    <a:pt x="8364" y="3705"/>
                  </a:moveTo>
                  <a:cubicBezTo>
                    <a:pt x="8507" y="3705"/>
                    <a:pt x="8648" y="3752"/>
                    <a:pt x="8724" y="3834"/>
                  </a:cubicBezTo>
                  <a:cubicBezTo>
                    <a:pt x="9064" y="4186"/>
                    <a:pt x="9381" y="4546"/>
                    <a:pt x="9708" y="4898"/>
                  </a:cubicBezTo>
                  <a:cubicBezTo>
                    <a:pt x="13102" y="8542"/>
                    <a:pt x="16485" y="12194"/>
                    <a:pt x="19869" y="15840"/>
                  </a:cubicBezTo>
                  <a:cubicBezTo>
                    <a:pt x="19914" y="15897"/>
                    <a:pt x="19971" y="15954"/>
                    <a:pt x="20016" y="16004"/>
                  </a:cubicBezTo>
                  <a:cubicBezTo>
                    <a:pt x="20061" y="16048"/>
                    <a:pt x="20016" y="16091"/>
                    <a:pt x="19937" y="16091"/>
                  </a:cubicBezTo>
                  <a:cubicBezTo>
                    <a:pt x="19879" y="16091"/>
                    <a:pt x="19813" y="16091"/>
                    <a:pt x="19755" y="16083"/>
                  </a:cubicBezTo>
                  <a:cubicBezTo>
                    <a:pt x="19676" y="16070"/>
                    <a:pt x="19586" y="16048"/>
                    <a:pt x="19507" y="16041"/>
                  </a:cubicBezTo>
                  <a:cubicBezTo>
                    <a:pt x="19451" y="16034"/>
                    <a:pt x="19400" y="16030"/>
                    <a:pt x="19355" y="16030"/>
                  </a:cubicBezTo>
                  <a:cubicBezTo>
                    <a:pt x="19168" y="16030"/>
                    <a:pt x="19063" y="16090"/>
                    <a:pt x="19008" y="16235"/>
                  </a:cubicBezTo>
                  <a:cubicBezTo>
                    <a:pt x="18907" y="16457"/>
                    <a:pt x="18816" y="16680"/>
                    <a:pt x="18726" y="16903"/>
                  </a:cubicBezTo>
                  <a:cubicBezTo>
                    <a:pt x="18715" y="16925"/>
                    <a:pt x="18704" y="16953"/>
                    <a:pt x="18692" y="16982"/>
                  </a:cubicBezTo>
                  <a:cubicBezTo>
                    <a:pt x="18644" y="17060"/>
                    <a:pt x="18613" y="17086"/>
                    <a:pt x="18521" y="17086"/>
                  </a:cubicBezTo>
                  <a:cubicBezTo>
                    <a:pt x="18487" y="17086"/>
                    <a:pt x="18443" y="17082"/>
                    <a:pt x="18387" y="17076"/>
                  </a:cubicBezTo>
                  <a:cubicBezTo>
                    <a:pt x="18058" y="17025"/>
                    <a:pt x="17731" y="16975"/>
                    <a:pt x="17403" y="16932"/>
                  </a:cubicBezTo>
                  <a:cubicBezTo>
                    <a:pt x="17321" y="16921"/>
                    <a:pt x="17252" y="16914"/>
                    <a:pt x="17193" y="16914"/>
                  </a:cubicBezTo>
                  <a:cubicBezTo>
                    <a:pt x="16996" y="16914"/>
                    <a:pt x="16909" y="16984"/>
                    <a:pt x="16849" y="17155"/>
                  </a:cubicBezTo>
                  <a:cubicBezTo>
                    <a:pt x="16791" y="17334"/>
                    <a:pt x="16746" y="17515"/>
                    <a:pt x="16678" y="17687"/>
                  </a:cubicBezTo>
                  <a:cubicBezTo>
                    <a:pt x="16656" y="17763"/>
                    <a:pt x="16633" y="17792"/>
                    <a:pt x="16566" y="17792"/>
                  </a:cubicBezTo>
                  <a:cubicBezTo>
                    <a:pt x="16534" y="17792"/>
                    <a:pt x="16490" y="17785"/>
                    <a:pt x="16430" y="17773"/>
                  </a:cubicBezTo>
                  <a:cubicBezTo>
                    <a:pt x="16113" y="17708"/>
                    <a:pt x="15796" y="17637"/>
                    <a:pt x="15479" y="17579"/>
                  </a:cubicBezTo>
                  <a:cubicBezTo>
                    <a:pt x="15413" y="17567"/>
                    <a:pt x="15357" y="17560"/>
                    <a:pt x="15310" y="17560"/>
                  </a:cubicBezTo>
                  <a:cubicBezTo>
                    <a:pt x="15189" y="17560"/>
                    <a:pt x="15119" y="17603"/>
                    <a:pt x="15038" y="17701"/>
                  </a:cubicBezTo>
                  <a:cubicBezTo>
                    <a:pt x="14936" y="17817"/>
                    <a:pt x="14857" y="17931"/>
                    <a:pt x="14767" y="18047"/>
                  </a:cubicBezTo>
                  <a:cubicBezTo>
                    <a:pt x="14715" y="18116"/>
                    <a:pt x="14653" y="18150"/>
                    <a:pt x="14580" y="18150"/>
                  </a:cubicBezTo>
                  <a:cubicBezTo>
                    <a:pt x="14524" y="18150"/>
                    <a:pt x="14461" y="18130"/>
                    <a:pt x="14392" y="18090"/>
                  </a:cubicBezTo>
                  <a:cubicBezTo>
                    <a:pt x="14337" y="18047"/>
                    <a:pt x="14292" y="17989"/>
                    <a:pt x="14234" y="17939"/>
                  </a:cubicBezTo>
                  <a:cubicBezTo>
                    <a:pt x="12390" y="15932"/>
                    <a:pt x="10547" y="13927"/>
                    <a:pt x="8702" y="11921"/>
                  </a:cubicBezTo>
                  <a:cubicBezTo>
                    <a:pt x="6881" y="9930"/>
                    <a:pt x="5047" y="7945"/>
                    <a:pt x="3226" y="5962"/>
                  </a:cubicBezTo>
                  <a:cubicBezTo>
                    <a:pt x="3079" y="5804"/>
                    <a:pt x="3169" y="5609"/>
                    <a:pt x="3406" y="5530"/>
                  </a:cubicBezTo>
                  <a:cubicBezTo>
                    <a:pt x="4266" y="5222"/>
                    <a:pt x="5137" y="4920"/>
                    <a:pt x="5987" y="4610"/>
                  </a:cubicBezTo>
                  <a:cubicBezTo>
                    <a:pt x="6473" y="4424"/>
                    <a:pt x="6948" y="4214"/>
                    <a:pt x="7423" y="4021"/>
                  </a:cubicBezTo>
                  <a:cubicBezTo>
                    <a:pt x="7673" y="3927"/>
                    <a:pt x="7910" y="3834"/>
                    <a:pt x="8159" y="3741"/>
                  </a:cubicBezTo>
                  <a:cubicBezTo>
                    <a:pt x="8222" y="3717"/>
                    <a:pt x="8292" y="3705"/>
                    <a:pt x="8364" y="3705"/>
                  </a:cubicBezTo>
                  <a:close/>
                  <a:moveTo>
                    <a:pt x="19628" y="16378"/>
                  </a:moveTo>
                  <a:cubicBezTo>
                    <a:pt x="19673" y="16378"/>
                    <a:pt x="19723" y="16383"/>
                    <a:pt x="19779" y="16393"/>
                  </a:cubicBezTo>
                  <a:cubicBezTo>
                    <a:pt x="19959" y="16429"/>
                    <a:pt x="20129" y="16472"/>
                    <a:pt x="20310" y="16522"/>
                  </a:cubicBezTo>
                  <a:cubicBezTo>
                    <a:pt x="20412" y="16551"/>
                    <a:pt x="20446" y="16601"/>
                    <a:pt x="20457" y="16680"/>
                  </a:cubicBezTo>
                  <a:cubicBezTo>
                    <a:pt x="20570" y="17435"/>
                    <a:pt x="20684" y="18197"/>
                    <a:pt x="20785" y="18959"/>
                  </a:cubicBezTo>
                  <a:cubicBezTo>
                    <a:pt x="20808" y="19125"/>
                    <a:pt x="20785" y="19297"/>
                    <a:pt x="20594" y="19434"/>
                  </a:cubicBezTo>
                  <a:cubicBezTo>
                    <a:pt x="20547" y="19470"/>
                    <a:pt x="19496" y="19814"/>
                    <a:pt x="19055" y="19966"/>
                  </a:cubicBezTo>
                  <a:cubicBezTo>
                    <a:pt x="18909" y="20016"/>
                    <a:pt x="18766" y="20037"/>
                    <a:pt x="18626" y="20037"/>
                  </a:cubicBezTo>
                  <a:cubicBezTo>
                    <a:pt x="18460" y="20037"/>
                    <a:pt x="18297" y="20006"/>
                    <a:pt x="18137" y="19952"/>
                  </a:cubicBezTo>
                  <a:cubicBezTo>
                    <a:pt x="18002" y="19908"/>
                    <a:pt x="17878" y="19866"/>
                    <a:pt x="17765" y="19814"/>
                  </a:cubicBezTo>
                  <a:cubicBezTo>
                    <a:pt x="16894" y="19441"/>
                    <a:pt x="16023" y="19068"/>
                    <a:pt x="15163" y="18701"/>
                  </a:cubicBezTo>
                  <a:cubicBezTo>
                    <a:pt x="14891" y="18578"/>
                    <a:pt x="14880" y="18550"/>
                    <a:pt x="15015" y="18363"/>
                  </a:cubicBezTo>
                  <a:cubicBezTo>
                    <a:pt x="15094" y="18241"/>
                    <a:pt x="15184" y="18125"/>
                    <a:pt x="15287" y="18010"/>
                  </a:cubicBezTo>
                  <a:cubicBezTo>
                    <a:pt x="15363" y="17923"/>
                    <a:pt x="15423" y="17885"/>
                    <a:pt x="15526" y="17885"/>
                  </a:cubicBezTo>
                  <a:cubicBezTo>
                    <a:pt x="15574" y="17885"/>
                    <a:pt x="15631" y="17894"/>
                    <a:pt x="15706" y="17909"/>
                  </a:cubicBezTo>
                  <a:cubicBezTo>
                    <a:pt x="15989" y="17968"/>
                    <a:pt x="16260" y="18040"/>
                    <a:pt x="16530" y="18097"/>
                  </a:cubicBezTo>
                  <a:cubicBezTo>
                    <a:pt x="16633" y="18119"/>
                    <a:pt x="16715" y="18130"/>
                    <a:pt x="16784" y="18130"/>
                  </a:cubicBezTo>
                  <a:cubicBezTo>
                    <a:pt x="16942" y="18130"/>
                    <a:pt x="17023" y="18065"/>
                    <a:pt x="17086" y="17909"/>
                  </a:cubicBezTo>
                  <a:cubicBezTo>
                    <a:pt x="17142" y="17788"/>
                    <a:pt x="17165" y="17651"/>
                    <a:pt x="17210" y="17529"/>
                  </a:cubicBezTo>
                  <a:cubicBezTo>
                    <a:pt x="17221" y="17464"/>
                    <a:pt x="17256" y="17406"/>
                    <a:pt x="17290" y="17356"/>
                  </a:cubicBezTo>
                  <a:cubicBezTo>
                    <a:pt x="17344" y="17293"/>
                    <a:pt x="17422" y="17256"/>
                    <a:pt x="17532" y="17256"/>
                  </a:cubicBezTo>
                  <a:cubicBezTo>
                    <a:pt x="17558" y="17256"/>
                    <a:pt x="17586" y="17258"/>
                    <a:pt x="17617" y="17263"/>
                  </a:cubicBezTo>
                  <a:cubicBezTo>
                    <a:pt x="17900" y="17299"/>
                    <a:pt x="18195" y="17334"/>
                    <a:pt x="18477" y="17356"/>
                  </a:cubicBezTo>
                  <a:cubicBezTo>
                    <a:pt x="18536" y="17361"/>
                    <a:pt x="18589" y="17363"/>
                    <a:pt x="18637" y="17363"/>
                  </a:cubicBezTo>
                  <a:cubicBezTo>
                    <a:pt x="18926" y="17363"/>
                    <a:pt x="19047" y="17285"/>
                    <a:pt x="19145" y="17076"/>
                  </a:cubicBezTo>
                  <a:cubicBezTo>
                    <a:pt x="19213" y="16903"/>
                    <a:pt x="19280" y="16731"/>
                    <a:pt x="19348" y="16566"/>
                  </a:cubicBezTo>
                  <a:cubicBezTo>
                    <a:pt x="19392" y="16438"/>
                    <a:pt x="19477" y="16378"/>
                    <a:pt x="19628" y="16378"/>
                  </a:cubicBezTo>
                  <a:close/>
                  <a:moveTo>
                    <a:pt x="20712" y="19769"/>
                  </a:moveTo>
                  <a:cubicBezTo>
                    <a:pt x="20823" y="19769"/>
                    <a:pt x="20912" y="19810"/>
                    <a:pt x="20932" y="19879"/>
                  </a:cubicBezTo>
                  <a:cubicBezTo>
                    <a:pt x="21000" y="20282"/>
                    <a:pt x="21056" y="20685"/>
                    <a:pt x="21125" y="21109"/>
                  </a:cubicBezTo>
                  <a:cubicBezTo>
                    <a:pt x="21132" y="21152"/>
                    <a:pt x="21072" y="21187"/>
                    <a:pt x="21008" y="21187"/>
                  </a:cubicBezTo>
                  <a:cubicBezTo>
                    <a:pt x="20986" y="21187"/>
                    <a:pt x="20963" y="21183"/>
                    <a:pt x="20943" y="21174"/>
                  </a:cubicBezTo>
                  <a:cubicBezTo>
                    <a:pt x="20581" y="21023"/>
                    <a:pt x="19824" y="20699"/>
                    <a:pt x="19417" y="20520"/>
                  </a:cubicBezTo>
                  <a:cubicBezTo>
                    <a:pt x="19359" y="20490"/>
                    <a:pt x="19303" y="20462"/>
                    <a:pt x="19269" y="20426"/>
                  </a:cubicBezTo>
                  <a:cubicBezTo>
                    <a:pt x="19122" y="20297"/>
                    <a:pt x="19122" y="20260"/>
                    <a:pt x="19348" y="20181"/>
                  </a:cubicBezTo>
                  <a:cubicBezTo>
                    <a:pt x="19710" y="20059"/>
                    <a:pt x="20072" y="19937"/>
                    <a:pt x="20446" y="19814"/>
                  </a:cubicBezTo>
                  <a:cubicBezTo>
                    <a:pt x="20514" y="19794"/>
                    <a:pt x="20594" y="19779"/>
                    <a:pt x="20660" y="19772"/>
                  </a:cubicBezTo>
                  <a:cubicBezTo>
                    <a:pt x="20677" y="19770"/>
                    <a:pt x="20695" y="19769"/>
                    <a:pt x="20712" y="19769"/>
                  </a:cubicBezTo>
                  <a:close/>
                  <a:moveTo>
                    <a:pt x="4044" y="0"/>
                  </a:moveTo>
                  <a:cubicBezTo>
                    <a:pt x="3732" y="0"/>
                    <a:pt x="3417" y="28"/>
                    <a:pt x="3102" y="81"/>
                  </a:cubicBezTo>
                  <a:cubicBezTo>
                    <a:pt x="2400" y="203"/>
                    <a:pt x="1801" y="455"/>
                    <a:pt x="1257" y="750"/>
                  </a:cubicBezTo>
                  <a:cubicBezTo>
                    <a:pt x="545" y="1131"/>
                    <a:pt x="91" y="1605"/>
                    <a:pt x="12" y="2202"/>
                  </a:cubicBezTo>
                  <a:cubicBezTo>
                    <a:pt x="-22" y="2475"/>
                    <a:pt x="25" y="2748"/>
                    <a:pt x="70" y="3022"/>
                  </a:cubicBezTo>
                  <a:cubicBezTo>
                    <a:pt x="149" y="3403"/>
                    <a:pt x="386" y="3741"/>
                    <a:pt x="804" y="4021"/>
                  </a:cubicBezTo>
                  <a:cubicBezTo>
                    <a:pt x="997" y="4157"/>
                    <a:pt x="1076" y="4308"/>
                    <a:pt x="1076" y="4481"/>
                  </a:cubicBezTo>
                  <a:cubicBezTo>
                    <a:pt x="1065" y="5027"/>
                    <a:pt x="1450" y="5415"/>
                    <a:pt x="2218" y="5653"/>
                  </a:cubicBezTo>
                  <a:cubicBezTo>
                    <a:pt x="2400" y="5710"/>
                    <a:pt x="2548" y="5782"/>
                    <a:pt x="2638" y="5904"/>
                  </a:cubicBezTo>
                  <a:cubicBezTo>
                    <a:pt x="2739" y="6041"/>
                    <a:pt x="2864" y="6163"/>
                    <a:pt x="2976" y="6292"/>
                  </a:cubicBezTo>
                  <a:cubicBezTo>
                    <a:pt x="4799" y="8277"/>
                    <a:pt x="10275" y="14258"/>
                    <a:pt x="11214" y="15265"/>
                  </a:cubicBezTo>
                  <a:cubicBezTo>
                    <a:pt x="12175" y="16306"/>
                    <a:pt x="13136" y="17349"/>
                    <a:pt x="14087" y="18392"/>
                  </a:cubicBezTo>
                  <a:cubicBezTo>
                    <a:pt x="14268" y="18593"/>
                    <a:pt x="14495" y="18751"/>
                    <a:pt x="14801" y="18873"/>
                  </a:cubicBezTo>
                  <a:cubicBezTo>
                    <a:pt x="16802" y="19729"/>
                    <a:pt x="18805" y="20584"/>
                    <a:pt x="20797" y="21439"/>
                  </a:cubicBezTo>
                  <a:cubicBezTo>
                    <a:pt x="20910" y="21490"/>
                    <a:pt x="21011" y="21533"/>
                    <a:pt x="21136" y="21569"/>
                  </a:cubicBezTo>
                  <a:cubicBezTo>
                    <a:pt x="21201" y="21590"/>
                    <a:pt x="21263" y="21600"/>
                    <a:pt x="21317" y="21600"/>
                  </a:cubicBezTo>
                  <a:cubicBezTo>
                    <a:pt x="21472" y="21600"/>
                    <a:pt x="21578" y="21522"/>
                    <a:pt x="21578" y="21389"/>
                  </a:cubicBezTo>
                  <a:cubicBezTo>
                    <a:pt x="21578" y="21260"/>
                    <a:pt x="21566" y="21137"/>
                    <a:pt x="21544" y="21008"/>
                  </a:cubicBezTo>
                  <a:cubicBezTo>
                    <a:pt x="21317" y="19484"/>
                    <a:pt x="21080" y="17960"/>
                    <a:pt x="20853" y="16437"/>
                  </a:cubicBezTo>
                  <a:cubicBezTo>
                    <a:pt x="20831" y="16299"/>
                    <a:pt x="20740" y="16177"/>
                    <a:pt x="20639" y="16055"/>
                  </a:cubicBezTo>
                  <a:cubicBezTo>
                    <a:pt x="19597" y="14948"/>
                    <a:pt x="18578" y="13841"/>
                    <a:pt x="17538" y="12734"/>
                  </a:cubicBezTo>
                  <a:cubicBezTo>
                    <a:pt x="14698" y="9686"/>
                    <a:pt x="11848" y="6630"/>
                    <a:pt x="8996" y="3575"/>
                  </a:cubicBezTo>
                  <a:cubicBezTo>
                    <a:pt x="8871" y="3438"/>
                    <a:pt x="8826" y="3302"/>
                    <a:pt x="8850" y="3136"/>
                  </a:cubicBezTo>
                  <a:cubicBezTo>
                    <a:pt x="8861" y="2985"/>
                    <a:pt x="8871" y="2827"/>
                    <a:pt x="8815" y="2683"/>
                  </a:cubicBezTo>
                  <a:cubicBezTo>
                    <a:pt x="8690" y="2360"/>
                    <a:pt x="8373" y="2130"/>
                    <a:pt x="7910" y="1979"/>
                  </a:cubicBezTo>
                  <a:cubicBezTo>
                    <a:pt x="7752" y="1929"/>
                    <a:pt x="7594" y="1893"/>
                    <a:pt x="7525" y="1771"/>
                  </a:cubicBezTo>
                  <a:cubicBezTo>
                    <a:pt x="7322" y="1397"/>
                    <a:pt x="6982" y="1080"/>
                    <a:pt x="6564" y="786"/>
                  </a:cubicBezTo>
                  <a:cubicBezTo>
                    <a:pt x="6190" y="513"/>
                    <a:pt x="5771" y="261"/>
                    <a:pt x="5217" y="131"/>
                  </a:cubicBezTo>
                  <a:cubicBezTo>
                    <a:pt x="4831" y="43"/>
                    <a:pt x="4440" y="0"/>
                    <a:pt x="404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95" name="Google Shape;3083;p50"/>
            <p:cNvSpPr/>
            <p:nvPr/>
          </p:nvSpPr>
          <p:spPr>
            <a:xfrm rot="16076232">
              <a:off x="428492" y="-12489"/>
              <a:ext cx="436246" cy="725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0" h="21600" extrusionOk="0">
                  <a:moveTo>
                    <a:pt x="407" y="0"/>
                  </a:moveTo>
                  <a:cubicBezTo>
                    <a:pt x="346" y="0"/>
                    <a:pt x="282" y="11"/>
                    <a:pt x="215" y="33"/>
                  </a:cubicBezTo>
                  <a:cubicBezTo>
                    <a:pt x="-52" y="115"/>
                    <a:pt x="-76" y="288"/>
                    <a:pt x="172" y="518"/>
                  </a:cubicBezTo>
                  <a:cubicBezTo>
                    <a:pt x="260" y="627"/>
                    <a:pt x="371" y="734"/>
                    <a:pt x="484" y="841"/>
                  </a:cubicBezTo>
                  <a:cubicBezTo>
                    <a:pt x="4717" y="5167"/>
                    <a:pt x="8953" y="9507"/>
                    <a:pt x="13211" y="13833"/>
                  </a:cubicBezTo>
                  <a:cubicBezTo>
                    <a:pt x="15505" y="16191"/>
                    <a:pt x="17802" y="18549"/>
                    <a:pt x="20120" y="20908"/>
                  </a:cubicBezTo>
                  <a:cubicBezTo>
                    <a:pt x="20319" y="21110"/>
                    <a:pt x="20521" y="21299"/>
                    <a:pt x="20744" y="21474"/>
                  </a:cubicBezTo>
                  <a:cubicBezTo>
                    <a:pt x="20833" y="21556"/>
                    <a:pt x="20952" y="21600"/>
                    <a:pt x="21084" y="21600"/>
                  </a:cubicBezTo>
                  <a:cubicBezTo>
                    <a:pt x="21148" y="21600"/>
                    <a:pt x="21212" y="21591"/>
                    <a:pt x="21276" y="21569"/>
                  </a:cubicBezTo>
                  <a:cubicBezTo>
                    <a:pt x="21500" y="21500"/>
                    <a:pt x="21524" y="21365"/>
                    <a:pt x="21457" y="21245"/>
                  </a:cubicBezTo>
                  <a:cubicBezTo>
                    <a:pt x="21389" y="21123"/>
                    <a:pt x="21276" y="21003"/>
                    <a:pt x="21166" y="20881"/>
                  </a:cubicBezTo>
                  <a:cubicBezTo>
                    <a:pt x="17823" y="17458"/>
                    <a:pt x="5830" y="5261"/>
                    <a:pt x="3203" y="2580"/>
                  </a:cubicBezTo>
                  <a:cubicBezTo>
                    <a:pt x="2444" y="1799"/>
                    <a:pt x="1664" y="1017"/>
                    <a:pt x="906" y="250"/>
                  </a:cubicBezTo>
                  <a:cubicBezTo>
                    <a:pt x="744" y="81"/>
                    <a:pt x="582" y="0"/>
                    <a:pt x="40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96" name="Google Shape;3084;p50"/>
            <p:cNvSpPr/>
            <p:nvPr/>
          </p:nvSpPr>
          <p:spPr>
            <a:xfrm rot="16076232">
              <a:off x="508816" y="72706"/>
              <a:ext cx="421088" cy="6855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600" extrusionOk="0">
                  <a:moveTo>
                    <a:pt x="337" y="0"/>
                  </a:moveTo>
                  <a:cubicBezTo>
                    <a:pt x="289" y="0"/>
                    <a:pt x="245" y="4"/>
                    <a:pt x="213" y="18"/>
                  </a:cubicBezTo>
                  <a:cubicBezTo>
                    <a:pt x="95" y="45"/>
                    <a:pt x="-19" y="188"/>
                    <a:pt x="3" y="274"/>
                  </a:cubicBezTo>
                  <a:cubicBezTo>
                    <a:pt x="3" y="387"/>
                    <a:pt x="121" y="487"/>
                    <a:pt x="213" y="602"/>
                  </a:cubicBezTo>
                  <a:cubicBezTo>
                    <a:pt x="1255" y="1657"/>
                    <a:pt x="2297" y="2698"/>
                    <a:pt x="3314" y="3752"/>
                  </a:cubicBezTo>
                  <a:cubicBezTo>
                    <a:pt x="5652" y="6146"/>
                    <a:pt x="7990" y="8527"/>
                    <a:pt x="10814" y="11420"/>
                  </a:cubicBezTo>
                  <a:cubicBezTo>
                    <a:pt x="13153" y="13801"/>
                    <a:pt x="15977" y="16680"/>
                    <a:pt x="18801" y="19560"/>
                  </a:cubicBezTo>
                  <a:cubicBezTo>
                    <a:pt x="19217" y="20002"/>
                    <a:pt x="19659" y="20444"/>
                    <a:pt x="20097" y="20872"/>
                  </a:cubicBezTo>
                  <a:cubicBezTo>
                    <a:pt x="20307" y="21072"/>
                    <a:pt x="20514" y="21285"/>
                    <a:pt x="20745" y="21471"/>
                  </a:cubicBezTo>
                  <a:cubicBezTo>
                    <a:pt x="20850" y="21553"/>
                    <a:pt x="20974" y="21600"/>
                    <a:pt x="21111" y="21600"/>
                  </a:cubicBezTo>
                  <a:cubicBezTo>
                    <a:pt x="21187" y="21600"/>
                    <a:pt x="21266" y="21586"/>
                    <a:pt x="21349" y="21557"/>
                  </a:cubicBezTo>
                  <a:cubicBezTo>
                    <a:pt x="21556" y="21485"/>
                    <a:pt x="21581" y="21342"/>
                    <a:pt x="21511" y="21215"/>
                  </a:cubicBezTo>
                  <a:cubicBezTo>
                    <a:pt x="21441" y="21099"/>
                    <a:pt x="21327" y="20999"/>
                    <a:pt x="21232" y="20900"/>
                  </a:cubicBezTo>
                  <a:cubicBezTo>
                    <a:pt x="19519" y="19147"/>
                    <a:pt x="17829" y="17408"/>
                    <a:pt x="16117" y="15655"/>
                  </a:cubicBezTo>
                  <a:cubicBezTo>
                    <a:pt x="12527" y="12021"/>
                    <a:pt x="8962" y="8400"/>
                    <a:pt x="5375" y="4763"/>
                  </a:cubicBezTo>
                  <a:cubicBezTo>
                    <a:pt x="3892" y="3253"/>
                    <a:pt x="2389" y="1757"/>
                    <a:pt x="905" y="245"/>
                  </a:cubicBezTo>
                  <a:cubicBezTo>
                    <a:pt x="836" y="174"/>
                    <a:pt x="791" y="88"/>
                    <a:pt x="699" y="61"/>
                  </a:cubicBezTo>
                  <a:cubicBezTo>
                    <a:pt x="601" y="29"/>
                    <a:pt x="454" y="0"/>
                    <a:pt x="337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97" name="Google Shape;3085;p50"/>
            <p:cNvSpPr/>
            <p:nvPr/>
          </p:nvSpPr>
          <p:spPr>
            <a:xfrm rot="16076232">
              <a:off x="537413" y="144200"/>
              <a:ext cx="416720" cy="7000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600" extrusionOk="0">
                  <a:moveTo>
                    <a:pt x="424" y="0"/>
                  </a:moveTo>
                  <a:cubicBezTo>
                    <a:pt x="363" y="0"/>
                    <a:pt x="311" y="8"/>
                    <a:pt x="263" y="15"/>
                  </a:cubicBezTo>
                  <a:cubicBezTo>
                    <a:pt x="7" y="44"/>
                    <a:pt x="-41" y="184"/>
                    <a:pt x="29" y="322"/>
                  </a:cubicBezTo>
                  <a:cubicBezTo>
                    <a:pt x="55" y="420"/>
                    <a:pt x="148" y="504"/>
                    <a:pt x="241" y="588"/>
                  </a:cubicBezTo>
                  <a:cubicBezTo>
                    <a:pt x="2295" y="2695"/>
                    <a:pt x="4349" y="4805"/>
                    <a:pt x="6406" y="6912"/>
                  </a:cubicBezTo>
                  <a:cubicBezTo>
                    <a:pt x="11075" y="11686"/>
                    <a:pt x="15746" y="16475"/>
                    <a:pt x="20415" y="21249"/>
                  </a:cubicBezTo>
                  <a:cubicBezTo>
                    <a:pt x="20486" y="21334"/>
                    <a:pt x="20556" y="21403"/>
                    <a:pt x="20649" y="21472"/>
                  </a:cubicBezTo>
                  <a:cubicBezTo>
                    <a:pt x="20761" y="21550"/>
                    <a:pt x="20899" y="21600"/>
                    <a:pt x="21050" y="21600"/>
                  </a:cubicBezTo>
                  <a:cubicBezTo>
                    <a:pt x="21117" y="21600"/>
                    <a:pt x="21184" y="21590"/>
                    <a:pt x="21255" y="21569"/>
                  </a:cubicBezTo>
                  <a:cubicBezTo>
                    <a:pt x="21489" y="21487"/>
                    <a:pt x="21559" y="21347"/>
                    <a:pt x="21466" y="21207"/>
                  </a:cubicBezTo>
                  <a:cubicBezTo>
                    <a:pt x="21373" y="21067"/>
                    <a:pt x="21255" y="20941"/>
                    <a:pt x="21139" y="20803"/>
                  </a:cubicBezTo>
                  <a:cubicBezTo>
                    <a:pt x="17775" y="17424"/>
                    <a:pt x="4349" y="3688"/>
                    <a:pt x="917" y="224"/>
                  </a:cubicBezTo>
                  <a:cubicBezTo>
                    <a:pt x="750" y="44"/>
                    <a:pt x="571" y="0"/>
                    <a:pt x="42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2998" name="Google Shape;3086;p50"/>
            <p:cNvSpPr/>
            <p:nvPr/>
          </p:nvSpPr>
          <p:spPr>
            <a:xfrm rot="16076232">
              <a:off x="204882" y="650328"/>
              <a:ext cx="171476" cy="1107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9" h="21600" extrusionOk="0">
                  <a:moveTo>
                    <a:pt x="20294" y="0"/>
                  </a:moveTo>
                  <a:cubicBezTo>
                    <a:pt x="19994" y="0"/>
                    <a:pt x="19678" y="242"/>
                    <a:pt x="19363" y="533"/>
                  </a:cubicBezTo>
                  <a:cubicBezTo>
                    <a:pt x="19085" y="884"/>
                    <a:pt x="18747" y="1235"/>
                    <a:pt x="18470" y="1586"/>
                  </a:cubicBezTo>
                  <a:cubicBezTo>
                    <a:pt x="15883" y="4589"/>
                    <a:pt x="13420" y="7858"/>
                    <a:pt x="10556" y="10243"/>
                  </a:cubicBezTo>
                  <a:cubicBezTo>
                    <a:pt x="9887" y="10764"/>
                    <a:pt x="9263" y="11478"/>
                    <a:pt x="8593" y="12096"/>
                  </a:cubicBezTo>
                  <a:cubicBezTo>
                    <a:pt x="6908" y="13597"/>
                    <a:pt x="5283" y="15183"/>
                    <a:pt x="3598" y="16684"/>
                  </a:cubicBezTo>
                  <a:cubicBezTo>
                    <a:pt x="2705" y="17471"/>
                    <a:pt x="1696" y="18174"/>
                    <a:pt x="742" y="18888"/>
                  </a:cubicBezTo>
                  <a:cubicBezTo>
                    <a:pt x="234" y="19324"/>
                    <a:pt x="-159" y="19857"/>
                    <a:pt x="64" y="20825"/>
                  </a:cubicBezTo>
                  <a:cubicBezTo>
                    <a:pt x="249" y="21394"/>
                    <a:pt x="549" y="21600"/>
                    <a:pt x="873" y="21600"/>
                  </a:cubicBezTo>
                  <a:cubicBezTo>
                    <a:pt x="1050" y="21600"/>
                    <a:pt x="1234" y="21539"/>
                    <a:pt x="1411" y="21443"/>
                  </a:cubicBezTo>
                  <a:cubicBezTo>
                    <a:pt x="2258" y="21007"/>
                    <a:pt x="3151" y="20559"/>
                    <a:pt x="3936" y="19857"/>
                  </a:cubicBezTo>
                  <a:cubicBezTo>
                    <a:pt x="8986" y="15183"/>
                    <a:pt x="14259" y="11115"/>
                    <a:pt x="18916" y="5473"/>
                  </a:cubicBezTo>
                  <a:cubicBezTo>
                    <a:pt x="19478" y="4770"/>
                    <a:pt x="20094" y="3971"/>
                    <a:pt x="20656" y="3184"/>
                  </a:cubicBezTo>
                  <a:cubicBezTo>
                    <a:pt x="21326" y="2204"/>
                    <a:pt x="21441" y="1150"/>
                    <a:pt x="20987" y="533"/>
                  </a:cubicBezTo>
                  <a:cubicBezTo>
                    <a:pt x="20771" y="145"/>
                    <a:pt x="20533" y="0"/>
                    <a:pt x="20294" y="0"/>
                  </a:cubicBez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  <a:endParaRPr/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Multiplication and Division Facts - Mathematics - 3rd Grade by Slidesgo">
  <a:themeElements>
    <a:clrScheme name="Multiplication and Division Facts - Mathematics - 3rd Grade by Slidesgo">
      <a:dk1>
        <a:srgbClr val="262626"/>
      </a:dk1>
      <a:lt1>
        <a:srgbClr val="FEF8F8"/>
      </a:lt1>
      <a:dk2>
        <a:srgbClr val="A7A7A7"/>
      </a:dk2>
      <a:lt2>
        <a:srgbClr val="535353"/>
      </a:lt2>
      <a:accent1>
        <a:srgbClr val="6EA6FF"/>
      </a:accent1>
      <a:accent2>
        <a:srgbClr val="FFA9DA"/>
      </a:accent2>
      <a:accent3>
        <a:srgbClr val="F3C913"/>
      </a:accent3>
      <a:accent4>
        <a:srgbClr val="A0EAA7"/>
      </a:accent4>
      <a:accent5>
        <a:srgbClr val="E0E0E0"/>
      </a:accent5>
      <a:accent6>
        <a:srgbClr val="8F8F8F"/>
      </a:accent6>
      <a:hlink>
        <a:srgbClr val="0000FF"/>
      </a:hlink>
      <a:folHlink>
        <a:srgbClr val="FF00FF"/>
      </a:folHlink>
    </a:clrScheme>
    <a:fontScheme name="Multiplication and Division Facts - Mathematics - 3rd Grade by Slidesgo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Multiplication and Division Facts - Mathematics - 3rd Grade by Slidesg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EF8F8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262626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262626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ultiplication and Division Facts - Mathematics - 3rd Grade by Slidesgo">
  <a:themeElements>
    <a:clrScheme name="Multiplication and Division Facts - Mathematics - 3rd Grade by Slidesg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EA6FF"/>
      </a:accent1>
      <a:accent2>
        <a:srgbClr val="FFA9DA"/>
      </a:accent2>
      <a:accent3>
        <a:srgbClr val="F3C913"/>
      </a:accent3>
      <a:accent4>
        <a:srgbClr val="A0EAA7"/>
      </a:accent4>
      <a:accent5>
        <a:srgbClr val="E0E0E0"/>
      </a:accent5>
      <a:accent6>
        <a:srgbClr val="8F8F8F"/>
      </a:accent6>
      <a:hlink>
        <a:srgbClr val="0000FF"/>
      </a:hlink>
      <a:folHlink>
        <a:srgbClr val="FF00FF"/>
      </a:folHlink>
    </a:clrScheme>
    <a:fontScheme name="Multiplication and Division Facts - Mathematics - 3rd Grade by Slidesgo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Multiplication and Division Facts - Mathematics - 3rd Grade by Slidesg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EF8F8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262626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262626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Multiplication and Division Facts - Mathematics - 3rd Grade by Slidesgo">
    <a:dk1>
      <a:srgbClr val="262626"/>
    </a:dk1>
    <a:lt1>
      <a:srgbClr val="FEF8F8"/>
    </a:lt1>
    <a:dk2>
      <a:srgbClr val="A7A7A7"/>
    </a:dk2>
    <a:lt2>
      <a:srgbClr val="535353"/>
    </a:lt2>
    <a:accent1>
      <a:srgbClr val="6EA6FF"/>
    </a:accent1>
    <a:accent2>
      <a:srgbClr val="FFA9DA"/>
    </a:accent2>
    <a:accent3>
      <a:srgbClr val="F3C913"/>
    </a:accent3>
    <a:accent4>
      <a:srgbClr val="A0EAA7"/>
    </a:accent4>
    <a:accent5>
      <a:srgbClr val="E0E0E0"/>
    </a:accent5>
    <a:accent6>
      <a:srgbClr val="8F8F8F"/>
    </a:accent6>
    <a:hlink>
      <a:srgbClr val="0000FF"/>
    </a:hlink>
    <a:folHlink>
      <a:srgbClr val="FF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332</Words>
  <Application>Microsoft Office PowerPoint</Application>
  <PresentationFormat>Экран (16:9)</PresentationFormat>
  <Paragraphs>33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Fredoka</vt:lpstr>
      <vt:lpstr>Fredoka SemiBold</vt:lpstr>
      <vt:lpstr>Helvetica</vt:lpstr>
      <vt:lpstr>Rockwell</vt:lpstr>
      <vt:lpstr>Rockwell Bold</vt:lpstr>
      <vt:lpstr>Multiplication and Division Facts - Mathematics - 3rd Grade by Slidesgo</vt:lpstr>
      <vt:lpstr>Тригонометрия вокруг нас</vt:lpstr>
      <vt:lpstr>АКТУАЛЬНОСТЬ</vt:lpstr>
      <vt:lpstr>ЦЕЛЬ</vt:lpstr>
      <vt:lpstr>ЗАДАЧИ</vt:lpstr>
      <vt:lpstr>ТРИГОНОМЕТРИЯ</vt:lpstr>
      <vt:lpstr>ОСНОВНЫЕ ТРИГОНОМЕТРИЧЕСКИЕ ФОРМУЛЫ</vt:lpstr>
      <vt:lpstr>Тригонометрия в реальной жизни</vt:lpstr>
      <vt:lpstr>Связь тригонометрии и других наук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Тригонометрия вокруг нас</dc:title>
  <dc:creator>Юлия</dc:creator>
  <cp:lastModifiedBy>Юлия</cp:lastModifiedBy>
  <cp:revision>5</cp:revision>
  <dcterms:modified xsi:type="dcterms:W3CDTF">2025-01-24T11:39:26Z</dcterms:modified>
</cp:coreProperties>
</file>