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74" r:id="rId4"/>
    <p:sldId id="275" r:id="rId5"/>
    <p:sldId id="280" r:id="rId6"/>
    <p:sldId id="279" r:id="rId7"/>
    <p:sldId id="278" r:id="rId8"/>
    <p:sldId id="271" r:id="rId9"/>
    <p:sldId id="257" r:id="rId10"/>
    <p:sldId id="27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098" autoAdjust="0"/>
    <p:restoredTop sz="93548"/>
  </p:normalViewPr>
  <p:slideViewPr>
    <p:cSldViewPr snapToGrid="0">
      <p:cViewPr varScale="1">
        <p:scale>
          <a:sx n="100" d="100"/>
          <a:sy n="100" d="100"/>
        </p:scale>
        <p:origin x="40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6FCD71-FEF4-4889-A855-6219F3494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0537" y="1036204"/>
            <a:ext cx="7766936" cy="1646302"/>
          </a:xfrm>
        </p:spPr>
        <p:txBody>
          <a:bodyPr/>
          <a:lstStyle/>
          <a:p>
            <a:pPr algn="l"/>
            <a:r>
              <a:rPr lang="ru-RU" sz="6600" dirty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ЭКОЛОГИЧЕСКИЙ ТУР </a:t>
            </a:r>
            <a:r>
              <a:rPr lang="ru-RU" sz="6600" dirty="0">
                <a:solidFill>
                  <a:srgbClr val="C00000"/>
                </a:solidFill>
                <a:latin typeface="Bahnschrift Condensed" panose="020B0502040204020203" pitchFamily="34" charset="0"/>
              </a:rPr>
              <a:t>«ЛОКОМОТИВ»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217523C-C736-400C-8A20-95BA9D97B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455" y="5271287"/>
            <a:ext cx="6315029" cy="1646301"/>
          </a:xfrm>
        </p:spPr>
        <p:txBody>
          <a:bodyPr>
            <a:normAutofit/>
          </a:bodyPr>
          <a:lstStyle/>
          <a:p>
            <a:pPr algn="l">
              <a:spcBef>
                <a:spcPts val="600"/>
              </a:spcBef>
            </a:pPr>
            <a:r>
              <a:rPr lang="ru-RU" sz="2300" dirty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НИКОЛИНА РЕНАТА ОЛЕГОВНА</a:t>
            </a:r>
          </a:p>
          <a:p>
            <a:pPr algn="l">
              <a:spcBef>
                <a:spcPts val="600"/>
              </a:spcBef>
            </a:pPr>
            <a:r>
              <a:rPr lang="ru-RU" sz="2300" dirty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КО МИРАНА АЛЕКСЕЕВНА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94DE18-871E-461A-A43F-01609DA30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546786">
            <a:off x="8287816" y="3370849"/>
            <a:ext cx="3800877" cy="380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673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2CC5356-A525-5347-4FCA-53C0FD3A37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4074"/>
          <a:stretch/>
        </p:blipFill>
        <p:spPr>
          <a:xfrm>
            <a:off x="346075" y="137357"/>
            <a:ext cx="11499850" cy="6583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428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916A0D-0997-866F-DE12-4787F1BE9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27736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Цель и продукт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D60B1C-8996-8037-5BD3-33637956A4B0}"/>
              </a:ext>
            </a:extLst>
          </p:cNvPr>
          <p:cNvSpPr txBox="1"/>
          <p:nvPr/>
        </p:nvSpPr>
        <p:spPr>
          <a:xfrm>
            <a:off x="677334" y="988136"/>
            <a:ext cx="8838625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экологической грамотности и формирование ответственного отношения к природе среди дошкольников (3–7 лет) в сельских поселениях Республики Татарстан через проведение интерактивных образовательно-практических мероприятий</a:t>
            </a:r>
          </a:p>
          <a:p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продукт 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Интерактивный экологический тур – серия выездных образовательно-практических мероприятий в детских садах в сельских поселениях Республики Татарстан, направленных на:  </a:t>
            </a:r>
          </a:p>
          <a:p>
            <a:pPr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Повышение экологической грамотности дошкольников (3-7 лет);  </a:t>
            </a:r>
          </a:p>
          <a:p>
            <a:pPr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Внедрение раздельного сбора отходов игровым путем (РСО)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779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0E0873-5BF4-E771-C98F-58785E2956D7}"/>
              </a:ext>
            </a:extLst>
          </p:cNvPr>
          <p:cNvSpPr txBox="1"/>
          <p:nvPr/>
        </p:nvSpPr>
        <p:spPr>
          <a:xfrm>
            <a:off x="518838" y="716333"/>
            <a:ext cx="983773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АКТУАЛЬНОСТЬ: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данный момент в сельских поселениях Республики Татарстан выявлена проблема практико-экологических знаний</a:t>
            </a:r>
            <a:r>
              <a:rPr lang="en-US" sz="2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 этом нам говорят результаты исследований Министерства Экологии Республики Татарстан</a:t>
            </a:r>
            <a:r>
              <a:rPr lang="en-US" sz="2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Основное количество эко-уроков для дошкольников проводится в крупных городах Республики Татарстан.</a:t>
            </a:r>
          </a:p>
          <a:p>
            <a:endParaRPr lang="ru-RU" sz="2800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Только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15% сельских школ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РТ имеют программы по экопросвещению (исследование Казанского университета, 2024).  </a:t>
            </a:r>
          </a:p>
          <a:p>
            <a:b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600" b="0" i="1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Экологические просветительские практики это эффективный инструмент по изменению поведения людей в сторону более ответственного образа жизни, в том числе уменьшения использования производственных ресурсов и снижения уровня выбросов вредных веществ в атмосферу.</a:t>
            </a:r>
            <a:b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58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4DE045-FF6C-1482-7861-1638EFB05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03" y="159434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продукта проекта</a:t>
            </a:r>
            <a:br>
              <a:rPr lang="ru-RU" dirty="0">
                <a:effectLst/>
                <a:latin typeface="Helvetica Neue" panose="02000503000000020004" pitchFamily="2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0D058F-32AD-A403-7D52-78156956157D}"/>
              </a:ext>
            </a:extLst>
          </p:cNvPr>
          <p:cNvSpPr txBox="1"/>
          <p:nvPr/>
        </p:nvSpPr>
        <p:spPr>
          <a:xfrm>
            <a:off x="377852" y="1089898"/>
            <a:ext cx="8975698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проекта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это комплекс решений для экопросвещения детей, сочетающий образование практику.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преимущество – ориентация на неохваченные сельские территории с учетом их специфики.</a:t>
            </a:r>
          </a:p>
          <a:p>
            <a:pPr>
              <a:buNone/>
            </a:pPr>
            <a:b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Форматы мероприятий:  </a:t>
            </a:r>
          </a:p>
          <a:p>
            <a:pPr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- Мастер-классы по переработке отходов  </a:t>
            </a:r>
          </a:p>
          <a:p>
            <a:pPr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- Квесты и квизы на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экотематику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</a:p>
          <a:p>
            <a:pPr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- Модный показ одежды из вторсырья  </a:t>
            </a:r>
          </a:p>
          <a:p>
            <a:pPr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- Документальные съемки локальных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экопроблем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(короткометражные фильмы, подкасты).  </a:t>
            </a:r>
          </a:p>
          <a:p>
            <a:endParaRPr lang="ru-RU" dirty="0"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72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180AE4-A53F-93DE-48F5-67249736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Миссия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734000-1960-67FE-CEB4-71DC33A790C1}"/>
              </a:ext>
            </a:extLst>
          </p:cNvPr>
          <p:cNvSpPr txBox="1"/>
          <p:nvPr/>
        </p:nvSpPr>
        <p:spPr>
          <a:xfrm>
            <a:off x="677334" y="1397675"/>
            <a:ext cx="890398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800" b="0" i="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экологической культуры и осознанного отношения к природе у детей дошкольного возраста в сельских поселениях Республики Татарстан через интерактивное обучение, вовлечение местного сообщества и внедрение устойчивых экологических практик.</a:t>
            </a:r>
          </a:p>
          <a:p>
            <a:pPr>
              <a:buNone/>
            </a:pPr>
            <a:b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75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3EBC7-3295-34A8-2EC3-93ABC89A7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560" y="558800"/>
            <a:ext cx="8596668" cy="1320800"/>
          </a:xfrm>
        </p:spPr>
        <p:txBody>
          <a:bodyPr/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AD6A9F-4269-D4C0-ADED-5F93DC8D885D}"/>
              </a:ext>
            </a:extLst>
          </p:cNvPr>
          <p:cNvSpPr txBox="1"/>
          <p:nvPr/>
        </p:nvSpPr>
        <p:spPr>
          <a:xfrm>
            <a:off x="287561" y="1219200"/>
            <a:ext cx="9161240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дошкольников  с основами экологии и бережного отношения к природе.</a:t>
            </a:r>
            <a:endParaRPr lang="en-US" b="0" i="0" u="none" strike="noStrike" dirty="0">
              <a:solidFill>
                <a:srgbClr val="4040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Вовлечь детей в процесс сортировки отходов с помощью интерактивных игр и мастер-классов.</a:t>
            </a:r>
            <a:endParaRPr lang="en-US" b="0" i="0" u="none" strike="noStrike" dirty="0">
              <a:solidFill>
                <a:srgbClr val="4040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у детей экологически ответственное поведение и привычку сортировать мусор.</a:t>
            </a:r>
            <a:endParaRPr lang="en-US" b="0" i="0" u="none" strike="noStrike" dirty="0">
              <a:solidFill>
                <a:srgbClr val="4040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Вовлечь воспитателей и родителей в процесс экологического просвещения детей.</a:t>
            </a:r>
            <a:endParaRPr lang="en-US" b="0" i="0" u="none" strike="noStrike" dirty="0">
              <a:solidFill>
                <a:srgbClr val="4040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регулярное проведение эко-туров в сельских детских садах Республики Татарстан.</a:t>
            </a:r>
            <a:endParaRPr lang="en-US" b="0" i="0" u="none" strike="noStrike" dirty="0">
              <a:solidFill>
                <a:srgbClr val="4040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Повысить уровень экологической культуры в сельских поселениях через работу с детьми.</a:t>
            </a:r>
            <a:endParaRPr lang="en-US" b="0" i="0" u="none" strike="noStrike" dirty="0">
              <a:solidFill>
                <a:srgbClr val="4040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устойчивую систему экологического просвещения в дошкольных учреждениях.</a:t>
            </a:r>
            <a:endParaRPr lang="en-US" b="0" i="0" u="none" strike="noStrike" dirty="0">
              <a:solidFill>
                <a:srgbClr val="4040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71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B7A9B8-764E-21DB-E5BB-3F7FB9B1B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Отечественный</a:t>
            </a:r>
            <a:r>
              <a:rPr lang="ru-RU" dirty="0"/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подход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864D3-B7E2-49DC-3F0A-104186BE3889}"/>
              </a:ext>
            </a:extLst>
          </p:cNvPr>
          <p:cNvSpPr txBox="1"/>
          <p:nvPr/>
        </p:nvSpPr>
        <p:spPr>
          <a:xfrm>
            <a:off x="677334" y="1270000"/>
            <a:ext cx="9571512" cy="4052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spcAft>
                <a:spcPts val="1350"/>
              </a:spcAft>
              <a:buNone/>
            </a:pPr>
            <a:r>
              <a:rPr lang="ru-RU" b="1" i="1" u="none" strike="noStrike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u="none" strike="noStrike" dirty="0" err="1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Яшел</a:t>
            </a:r>
            <a:r>
              <a:rPr lang="ru-RU" b="1" i="1" u="none" strike="noStrike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none" strike="noStrike" dirty="0" err="1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белем</a:t>
            </a:r>
            <a:r>
              <a:rPr lang="ru-RU" b="1" i="1" u="none" strike="noStrike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b="0" i="0" u="none" strike="noStrike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просветительская акция, направленная на популяризацию знаний в области экологии среди заинтересованных жителей Республики Татарстан путем проведения просветительских мероприятий на экологическую тематику. Организаторы РМОО «Будет чисто»</a:t>
            </a:r>
          </a:p>
          <a:p>
            <a:pPr algn="l" fontAlgn="base">
              <a:spcAft>
                <a:spcPts val="1350"/>
              </a:spcAft>
              <a:buNone/>
            </a:pPr>
            <a:r>
              <a:rPr lang="ru-RU" dirty="0">
                <a:solidFill>
                  <a:srgbClr val="6161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на протяжении 6 лет в Республике Татарстан в марте</a:t>
            </a:r>
            <a:endParaRPr lang="ru-RU" b="0" i="0" u="none" strike="noStrike" dirty="0">
              <a:solidFill>
                <a:srgbClr val="61616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b="0" i="1" u="none" strike="noStrike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 </a:t>
            </a:r>
            <a:r>
              <a:rPr lang="ru-RU" b="1" i="1" u="none" strike="noStrike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3 по 15 марта 2025 г.</a:t>
            </a:r>
            <a:r>
              <a:rPr lang="ru-RU" b="0" i="1" u="none" strike="noStrike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участники Акции выступают организаторами эколого-просветительских мероприятий. Каждый день акции будет посвящен определенной тематике для проведения эколого-просветительских мероприятий. </a:t>
            </a:r>
          </a:p>
          <a:p>
            <a:pPr>
              <a:buNone/>
            </a:pPr>
            <a:endParaRPr lang="ru-RU" b="0" i="1" u="none" strike="noStrike" dirty="0">
              <a:solidFill>
                <a:srgbClr val="61616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b="1" i="1" u="none" strike="noStrike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задача участников </a:t>
            </a:r>
            <a:r>
              <a:rPr lang="ru-RU" b="0" i="1" u="none" strike="noStrike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провести образовательные мероприятия для учащихся учреждений дошкольного, общего, среднего профессионального или высшего образования Республики Татарстан</a:t>
            </a:r>
            <a:br>
              <a:rPr lang="ru-RU" i="1" dirty="0"/>
            </a:b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983837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B2A85A-F008-0837-DE43-550C12838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51" y="215705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Зарубежный подход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10DB1E-8805-2B2B-3376-7441CFAEFDB3}"/>
              </a:ext>
            </a:extLst>
          </p:cNvPr>
          <p:cNvSpPr txBox="1"/>
          <p:nvPr/>
        </p:nvSpPr>
        <p:spPr>
          <a:xfrm>
            <a:off x="127651" y="876105"/>
            <a:ext cx="10222849" cy="5101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00"/>
              </a:spcAft>
              <a:buFont typeface="+mj-lt"/>
              <a:buAutoNum type="arabicPeriod"/>
            </a:pPr>
            <a:r>
              <a:rPr lang="ru-RU" sz="2800" b="1" i="0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800" b="1" i="0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«Eco-Schools» (</a:t>
            </a:r>
            <a:r>
              <a:rPr lang="ru-RU" sz="2800" b="1" i="0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программа, 70+ стран)</a:t>
            </a:r>
            <a:endParaRPr lang="ru-RU" sz="2800" b="0" i="0" u="none" strike="noStrike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ru-RU" sz="2800" b="1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28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Школы внедряют экологические практики (РСО, энергосбережение) и получают "зеленые сертификаты".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ru-RU" sz="2800" b="1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Применимо для РТ:</a:t>
            </a:r>
            <a:r>
              <a:rPr lang="ru-RU" sz="28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Можно адаптировать для детских садов с упором на игры и простые действия (сбор батареек, посадка растений).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2800" b="1" i="0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" sz="2800" b="1" i="0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Greenpeace Kids» (</a:t>
            </a:r>
            <a:r>
              <a:rPr lang="ru-RU" sz="2800" b="1" i="0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проект)</a:t>
            </a:r>
            <a:endParaRPr lang="ru-RU" sz="2800" b="0" i="0" u="none" strike="noStrike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ru-RU" sz="2800" b="1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28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Интерактивные комиксы и видео о защите природы для детей.</a:t>
            </a:r>
          </a:p>
          <a:p>
            <a:pPr marL="742950" lvl="1" indent="-285750" algn="l">
              <a:spcBef>
                <a:spcPts val="300"/>
              </a:spcBef>
              <a:buFont typeface="+mj-lt"/>
              <a:buAutoNum type="arabicPeriod"/>
            </a:pPr>
            <a:r>
              <a:rPr lang="ru-RU" sz="2800" b="1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Применимо для РТ:</a:t>
            </a:r>
            <a:r>
              <a:rPr lang="ru-RU" sz="28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Добавить мультфильмы или </a:t>
            </a:r>
            <a:r>
              <a:rPr lang="ru-RU" sz="2800" b="0" i="0" u="none" strike="noStrike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аудиосказки</a:t>
            </a:r>
            <a:r>
              <a:rPr lang="ru-RU" sz="28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татарском языке.</a:t>
            </a:r>
          </a:p>
        </p:txBody>
      </p:sp>
    </p:spTree>
    <p:extLst>
      <p:ext uri="{BB962C8B-B14F-4D97-AF65-F5344CB8AC3E}">
        <p14:creationId xmlns:p14="http://schemas.microsoft.com/office/powerpoint/2010/main" val="225781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6F2FB8-0534-4D19-9198-0D333B765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517" y="524256"/>
            <a:ext cx="10589283" cy="4036878"/>
          </a:xfrm>
        </p:spPr>
        <p:txBody>
          <a:bodyPr>
            <a:normAutofit fontScale="90000"/>
          </a:bodyPr>
          <a:lstStyle/>
          <a:p>
            <a:pPr algn="l">
              <a:buNone/>
            </a:pPr>
            <a:r>
              <a:rPr 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группа (участники проекта): </a:t>
            </a:r>
            <a:r>
              <a:rPr lang="ru-RU" sz="2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в</a:t>
            </a:r>
            <a:r>
              <a:rPr 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дошкольных организации сельских поселений Республики Татарстан</a:t>
            </a:r>
            <a:br>
              <a:rPr 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Возраст: </a:t>
            </a:r>
            <a:r>
              <a:rPr lang="ru-RU" sz="27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3-7 лет (дошкольники).  </a:t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охват</a:t>
            </a:r>
            <a:r>
              <a:rPr lang="ru-RU" sz="2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Минимум</a:t>
            </a:r>
            <a:r>
              <a:rPr lang="ru-RU" sz="27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20-30 участников на одно мероприятие </a:t>
            </a:r>
            <a:r>
              <a:rPr lang="ru-RU" sz="27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(5 запланированных мероприятий = 100-150 человек за весь проект).  </a:t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Территориальное представительство: </a:t>
            </a:r>
            <a:r>
              <a:rPr lang="ru-RU" sz="27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малые поселения с низким уровнем экопросвещения</a:t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Срок реализации проекта: </a:t>
            </a:r>
            <a:r>
              <a:rPr lang="ru-RU" sz="27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2025 -  2026</a:t>
            </a:r>
            <a:br>
              <a:rPr lang="ru-RU" sz="27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0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сотрудничает с:</a:t>
            </a:r>
            <a:br>
              <a:rPr lang="ru-RU" sz="32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Казанским инновационным университетом</a:t>
            </a:r>
            <a:r>
              <a:rPr lang="ru-RU" sz="27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для научной и методической поддержки.</a:t>
            </a:r>
            <a:br>
              <a:rPr lang="ru-RU" sz="27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РМОО «Будет чисто»</a:t>
            </a:r>
            <a:r>
              <a:rPr lang="ru-RU" sz="27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для привлечения волонтеров и экологических активистов.</a:t>
            </a:r>
            <a:br>
              <a:rPr lang="ru-RU" sz="27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экологии РТ</a:t>
            </a:r>
            <a:r>
              <a:rPr lang="ru-RU" sz="27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для обеспечения юридической и административной поддержки.</a:t>
            </a:r>
            <a:br>
              <a:rPr lang="ru-RU" sz="2700" b="0" i="0" u="none" strike="noStrike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88107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803</TotalTime>
  <Words>644</Words>
  <Application>Microsoft Macintosh PowerPoint</Application>
  <PresentationFormat>Широкоэкранный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Bahnschrift Condensed</vt:lpstr>
      <vt:lpstr>Helvetica Neue</vt:lpstr>
      <vt:lpstr>Times New Roman</vt:lpstr>
      <vt:lpstr>Trebuchet MS</vt:lpstr>
      <vt:lpstr>Wingdings 3</vt:lpstr>
      <vt:lpstr>Аспект</vt:lpstr>
      <vt:lpstr>ЭКОЛОГИЧЕСКИЙ ТУР «ЛОКОМОТИВ»</vt:lpstr>
      <vt:lpstr>Цель и продукт</vt:lpstr>
      <vt:lpstr>Презентация PowerPoint</vt:lpstr>
      <vt:lpstr>Описание продукта проекта </vt:lpstr>
      <vt:lpstr>Миссия </vt:lpstr>
      <vt:lpstr>Задачи:</vt:lpstr>
      <vt:lpstr>Отечественный подход</vt:lpstr>
      <vt:lpstr>Зарубежный подход</vt:lpstr>
      <vt:lpstr>Целевая группа (участники проекта): Дети в дошкольных организации сельских поселений Республики Татарстан Возраст: 3-7 лет (дошкольники).   Количественный охват: Минимум 20-30 участников на одно мероприятие (5 запланированных мероприятий = 100-150 человек за весь проект).   Территориальное представительство: малые поселения с низким уровнем экопросвещения Срок реализации проекта:  2025 -  2026 Проект сотрудничает с: Казанским инновационным университетом – для научной и методической поддержки. РМОО «Будет чисто» – для привлечения волонтеров и экологических активистов. Министерством экологии РТ – для обеспечения юридической и административной поддержки.  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ЭКОЛОГИЧСЕКИЙ ТУР «ЛОКОМОТИВ»</dc:title>
  <dc:creator>User</dc:creator>
  <cp:lastModifiedBy>renata.tabagua@yandex.ru</cp:lastModifiedBy>
  <cp:revision>19</cp:revision>
  <dcterms:created xsi:type="dcterms:W3CDTF">2023-02-15T09:14:38Z</dcterms:created>
  <dcterms:modified xsi:type="dcterms:W3CDTF">2025-05-18T12:28:27Z</dcterms:modified>
</cp:coreProperties>
</file>