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5" r:id="rId2"/>
    <p:sldId id="264" r:id="rId3"/>
    <p:sldId id="257" r:id="rId4"/>
    <p:sldId id="276" r:id="rId5"/>
    <p:sldId id="267" r:id="rId6"/>
    <p:sldId id="269" r:id="rId7"/>
    <p:sldId id="260" r:id="rId8"/>
    <p:sldId id="270" r:id="rId9"/>
    <p:sldId id="272" r:id="rId10"/>
    <p:sldId id="271" r:id="rId11"/>
    <p:sldId id="274" r:id="rId12"/>
    <p:sldId id="262" r:id="rId13"/>
    <p:sldId id="27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 userDrawn="1">
          <p15:clr>
            <a:srgbClr val="A4A3A4"/>
          </p15:clr>
        </p15:guide>
        <p15:guide id="2" pos="5110" userDrawn="1">
          <p15:clr>
            <a:srgbClr val="A4A3A4"/>
          </p15:clr>
        </p15:guide>
        <p15:guide id="3" orient="horz" pos="1139" userDrawn="1">
          <p15:clr>
            <a:srgbClr val="A4A3A4"/>
          </p15:clr>
        </p15:guide>
        <p15:guide id="4" pos="2570" userDrawn="1">
          <p15:clr>
            <a:srgbClr val="A4A3A4"/>
          </p15:clr>
        </p15:guide>
        <p15:guide id="6" orient="horz" pos="1684" userDrawn="1">
          <p15:clr>
            <a:srgbClr val="A4A3A4"/>
          </p15:clr>
        </p15:guide>
        <p15:guide id="7" orient="horz" pos="1820" userDrawn="1">
          <p15:clr>
            <a:srgbClr val="A4A3A4"/>
          </p15:clr>
        </p15:guide>
        <p15:guide id="8" pos="3840" userDrawn="1">
          <p15:clr>
            <a:srgbClr val="A4A3A4"/>
          </p15:clr>
        </p15:guide>
        <p15:guide id="9" orient="horz" pos="2137" userDrawn="1">
          <p15:clr>
            <a:srgbClr val="A4A3A4"/>
          </p15:clr>
        </p15:guide>
        <p15:guide id="10" orient="horz" pos="2341" userDrawn="1">
          <p15:clr>
            <a:srgbClr val="A4A3A4"/>
          </p15:clr>
        </p15:guide>
        <p15:guide id="11" orient="horz" pos="2727" userDrawn="1">
          <p15:clr>
            <a:srgbClr val="A4A3A4"/>
          </p15:clr>
        </p15:guide>
        <p15:guide id="12" pos="2842" userDrawn="1">
          <p15:clr>
            <a:srgbClr val="A4A3A4"/>
          </p15:clr>
        </p15:guide>
        <p15:guide id="13" pos="302" userDrawn="1">
          <p15:clr>
            <a:srgbClr val="A4A3A4"/>
          </p15:clr>
        </p15:guide>
        <p15:guide id="14" pos="51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734"/>
    <a:srgbClr val="265841"/>
    <a:srgbClr val="112A1F"/>
    <a:srgbClr val="647F51"/>
    <a:srgbClr val="84A5C2"/>
    <a:srgbClr val="577E6C"/>
    <a:srgbClr val="346851"/>
    <a:srgbClr val="BDEEB0"/>
    <a:srgbClr val="A0E78D"/>
    <a:srgbClr val="7FD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80" autoAdjust="0"/>
    <p:restoredTop sz="95814" autoAdjust="0"/>
  </p:normalViewPr>
  <p:slideViewPr>
    <p:cSldViewPr snapToGrid="0">
      <p:cViewPr>
        <p:scale>
          <a:sx n="120" d="100"/>
          <a:sy n="120" d="100"/>
        </p:scale>
        <p:origin x="704" y="-272"/>
      </p:cViewPr>
      <p:guideLst>
        <p:guide orient="horz" pos="1525"/>
        <p:guide pos="5110"/>
        <p:guide orient="horz" pos="1139"/>
        <p:guide pos="2570"/>
        <p:guide orient="horz" pos="1684"/>
        <p:guide orient="horz" pos="1820"/>
        <p:guide pos="3840"/>
        <p:guide orient="horz" pos="2137"/>
        <p:guide orient="horz" pos="2341"/>
        <p:guide orient="horz" pos="2727"/>
        <p:guide pos="2842"/>
        <p:guide pos="302"/>
        <p:guide pos="51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9T07:10:13.502"/>
    </inkml:context>
    <inkml:brush xml:id="br0">
      <inkml:brushProperty name="width" value="0.35" units="cm"/>
      <inkml:brushProperty name="height" value="0.35" units="cm"/>
      <inkml:brushProperty name="color" value="#1E4733"/>
    </inkml:brush>
  </inkml:definitions>
  <inkml:trace contextRef="#ctx0" brushRef="#br0">146 383 24575,'1'25'0,"0"-3"0,1-15 0,0 1 0,1 1 0,-1 1 0,0-1 0,0 1 0,1-3 0,-1 2 0,2 1 0,-1-2 0,1 1 0,0-1 0,0 0 0,1 0 0,-2 0 0,3 0 0,-1 0 0,0-1 0,1 1 0,-3 0 0,0 1 0,0-1 0,0 1 0,0 1 0,0-3 0,0 2 0,1-2 0,1 3 0,0-2 0,0-1 0,1 1 0,0-2 0,0 2 0,1-1 0,-2-1 0,3 1 0,-2-1 0,1-1 0,1 2 0,-1-3 0,0 3 0,1-1 0,-2 0 0,2 0 0,-1-1 0,-1 0 0,3 3 0,-4-4 0,3 2 0,1-2 0,-2-1 0,5 0 0,-5-2 0,3 0 0,2-1 0,-3 0 0,3 1 0,-4 0 0,2 2 0,-1-1 0,-1 0 0,2 1 0,-3-2 0,3 1 0,0-1 0,-2 0 0,-19-18 0,7 10 0,-15-12 0,14 13 0,-1 1 0,-1-2 0,1 1 0,-1 0 0,-1 0 0,2 1 0,-2-1 0,0 1 0,2-1 0,-2 1 0,2-1 0,-1 1 0,0-2 0,0 2 0,1-3 0,0 1 0,1 0 0,-1-1 0,1 1 0,0-1 0,-2 2 0,2-2 0,-3 1 0,2 1 0,-2-1 0,2 3 0,-1-2 0,0 0 0,1 0 0,-3-1 0,4 2 0,-3-1 0,2-1 0,0 0 0,1-3 0,0 2 0,1 0 0,0 0 0,-1 0 0,0 0 0,1 0 0,-1 0 0,0-1 0,0 2 0,0 0 0,0-1 0,0 0 0,0 1 0,1-2 0,0 2 0,1-2 0,0-1 0,0 3 0,-1-5 0,2 7 0,-2-6 0,2 3 0,0 0 0,0-2 0,0 3 0,-1-5 0,0 6 0,-1-5 0,1 3 0,0-1 0,-1 0 0,2 3 0,-2-4 0,1 1 0,0 1 0,1-2 0,-1 1 0,0 1 0,-1-2 0,1 3 0,0-3 0,0 1 0,0-1 0,1 2 0,0-1 0,0 0 0,1 0 0,-2-3 0,2 4 0,-2-2 0,0 3 0,-1-2 0,1 0 0,-1 0 0,1 0 0,0 1 0,-1 0 0,-1-1 0,-1 0 0,-1 1 0,1 1 0,1 0 0,1 0 0,-1-2 0,2 0 0,2 36 0,0-15 0,2 31 0,1-21 0,0 8 0,0 8 0,0 7 0,-2 6 0,-3 1 0,-3 5 0,-3 2 0,0 4 0,2 5 0,0 9 0,3 6 0,1 3 0,1-2 0,2-8 0,0-10 0,0-11 0,0-13 0,0-9 0,0-9 0,0-4 0,0-1 0,0 1 0,0 4 0,1 4 0,1 6 0,1 5 0,3 5 0,2 4 0,0-2 0,0-4 0,-2-6 0,1-6 0,1-4 0,-1-2 0,2-2 0,-1-2 0,0-2 0,1-5 0,-1-4 0,0-4 0,3-6 0,2-21 0,4-32 0,0-13 0,3-26 0,-8 39 0,1 0 0,0-2 0,2-1 0,0-3 0,0 1 0,9-34 0,-7 28 0,-6 23 0,-2 16 0,-3 13 0,-1 8 0,7 25 0,-1 4 0,6 22 0,-3-4 0,0-2 0,-3-4 0,0-5 0,-2-5 0,0-5 0,-1-2 0,-1-5 0,0-4 0,-1-4 0,1-2 0,3-12 0,-3-6 0,0-8 0,-6-1 0,-1 3 0,0 3 0,-1 2 0,0 2 0,-3 0 0,-1 0 0,0-2 0,0 1 0,1-2 0,2 0 0,1 1 0,0 2 0,1 0 0,0 3 0,0 2 0,2-2 0,1 3 0,1-2 0,2 2 0,-1 0 0,2 0 0,-1 0 0,2 4 0,2 7 0,-2 0 0,0 5 0,-5-2 0,2 0 0,0 1 0,-2 1 0,0 0 0,-3 0 0,1 0 0,0 0 0,0 0 0,-1 0 0,0 0 0,0 1 0,2-1 0,0 0 0,1-1 0,1 2 0,-1-3 0,1 2 0,-1-1 0,-1 1 0,-1 2 0,0-2 0,-1 0 0,0-1 0,0 3 0,0-3 0,0 2 0,1 0 0,-1-1 0,1 0 0,1 0 0,-1 1 0,1-1 0,-1 0 0,1 0 0,0-2 0,1 3 0,0-1 0,0-1 0,0 1 0,-1 0 0,1 1 0,0-1 0,-1 0 0,0 1 0,1-2 0,-2 1 0,0 1 0,0-3 0,0 5 0,1-4 0,0 1 0,-1 0 0,0-1 0,-1 1 0,2 0 0,-2 0 0,2 0 0,-1 0 0,1 0 0,-11-2 0,5 0 0,-7-3 0,5 4 0,4-2 0,-4 4 0,4-1 0,-1-2 0,-1 3 0,1-2 0,-1 0 0,-2 2 0,4-4 0,-3 3 0,0 1 0,2-4 0,-2 3 0,1-2 0,-1 1 0,0 2 0,1-4 0,0 4 0,1-3 0,-1 2 0,0 1 0,1-3 0,-2 2 0,3-2 0,-3 2 0,2 0 0,-1-2 0,0 3 0,1-3 0,-1 4 0,1-3 0,0 1 0,0 0 0,0-2 0,-1 2 0,1-1 0,0 0 0,-1 2 0,1-3 0,0 3 0,-1-3 0,1 3 0,0-1 0,1-1 0,-1 2 0,2-2 0,-1 2 0,0-2 0,-1 2 0,1-2 0,0 1 0,0 0 0,0-1 0,1 2 0,-1-2 0,1 2 0,-1-2 0,1 1 0,-1 0 0,1-1 0,0 1 0,1 1 0,0 0 0,-1-1 0,1 0 0,-2 0 0,2 0 0,-1 0 0,0 1 0,-1-2 0,2 2 0,-1-1 0,0 0 0,1 1 0,0-2 0,0 2 0,0-1 0,0-1 0,0 3 0,0-2 0,0 1 0,0 1 0,0-4 0,0 3 0,0 0 0,0-2 0,-1 2 0,0-1 0,0-1 0,0 3 0,1-3 0,-1 1 0,1 0 0,0-1 0,0 2 0,0-1 0,0 1 0,0 0 0,0-1 0,0 0 0,0-2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9T07:12:28.167"/>
    </inkml:context>
    <inkml:brush xml:id="br0">
      <inkml:brushProperty name="width" value="0.035" units="cm"/>
      <inkml:brushProperty name="height" value="0.035" units="cm"/>
      <inkml:brushProperty name="color" value="#1E4733"/>
    </inkml:brush>
  </inkml:definitions>
  <inkml:trace contextRef="#ctx0" brushRef="#br0">149 0 24575,'0'6'0,"1"-1"0,1 1 0,0 0 0,0-2 0,-1 0 0,1-1 0,-1 0 0,0-1 0,0 1 0,0-1 0,0 0 0,1 0 0,-1 0 0,1 1 0,-1 0 0,0-1 0,0 1 0,-1 0 0,1-1 0,-1 0 0,1 0 0,-1 0 0,0 0 0,0 0 0,0 0 0,1 0 0,0 0 0,-1 1 0,1-1 0,0 1 0,-1 0 0,1 0 0,-1 0 0,1 0 0,0 1 0,0-1 0,1 0 0,-1 0 0,-1 0 0,2 0 0,-2 0 0,2 0 0,-1 1 0,0 0 0,0 0 0,0 0 0,0 1 0,0-1 0,1 1 0,-1 0 0,1 1 0,0-1 0,0 0 0,-1 0 0,1 1 0,0-1 0,-1 0 0,1-1 0,-1 0 0,0 0 0,0-1 0,0 1 0,0 0 0,0-1 0,0 1 0,1-1 0,-1 1 0,1 0 0,0 0 0,-1 0 0,1-1 0,0 1 0,-1 0 0,1 0 0,0 0 0,-1-1 0,1 1 0,-1 0 0,1 0 0,-1 0 0,1 0 0,-1 0 0,0 0 0,1 0 0,-1 1 0,0 0 0,1 0 0,-1 0 0,0 1 0,0-2 0,0 1 0,0-1 0,0-1 0,0 2 0,0-1 0,-1 0 0,1 1 0,-1-1 0,1 1 0,0 1 0,0-1 0,0-1 0,0 1 0,0-1 0,0 0 0,0 1 0,-1-1 0,2 1 0,-2 0 0,1 1 0,1 0 0,0 1 0,1 2 0,-1 1 0,1-1 0,0 1 0,1-1 0,-1 0 0,-1-1 0,0-1 0,0 0 0,0 1 0,0-1 0,0-1 0,-1 1 0,1-2 0,0 1 0,0 1 0,-1-1 0,1 0 0,0-1 0,-1-1 0,0-1 0,0-1 0,0 1 0,0 0 0,0 0 0,0 1 0,-1 0 0,1 1 0,0 0 0,1 0 0,-1 0 0,0 0 0,0 0 0,1 2 0,1 0 0,-1 2 0,1 1 0,0 0 0,1-1 0,-1-1 0,-1 0 0,1-1 0,-1-1 0,0 1 0,1 0 0,-1 2 0,0-1 0,1 2 0,0-1 0,0 0 0,1-1 0,-1 1 0,0-1 0,0-1 0,-1 1 0,1-2 0,0-1 0,-1 0 0,0 1 0,0-2 0,-1-1 0,0 1 0,0-2 0,0 1 0,-1-1 0,0-1 0,1 2 0,0 0 0,0 0 0,-1 0 0,0 0 0,1 1 0,-1 0 0,1 0 0,0 0 0,0 1 0,0-1 0,0 0 0,0-1 0,-1 0 0,1-1 0,-1 1 0,1-1 0,0 1 0,-1-1 0,0 1 0,0 0 0,0 0 0,0 0 0,0 0 0,0 0 0,0-1 0,0 1 0,0-1 0,0 0 0,0 0 0,0 0 0,0 0 0,0 0 0,0 0 0,-1-1 0,-1 0 0,0-1 0,-1 0 0,1 0 0,-1 0 0,0 0 0,1 0 0,-1 0 0,1 0 0,0 0 0,0 0 0,-1 0 0,1 0 0,1 0 0,-1 0 0,0 0 0,0-1 0,0 1 0,-1-1 0,1 0 0,0-1 0,-1 1 0,1 0 0,-1 0 0,0 0 0,1 0 0,0 0 0,0 0 0,0 0 0,0 0 0,-1 0 0,1 0 0,0 1 0,0 0 0,-1-1 0,1 1 0,-1-1 0,0 1 0,1 0 0,0 0 0,0 0 0,0 0 0,0 0 0,0 0 0,0 0 0,-1 0 0,-1 0 0,0 0 0,0 0 0,0 0 0,2 0 0,-1 0 0,1 0 0,0 0 0,0 0 0,0 0 0,-1 0 0,1 0 0,0 0 0,-1 0 0,0 0 0,-1 0 0,0 0 0,0 0 0,1 0 0,-1 0 0,1 0 0,-1 0 0,1 0 0,0 0 0,0 0 0,0-1 0,0 0 0,0 1 0,0-1 0,0 0 0,0 0 0,-1-1 0,0 1 0,1-1 0,0-1 0,1 2 0,0-2 0,0 1 0,0 1 0,1-1 0,0 1 0,-1 0 0,1 0 0,-1 0 0,1 1 0,0-1 0,-1 0 0,1 0 0,-1 0 0,0 0 0,0 0 0,0 0 0,1 0 0,-1-1 0,1 1 0,-1-1 0,1 0 0,-1 1 0,0 0 0,1-1 0,-1 1 0,1 0 0,-1-1 0,-1 0 0,1 1 0,0-1 0,0 0 0,0 1 0,0-1 0,0 0 0,0 0 0,0 0 0,0 1 0,1-1 0,0 0 0,-1 1 0,1-2 0,0 2 0,0-1 0,-1-1 0,1 2 0,-1-1 0,1 0 0,-1 1 0,1-2 0,0 1 0,-1 1 0,0-1 0,1-1 0,0 0 0,0 0 0,0-1 0,0 0 0,-1 1 0,1 0 0,0 1 0,0 0 0,0 0 0,0-1 0,1 1 0,-1 0 0,0 0 0,0 0 0,-1 1 0,2-1 0,-1 0 0,0 0 0,0 0 0,0-1 0,0 1 0,-1 0 0,1 0 0,0-1 0,0 1 0,-1 0 0,1-1 0,0 0 0,-1-1 0,0 1 0,0 0 0,-1 0 0,1 0 0,1-1 0,-1 1 0,0 1 0,0-1 0,1 1 0,0 0 0,0-1 0,1 1 0,0 0 0,-1 0 0,1 0 0,-1 0 0,0 0 0,1 0 0,0-1 0,-1 0 0,1 0 0,-1 0 0,0 0 0,1-1 0,-1 0 0,0 1 0,0-1 0,0 1 0,1 0 0,0-1 0,-1 1 0,0-1 0,0 0 0,-1-1 0,1 0 0,-1 0 0,0 1 0,1-1 0,0 1 0,-1 0 0,2 0 0,-1 1 0,0 0 0,1 0 0,-2 0 0,1 0 0,0 0 0,0 0 0,0 0 0,1 1 0,-1-1 0,0 0 0,0 0 0,0 0 0,0 0 0,0 0 0,0-1 0,0 0 0,0 0 0,1 0 0,-1 1 0,0 0 0,1 0 0,-1 1 0,1-1 0,-1 1 0,0-1 0,0 0 0,1 0 0,0 0 0,0 1 0,0-1 0,-1 1 0,1 0 0,-1-1 0,0-1 0,1 1 0,-1-2 0,1 1 0,-1-1 0,1 0 0,-1-1 0,0 1 0,0 0 0,0-1 0,0 0 0,0 0 0,1-1 0,-2-1 0,1 2 0,0 0 0,-1 0 0,2 1 0,-2 1 0,2 0 0,-1 1 0,1 0 0,0 0 0,0 1 0,0 0 0,0 0 0,0 0 0,0 0 0,0 0 0,0 0 0,0 0 0,0-2 0,0 0 0,0 1 0,0 0 0,0 1 0,0 0 0,0-1 0,0 1 0,0 0 0,0 0 0,0 0 0,0-1 0,0 1 0,0-1 0,0 1 0,0-1 0,0 1 0,0-1 0,0 0 0,0 0 0,0 0 0,0 0 0,0 0 0,0 0 0,0 0 0,0 1 0,0-1 0,0 1 0,0-1 0,0 1 0,0-1 0,0 0 0,1 1 0,0-1 0,0 1 0,-1 0 0,1-1 0,0 1 0,0-1 0,1 1 0,-1-1 0,1 1 0,0-1 0,-1 1 0,0 1 0,0 0 0,0-1 0,0 1 0,0-1 0,0-1 0,-1 0 0,0 0 0,0 0 0,0 0 0,0 0 0,0 0 0,0 1 0,1 0 0,0 0 0,0 0 0,0 1 0,1-1 0,-1 0 0,1-1 0,0 0 0,0 0 0,0-1 0,0 1 0,-1 0 0,0-1 0,1 0 0,-1 1 0,1 0 0,0 1 0,-1 0 0,0-1 0,0 0 0,1 0 0,-1-1 0,1 1 0,0 0 0,-1-1 0,0 1 0,0-1 0,0 0 0,0 1 0,-1-1 0,0 0 0,0 0 0,1 0 0,0 1 0,0 0 0,-1 1 0,1 0 0,0 0 0,0 0 0,-1 0 0,1 0 0,0 0 0,0 0 0,1 1 0,-1-1 0,1 0 0,0 0 0,0 0 0,-1-1 0,1 1 0,-1 1 0,0-1 0,-1 0 0,1 0 0,-1 0 0,2 0 0,-1 0 0,0 0 0,1 1 0,0-2 0,0 1 0,0-2 0,0 0 0,-1 0 0,1 0 0,-1 1 0,0 0 0,1 1 0,-1-1 0,0 1 0,0 1 0,-1-1 0,1 1 0,1-1 0,0 0 0,-1 1 0,1-1 0,0 1 0,0-1 0,0 1 0,-1-1 0,1 0 0,-1 0 0,0 0 0,0 1 0,0-1 0,0 0 0,-1 0 0,1 1 0,0-1 0,0 0 0,0 1 0,0-1 0,0 0 0,0 1 0,1-1 0,-1 0 0,1 1 0,-1 0 0,-1 0 0,1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9T07:12:34.133"/>
    </inkml:context>
    <inkml:brush xml:id="br0">
      <inkml:brushProperty name="width" value="0.1" units="cm"/>
      <inkml:brushProperty name="height" value="0.1" units="cm"/>
      <inkml:brushProperty name="color" value="#1E4733"/>
    </inkml:brush>
  </inkml:definitions>
  <inkml:trace contextRef="#ctx0" brushRef="#br0">1 103 24575,'0'-12'0,"0"0"0,0 2 0,0 2 0,0 1 0,0 4 0,0 1 0,0 0 0,0-2 0,0 1 0,0 0 0,0 1 0,0-4 0,1 0 0,0-2 0,0 2 0,-1 1 0,1 3 0,0 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9T07:12:49.233"/>
    </inkml:context>
    <inkml:brush xml:id="br0">
      <inkml:brushProperty name="width" value="0.1" units="cm"/>
      <inkml:brushProperty name="height" value="0.1" units="cm"/>
      <inkml:brushProperty name="color" value="#1E4733"/>
    </inkml:brush>
  </inkml:definitions>
  <inkml:trace contextRef="#ctx0" brushRef="#br0">57 28 24575,'3'6'0,"0"0"0,-1-2 0,-1-1 0,1 0 0,-1 0 0,1 1 0,-1 0 0,1 0 0,0 0 0,-1 0 0,0 0 0,1 0 0,-1 1 0,1-1 0,-1 0 0,0 0 0,0-1 0,0 1 0,0-1 0,-1 1 0,1-1 0,0 1 0,0 0 0,0 0 0,0-1 0,0 0 0,1 1 0,-1-1 0,0 0 0,0 0 0,0 0 0,0-1 0,1 2 0,-1-1 0,0 1 0,1 0 0,0 0 0,0 1 0,0-1 0,0 1 0,-1-1 0,1 0 0,-1 0 0,0-2 0,-2-10 0,0 3 0,-2-9 0,0 7 0,-1 1 0,1-1 0,0 1 0,0 1 0,1-1 0,1 1 0,-1 0 0,1 1 0,0-1 0,-1 1 0,2 0 0,-1 1 0,1-1 0,0 0 0,0 1 0,0-1 0,0 0 0,0 0 0,0-1 0,0-1 0,0 0 0,0 0 0,0-1 0,0 1 0,0 1 0,0 0 0,0-1 0,0 1 0,0 0 0,0 1 0,0 1 0,0 0 0,0-1 0,0 1 0,0 1 0,0 9 0,0-4 0,0 8 0,0-6 0,0 0 0,0-2 0,0 1 0,0-2 0,1 2 0,-1-1 0,1-1 0,0 1 0,0-1 0,0 1 0,1 1 0,0 0 0,0 1 0,0 0 0,1 1 0,0 0 0,-1 1 0,1 2 0,-1-1 0,0 0 0,-1-1 0,1 0 0,-1 1 0,0-2 0,0 0 0,-1-1 0,1 0 0,0 0 0,-1-2 0,1 0 0,0 0 0,-1 1 0,1-1 0,-1 1 0,0 0 0,1-1 0,-1 0 0,1 0 0,0 1 0,0 1 0,0-1 0,0 2 0,0-1 0,0 1 0,1 1 0,0 1 0,0 1 0,-1-2 0,1-1 0,0 0 0,0-1 0,-1 0 0,1 0 0,0-1 0,-1 1 0,1-1 0,0 1 0,0-1 0,0 1 0,0-1 0,0 1 0,1 1 0,0-1 0,0 0 0,0 0 0,0 2 0,0-1 0,-1 0 0,1 0 0,-1 0 0,1-1 0,-1 0 0,1 1 0,-1 1 0,-1 0 0,2 0 0,-1 1 0,1-1 0,0 0 0,0 1 0,0-1 0,-1 0 0,1 0 0,0 0 0,1 0 0,-1 0 0,0 0 0,0 1 0,0-2 0,0 1 0,0 0 0,-1-1 0,0 1 0,-1-2 0,0-1 0,1-1 0,-1-1 0,-1 0 0,-4 1 0,0-2 0,-4 0 0,-1-2 0,-1-2 0,0 1 0,2 0 0,3 1 0,2 1 0,0 0 0,0 0 0,1 0 0,-1 0 0,0 0 0,0 0 0,0 0 0,-1 0 0,1 0 0,0 0 0,1 0 0,-1-1 0,0 0 0,0-2 0,0 1 0,0 0 0,1-1 0,-1 0 0,1 0 0,-1 1 0,1-1 0,0 1 0,0 0 0,1-1 0,-1 1 0,1-1 0,-1 0 0,0 0 0,0 0 0,-1 0 0,1 0 0,1 0 0,-1-1 0,0 0 0,0 1 0,0-1 0,0 1 0,-1 0 0,1 0 0,1 1 0,-1 0 0,0 0 0,0 0 0,0 0 0,0-1 0,1 1 0,-1-1 0,1 0 0,-2-1 0,0 1 0,0 0 0,1 0 0,0 1 0,0 1 0,0-1 0,1 0 0,-1-1 0,1 1 0,-1-1 0,1 0 0,0-2 0,0 2 0,0 0 0,0 0 0,1 0 0,0 0 0,-1-1 0,1 1 0,0-1 0,0 1 0,0 0 0,0-1 0,0 1 0,0-1 0,0 0 0,0 1 0,0 0 0,0 1 0,0-1 0,0 0 0,0 0 0,0 0 0,0 0 0,0-1 0,-1 0 0,0-1 0,-1 0 0,0 0 0,0 0 0,0 0 0,0 0 0,0 0 0,0-1 0,0 1 0,0 0 0,1 0 0,0 1 0,0-1 0,-1 1 0,1 0 0,-1 0 0,1 1 0,1 0 0,-1 0 0,0 0 0,1 0 0,-1 0 0,1-1 0,-1 2 0,1 0 0,0-1 0,0 0 0,-1 0 0,1 0 0,-1 0 0,0-1 0,1 0 0,0 0 0,0 0 0,-1-1 0,0 0 0,0 1 0,1-1 0,-1 1 0,0-2 0,0-1 0,-1 0 0,1-1 0,-1 0 0,0-1 0,1 2 0,-1 1 0,0-1 0,1 1 0,0 0 0,0 1 0,1 1 0,0 1 0,0-1 0,-1 1 0,1 0 0,-1-1 0,1 2 0,0-1 0,-1 0 0,1 14 0,0-6 0,0 10 0,0-9 0,0 0 0,0 0 0,0 1 0,0 0 0,1-1 0,0 2 0,2-1 0,-1 0 0,0 0 0,0-2 0,-1 0 0,-1 0 0,1-1 0,0 0 0,0-1 0,0 0 0,-1 0 0,1-1 0,0 1 0,-1 0 0,1 0 0,-1-1 0,1 0 0,-1 2 0,0-2 0,0 1 0,0 0 0,0 0 0,0 1 0,0-1 0,0 0 0,0 0 0,0 0 0,1-1 0,-1 2 0,1-1 0,0 1 0,-1 0 0,0 0 0,0 0 0,1 0 0,0 0 0,-1-1 0,0 1 0,0-1 0,0 1 0,0 0 0,0 0 0,0 0 0,0 0 0,0 0 0,0-1 0,0 0 0,0 1 0,0 0 0,0 1 0,0 0 0,0 0 0,0 0 0,0 0 0,0 0 0,0-1 0,0 1 0,0 0 0,0 0 0,0-1 0,0 1 0,0-1 0,0 0 0,1-1 0,0 1 0,0-1 0,0 0 0,0 0 0,0 0 0,0 0 0,1 0 0,-1-1 0,1 1 0,-1-1 0,1 0 0,-1 1 0,1 0 0,-1 0 0,0-1 0,1 1 0,0-1 0,0 0 0,-1 0 0,1 1 0,0-1 0,0 1 0,-1-1 0,1 0 0,-1 0 0,1 1 0,-1-1 0,0 1 0,1 0 0,-1 1 0,1 1 0,0-1 0,0 0 0,0 1 0,0 0 0,0 0 0,0-1 0,0 0 0,-1 0 0,1 0 0,0-1 0,0 1 0,0-2 0,1 1 0,-1-1 0,0 0 0,-1 1 0,1-1 0,1 0 0,-1 0 0,1-1 0,0 0 0,-1 0 0,1 0 0,-1-1 0,1 0 0,0 0 0,-1 0 0,1 0 0,0 0 0,0 2 0,-1-2 0,1 3 0,0-2 0,0 1 0,-1 0 0,0-1 0,0 1 0,0 0 0,0 0 0,1-1 0,-1 1 0,1-1 0,-1 1 0,0 0 0,0 0 0,-1 0 0,1 0 0,0 0 0,0 1 0,0-1 0,0-1 0,0 1 0,0 0 0,1 0 0,-1 0 0,1 0 0,-2 1 0,1-1 0,0 0 0,1-1 0,-1 0 0,1 1 0,-1-2 0,1 1 0,0 0 0,0-1 0,0 1 0,-1-1 0,1 0 0,0 0 0,-10-2 0,5 1 0,-8-1 0,8 2 0,0 0 0,-1 0 0,0-1 0,0 0 0,0-1 0,1 1 0,-1-1 0,1 1 0,-1 0 0,0 1 0,1 0 0,-1-1 0,0 0 0,0-1 0,1 1 0,-1 0 0,1-1 0,-2-1 0,1 1 0,1 0 0,-1 1 0,0 0 0,0 0 0,0-1 0,0 1 0,0-1 0,-1-1 0,1 1 0,-1-1 0,0-1 0,0-2 0,0-2 0,0 1 0,0-1 0,1 1 0,1 2 0,0-1 0,1 1 0,0 1 0,0-3 0,0 0 0,1-1 0,0-2 0,0 2 0,0 0 0,0 0 0,0-1 0,0 0 0,0-1 0,0 0 0,0-1 0,0 0 0,0 1 0,0 2 0,0 1 0,0 1 0,0 0 0,0 2 0,0 0 0,0 0 0,1 1 0,0 0 0,-1 0 0,0 0 0,0-1 0,0 1 0,0-1 0,0-1 0,0-1 0,0-2 0,0-3 0,0-2 0,0-1 0,0-1 0,0 1 0,-1 1 0,-1-1 0,0 2 0,0-1 0,0 2 0,0 1 0,0 0 0,0 2 0,0 2 0,1 0 0,-1 2 0,1 0 0,0 1 0,0 1 0,0-1 0,0 1 0,0-1 0,0-1 0,1 1 0,-1 0 0,0 0 0,1 0 0,0-1 0,-1 1 0,1-1 0,-1-1 0,0 1 0,0-1 0,1 0 0,-1 0 0,0 0 0,1-1 0,0 2 0,0-1 0,0 2 0,0-1 0,0 1 0,0 1 0,-1-1 0,0 0 0,1 1 0,-1-1 0,-1 9 0,1 4 0,-2 10 0,3 4 0,3 2 0,3 2 0,2-2 0,1-5 0,-2-5 0,-3-6 0,-2-2 0,0-2 0,-2-1 0,1 0 0,-1-1 0,0-1 0,1-1 0,0 1 0,-1 0 0,0 0 0,0 1 0,0-1 0,1-1 0,-1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9T07:13:06.583"/>
    </inkml:context>
    <inkml:brush xml:id="br0">
      <inkml:brushProperty name="width" value="0.05" units="cm"/>
      <inkml:brushProperty name="height" value="0.05" units="cm"/>
      <inkml:brushProperty name="color" value="#1E4733"/>
    </inkml:brush>
  </inkml:definitions>
  <inkml:trace contextRef="#ctx0" brushRef="#br0">65 50 24575,'2'-3'0,"1"1"0,-2 1 0,-1-1 0,0 1 0,0-1 0,1 0 0,-1 0 0,1-1 0,0 0 0,-1 0 0,0-1 0,0 1 0,0 0 0,0 1 0,0 0 0,1 0 0,0 1 0,1 1 0,0-1 0,-1 0 0,0 0 0,0-1 0,-1 0 0,1 1 0,-1 5 0,0-1 0,0 6 0,0-2 0,0-1 0,0-1 0,0-2 0,0-1 0,0 1 0,0-1 0,0 0 0,0 0 0,0 0 0,0 1 0,0 1 0,0-1 0,0 0 0,0 0 0,0 0 0,0-1 0,0 0 0,0 0 0,0 1 0,0-1 0,0 0 0,0 1 0,-1-2 0,1 1 0,-2-2 0,-1 0 0,-2 0 0,-1 0 0,-3 0 0,0 0 0,0 0 0,2 0 0,1 0 0,3 1 0,0-1 0,2 2 0,1 0 0,0 0 0,0 0 0,0 0 0,0 0 0,0 0 0,0 0 0,0 0 0,0 0 0,-1 0 0,0 0 0,-1 2 0,0-1 0,0 1 0,0 0 0,0 1 0,1 2 0,-1 3 0,2 1 0,-1 1 0,0 1 0,0 0 0,0 0 0,1 2 0,0 1 0,0 2 0,0 0 0,0 1 0,1 0 0,3 2 0,2 1 0,2 1 0,0 2 0,0-1 0,0-3 0,-1-2 0,1-3 0,0-1 0,1 0 0,0-3 0,-1-2 0,-1-2 0,-1-3 0,-1-2 0,0-1 0,1-2 0,-2-2 0,-1-3 0,-2-3 0,-1-3 0,0 1 0,0 0 0,0 2 0,-1 0 0,-1 1 0,-1-2 0,0-1 0,0 0 0,-1-2 0,0 2 0,0-2 0,1 1 0,2 1 0,0 5 0,1 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9T07:13:08.683"/>
    </inkml:context>
    <inkml:brush xml:id="br0">
      <inkml:brushProperty name="width" value="0.05" units="cm"/>
      <inkml:brushProperty name="height" value="0.05" units="cm"/>
      <inkml:brushProperty name="color" value="#1E4733"/>
    </inkml:brush>
  </inkml:definitions>
  <inkml:trace contextRef="#ctx0" brushRef="#br0">0 0 24575,'2'10'0,"-1"4"0,-1 1 0,1 2 0,2-2 0,1-4 0,2-1 0,-1-2 0,1-1 0,-1-1 0,-1 0 0,0-2 0,-1 1 0,1-2 0,-1 2 0,0-1 0,1-1 0,0 2 0,0-1 0,1 1 0,-1-1 0,0 1 0,1 1 0,0 1 0,0 1 0,0 0 0,0 1 0,1 1 0,-1 0 0,1 0 0,1-1 0,-2 1 0,0 0 0,0-1 0,0-1 0,-1-1 0,0-1 0,0-1 0,-1-1 0,0-1 0,0-1 0,-1 0 0,0 0 0,0-1 0,-1 0 0,0 0 0,0 0 0,0 1 0,0 1 0,1-1 0,-1 0 0,0 0 0,1 0 0,-1 0 0,0 0 0,1 0 0,-2 0 0,1-1 0,-1 0 0,-2-2 0,0 0 0,-1-2 0,1 2 0,1-2 0,-1 1 0,1-1 0,0 1 0,-1-1 0,1 2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9T07:10:24.451"/>
    </inkml:context>
    <inkml:brush xml:id="br0">
      <inkml:brushProperty name="width" value="0.35" units="cm"/>
      <inkml:brushProperty name="height" value="0.35" units="cm"/>
      <inkml:brushProperty name="color" value="#1E4733"/>
    </inkml:brush>
  </inkml:definitions>
  <inkml:trace contextRef="#ctx0" brushRef="#br0">494 391 24575,'0'32'0,"0"-4"0,0-16 0,0-2 0,0-2 0,0 2 0,2-2 0,1 1 0,-1 1 0,1-2 0,0 2 0,-1-1 0,1 0 0,-1 0 0,0-1 0,0 3 0,1-1 0,-1 0 0,1 0 0,1 0 0,-1 0 0,0 0 0,0 1 0,1-2 0,-1 0 0,1 0 0,0-2 0,1 3 0,-2-3 0,3 3 0,-3-3 0,2 2 0,-1-2 0,1 2 0,0-2 0,0 1 0,1 0 0,0-1 0,-2 2 0,1-2 0,-1 1 0,1 1 0,0 0 0,-1-2 0,1 1 0,1-1 0,-2 1 0,3 1 0,-3-1 0,0-1 0,2 2 0,-1-2 0,1 0 0,0 2 0,1-3 0,-1 0 0,2 1 0,-1-3 0,1 2 0,-1-1 0,1 0 0,-1 0 0,1 2 0,-3-1 0,3 1 0,-1-1 0,0-1 0,2 0 0,-1-1 0,-1 0 0,3 0 0,-2-1 0,1 0 0,2 1 0,-3-1 0,1 0 0,1 0 0,-3-2 0,4 3 0,-4-1 0,3 1 0,0 1 0,-2-2 0,2 0 0,0 0 0,-2-1 0,2 1 0,-2 1 0,-1 0 0,2 2 0,-2-1 0,1-2 0,1 1 0,0-3 0,1 0 0,-1-1 0,0 1 0,2 0 0,-4 0 0,5-1 0,-2 2 0,-1 0 0,1 1 0,-3 0 0,2 0 0,0 0 0,-1-1 0,3-1 0,-2-1 0,0 0 0,0 0 0,-1 0 0,2-2 0,-1-2 0,-2-2 0,-1-1 0,-1 0 0,1 0 0,0 0 0,0 0 0,1 1 0,-3 24 0,1-11 0,-4 18 0,-3-19 0,0-1 0,-2 7 0,3-6 0,-2 6 0,3-3 0,1-2 0,2 5 0,1-5 0,1 0 0,4-1 0,-2-4 0,4 1 0,-3-3 0,2 0 0,-2 2 0,1 0 0,1 1 0,-4-13 0,-4 1 0,-3-4 0,-4 4 0,2 3 0,-1-1 0,-2-2 0,10 31 0,-5-18 0,9 24 0,-7-26 0,-1 0 0,1 13 0,-1-9 0,0 9 0,0-8 0,0-2 0,-1 7 0,0-3 0,0 0 0,1 3 0,0-6 0,0 5 0,0 0 0,0-3 0,-1 3 0,-1-2 0,0-2 0,-6 2 0,2-4 0,-5-1 0,1 0 0,2-2 0,-4 2 0,2-2 0,-1 0 0,0-1 0,-1 1 0,-1 1 0,-3 2 0,-3 3 0,-1 3 0,0-1 0,1 2 0,2-2 0,1-2 0,-3 0 0,-9 0 0,-7 1 0,-8 4 0,-3 0 0,4-1 0,6-3 0,7-5 0,3-2 0,1-4 0,-4-6 0,-5-8 0,-3-7 0,-3-5 0,-1-3 0,0-3 0,-5-11 0,-6-15 0,-5-21 0,27 36 0,2-3 0,2 2 0,1-1 0,-12-35 0,14 19 0,12 18 0,7 11 0,4 6 0,0-1 0,0-2 0,0 2 0,3 3 0,0 0 0,0-5 0,0-9 0,-2-5 0,0 0 0,-1 9 0,0 12 0,0 8 0,-1 2 0,-6-13 0,-5-16 0,-4-12 0,0-1 0,5 14 0,5 16 0,3 11 0,2 8 0,1 0 0,0-9 0,-1-1 0,-2-6 0,0 8 0,-1 5 0,0 5 0,-9 8 0,7-1 0,-6 5 0,6-3 0,-9 3 0,-4 2 0,0 1 0,3 0 0,9-2 0,3 3 0,3 2 0,2 1 0,4 3 0,3 0 0,2-1 0,1-2 0,0-6 0,1-3 0,1-5 0,1-8 0,-2-6 0,-1-4 0,-3 1 0,-3 3 0,-2 7 0,-2 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9T07:10:36.436"/>
    </inkml:context>
    <inkml:brush xml:id="br0">
      <inkml:brushProperty name="width" value="0.35" units="cm"/>
      <inkml:brushProperty name="height" value="0.35" units="cm"/>
      <inkml:brushProperty name="color" value="#1E4733"/>
    </inkml:brush>
  </inkml:definitions>
  <inkml:trace contextRef="#ctx0" brushRef="#br0">411 0 24575,'0'23'0,"0"-4"0,0-13 0,0 0 0,0 7 0,0-4 0,0 6 0,0-7 0,0 2 0,0-2 0,0 2 0,0 0 0,0-1 0,0 2 0,0-2 0,0 2 0,0-4 0,0 5 0,0-3 0,0 0 0,0 3 0,0-6 0,0 8 0,0-5 0,0 6 0,-1-4 0,0 1 0,0 1 0,0-1 0,1 0 0,0-1 0,0 1 0,0 1 0,0-1 0,0 1 0,0-1 0,0 0 0,0-1 0,0 0 0,0 1 0,0 0 0,0 0 0,0 0 0,0 0 0,0 0 0,0 0 0,0 0 0,0-1 0,0 0 0,-1-1 0,0-1 0,0 0 0,0 0 0,0-1 0,0 2 0,-1-1 0,1 1 0,0 0 0,-1 1 0,1 0 0,0-1 0,0 1 0,0 0 0,0 0 0,0-1 0,-1 1 0,0 0 0,1 1 0,-1 0 0,1-1 0,-1 0 0,0-1 0,0 0 0,0 1 0,1-1 0,-1 0 0,1-1 0,-2 2 0,1-2 0,0 2 0,1-3 0,-1 2 0,0-1 0,-1 1 0,1-1 0,-1-1 0,0 0 0,0 1 0,0 1 0,-1 0 0,1 0 0,0 1 0,-1-1 0,1 1 0,0-1 0,0-2 0,0 2 0,1-1 0,-2 1 0,2-2 0,-1 0 0,1 1 0,-2-1 0,2 2 0,0-2 0,0 1 0,0 1 0,-1 1 0,-1 0 0,1 2 0,0-2 0,-1-1 0,1-1 0,0-2 0,-2 3 0,2-4 0,-3 6 0,3-5 0,-3 4 0,2 1 0,-3 3 0,1 3 0,-1 1 0,1-2 0,0-1 0,1-3 0,0-1 0,0-3 0,1 0 0,0-2 0,0 2 0,0-3 0,0 6 0,1-6 0,-1 3 0,1 0 0,0 0 0,-1 0 0,1 0 0,0-1 0,0 2 0,0-1 0,-2 1 0,2-4 0,-1 3 0,-1 2 0,-2 1 0,-2 5 0,-3 3 0,-4 7 0,-2 1 0,1-1 0,3-5 0,4-7 0,5-6 0,2-3 0,-3-27 0,4 14 0,-3-19 0,4 21 0,1 0 0,0-7 0,1 5 0,2-4 0,4 4 0,-2 2 0,3-3 0,-3 1 0,0 0 0,2-2 0,-3 4 0,3-5 0,-2 3 0,0-1 0,0 0 0,0 1 0,2-2 0,-2 1 0,0 1 0,1-2 0,-2 3 0,1-3 0,1 0 0,-2 1 0,1-2 0,-1 3 0,1-2 0,0 2 0,0-1 0,0-1 0,-1 1 0,1-1 0,1 0 0,-1 2 0,0 0 0,0 0 0,1-2 0,-1 1 0,0 0 0,0-1 0,-1 2 0,2-4 0,-2 4 0,2-3 0,-2 2 0,2-1 0,-1-1 0,0 0 0,0 2 0,0 0 0,-1 0 0,0 1 0,2-3 0,-1 2 0,1-1 0,-3 1 0,1 0 0,0-1 0,0 0 0,-1 1 0,1-2 0,-1 3 0,1-5 0,-3 4 0,3-2 0,-2 2 0,0-1 0,0-1 0,1 0 0,-2 0 0,2 2 0,0-2 0,-1 3 0,1-3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9T07:10:41.502"/>
    </inkml:context>
    <inkml:brush xml:id="br0">
      <inkml:brushProperty name="width" value="0.35" units="cm"/>
      <inkml:brushProperty name="height" value="0.35" units="cm"/>
      <inkml:brushProperty name="color" value="#1E4733"/>
    </inkml:brush>
  </inkml:definitions>
  <inkml:trace contextRef="#ctx0" brushRef="#br0">333 0 24575,'2'57'0,"-2"0"0,-4-8 0,-3 1 0,0-4 0,1-4 0,1-3 0,1-1 0,0 3 0,1 1 0,0 0 0,1-4 0,0-7 0,1-5 0,1-6 0,-1-5 0,1 0 0,-2 0 0,-1 5 0,-1 9 0,-2 13 0,-2 6 0,1 1 0,0-7 0,3-13 0,1-11 0,0-9 0,1-4 0,-16-22 0,3 0 0,-13-21 0,8 5 0,2 2 0,3 4 0,3 7 0,3 6 0,1 2 0,2 3 0,1 0 0,1-1 0,1 0 0,2-2 0,0-3 0,1-1 0,0 1 0,0 1 0,0 2 0,0 3 0,0 1 0,-2-5 0,2 3 0,-2-5 0,1 4 0,-1 0 0,0 1 0,-1 1 0,-1 0 0,-3 0 0,3 4 0,-7 0 0,3 11 0,-1-2 0,3 7 0,5-4 0,0 2 0,1 1 0,0 1 0,0 0 0,0 0 0,0 1 0,1 1 0,1 2 0,1 2 0,0 0 0,0 2 0,-2 5 0,-1 4 0,-1 9 0,-2 2 0,-2-2 0,-1-6 0,1-7 0,2-6 0,2-4 0,1-4 0,0-3 0,1 2 0,4-1 0,-1 0 0,4-1 0,-2-1 0,0 0 0,0 1 0,0 0 0,-1 0 0,-1 2 0,-1-1 0,0 2 0,0-3 0,1 2 0,0-1 0,0-1 0,-1 4 0,-1-3 0,1 1 0,0 0 0,-1-2 0,1 3 0,-1-2 0,1 2 0,0-2 0,0 0 0,0 2 0,0-3 0,-1 3 0,0 0 0,0-3 0,0 4 0,1-3 0,-2 0 0,3 2 0,-2-1 0,1-1 0,-1 3 0,-1-5 0,0 5 0,1-2 0,-1-1 0,1 3 0,-2-4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9T07:10:47.719"/>
    </inkml:context>
    <inkml:brush xml:id="br0">
      <inkml:brushProperty name="width" value="0.35" units="cm"/>
      <inkml:brushProperty name="height" value="0.35" units="cm"/>
      <inkml:brushProperty name="color" value="#1E4733"/>
    </inkml:brush>
  </inkml:definitions>
  <inkml:trace contextRef="#ctx0" brushRef="#br0">156 1 24575,'3'23'0,"-1"-4"0,1-13 0,-2 0 0,3 5 0,-2-3 0,2 3 0,-2-3 0,0 0 0,0 2 0,2 0 0,-2-3 0,3 2 0,-2-2 0,2 1 0,-1 1 0,-1-2 0,1 2 0,1-1 0,-1 1 0,0-1 0,1 1 0,-1 0 0,-1-1 0,1 1 0,-1 0 0,1-1 0,-1 1 0,1 0 0,0-1 0,-1 1 0,1-1 0,0 0 0,-1 1 0,1 1 0,-3-2 0,2 1 0,-2 1 0,1-3 0,0 5 0,0-5 0,0 3 0,1-1 0,-1 0 0,0 0 0,1 1 0,-1-2 0,1 3 0,-2-3 0,2 2 0,-2-1 0,0-1 0,-1 4 0,0-4 0,0 1 0,2 0 0,-2-1 0,2 2 0,-1 0 0,0-2 0,0 3 0,-1-2 0,1 1 0,-1-1 0,0 0 0,0 1 0,0 0 0,0-2 0,0 2 0,0-2 0,0 2 0,0 1 0,0-3 0,0 2 0,0-1 0,0-1 0,0 6 0,0-5 0,0 3 0,0-2 0,0-2 0,0 2 0,0 0 0,0-2 0,0 2 0,0 0 0,0-3 0,0 5 0,0-3 0,0 0 0,0 3 0,0-6 0,0 6 0,0-3 0,-1 0 0,0 3 0,-1-6 0,0 6 0,1-3 0,-1-1 0,0 4 0,0-5 0,-2 2 0,-1 1 0,1-4 0,-2 4 0,2-1 0,1 1 0,0 1 0,1-3 0,0 3 0,1-4 0,-1 4 0,0-3 0,0 1 0,-1 1 0,0-1 0,0-1 0,-1 2 0,0-3 0,0 1 0,-2 2 0,2-3 0,-1 1 0,0 1 0,2-2 0,-3 3 0,1-1 0,0-2 0,0 2 0,0 0 0,1-3 0,-2 3 0,1 1 0,0-2 0,-1 2 0,1-3 0,-1 1 0,0 1 0,0-1 0,0-1 0,0 0 0,-1 1 0,3-1 0,-2 2 0,0-1 0,2-1 0,-2 2 0,2-2 0,-1 0 0,-2 1 0,1-1 0,-2 0 0,2 0 0,-1 0 0,1 1 0,-1 0 0,-1 2 0,0 1 0,1 1 0,0-2 0,3-2 0,0-2 0,1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9T07:09:14.290"/>
    </inkml:context>
    <inkml:brush xml:id="br0">
      <inkml:brushProperty name="width" value="0.05" units="cm"/>
      <inkml:brushProperty name="height" value="0.05" units="cm"/>
      <inkml:brushProperty name="color" value="#1E4733"/>
    </inkml:brush>
  </inkml:definitions>
  <inkml:trace contextRef="#ctx0" brushRef="#br0">1 1 24575,'0'6'0,"0"0"0,0-1 0,0-1 0,0 1 0,0 0 0,0 1 0,0 2 0,0-1 0,0-1 0,1-1 0,0 0 0,0-1 0,1 0 0,-1-1 0,1 0 0,1 0 0,0 2 0,0 0 0,1-1 0,-1 0 0,0-3 0,-1 0 0,1-1 0,-2-3 0,1 1 0,-2-1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9T07:09:14.817"/>
    </inkml:context>
    <inkml:brush xml:id="br0">
      <inkml:brushProperty name="width" value="0.05" units="cm"/>
      <inkml:brushProperty name="height" value="0.05" units="cm"/>
      <inkml:brushProperty name="color" value="#1E4733"/>
    </inkml:brush>
  </inkml:definitions>
  <inkml:trace contextRef="#ctx0" brushRef="#br0">1 0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9T07:10:54.152"/>
    </inkml:context>
    <inkml:brush xml:id="br0">
      <inkml:brushProperty name="width" value="0.35" units="cm"/>
      <inkml:brushProperty name="height" value="0.35" units="cm"/>
      <inkml:brushProperty name="color" value="#1E4733"/>
    </inkml:brush>
  </inkml:definitions>
  <inkml:trace contextRef="#ctx0" brushRef="#br0">31 1022 24575,'-8'-26'0,"2"4"0,3 13 0,1 2 0,-2-2 0,1 0 0,0-1 0,2 0 0,1 0 0,0 1 0,0-2 0,0 4 0,0-3 0,0 1 0,1 0 0,0-1 0,1 1 0,0 0 0,0-1 0,-1 1 0,0-1 0,-1-1 0,0 0 0,0 0 0,0 1 0,0 0 0,0 1 0,0-2 0,0 2 0,0-2 0,0 3 0,0-3 0,0 2 0,0 1 0,2-5 0,-2 6 0,2-4 0,-1 2 0,0 0 0,1 0 0,0-4 0,0 4 0,0-5 0,-1 0 0,0-1 0,0-2 0,1-1 0,1 0 0,-1 0 0,1 1 0,1-3 0,0-2 0,-1 0 0,0-2 0,-1 2 0,-1 2 0,0 1 0,-1 5 0,0 3 0,0 3 0,0 0 0,0-2 0,1 1 0,0-1 0,-1 2 0,1-3 0,-1 2 0,0-1 0,0 1 0,1 1 0,0-2 0,0 1 0,0-2 0,-1-1 0,0-1 0,1 0 0,0 0 0,0 2 0,0-2 0,0 2 0,0-1 0,1 2 0,-1 1 0,0 0 0,2 0 0,0 0 0,3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9T07:12:01.436"/>
    </inkml:context>
    <inkml:brush xml:id="br0">
      <inkml:brushProperty name="width" value="0.035" units="cm"/>
      <inkml:brushProperty name="height" value="0.035" units="cm"/>
      <inkml:brushProperty name="color" value="#1E4733"/>
    </inkml:brush>
  </inkml:definitions>
  <inkml:trace contextRef="#ctx0" brushRef="#br0">0 0 24575,'0'4'0,"0"-1"0,0-1 0,0 0 0,0 1 0,1-1 0,-1 1 0,1-1 0,0 1 0,-1 1 0,1-1 0,0 0 0,1 0 0,-1 1 0,0-1 0,0 0 0,1 0 0,-1 1 0,1-1 0,1 1 0,-1-1 0,0 0 0,1 0 0,-1-1 0,0 0 0,0 0 0,0 0 0,1 0 0,-1 0 0,-1 0 0,1 0 0,0-1 0,-1 1 0,1-1 0,-1 1 0,0 0 0,0 0 0,0 0 0,1 1 0,0-1 0,0 1 0,-1-1 0,1 0 0,-1 1 0,0-2 0,0 2 0,0-1 0,0-1 0,0 1 0,0-1 0,0 1 0,0 0 0,0 0 0,0 0 0,-1 0 0,1 1 0,-1-1 0,1 0 0,-1 1 0,1-1 0,-1 0 0,0 0 0,1 0 0,0 1 0,-1-1 0,1 0 0,-1 1 0,0 1 0,0-2 0,1 1 0,0-1 0,0 0 0,0 1 0,1 0 0,-1 0 0,1 0 0,-1 0 0,1-1 0,0 0 0,-1 1 0,1-1 0,0 1 0,0 0 0,0 1 0,0 0 0,1-1 0,0 1 0,0 1 0,0-1 0,0 1 0,1-1 0,0 1 0,0 0 0,-1 1 0,1-1 0,0 0 0,-1 0 0,1 0 0,-1-1 0,1-1 0,-1 1 0,0 0 0,-1-1 0,1-1 0,-1 0 0,0 1 0,0-1 0,0-1 0,1 1 0,-1 0 0,1 0 0,-1 0 0,1 1 0,0-2 0,-1 1 0,1 0 0,-1 0 0,1 0 0,0 1 0,0-1 0,1 0 0,-1 1 0,1-1 0,0 1 0,0-1 0,0 0 0,0 0 0,-1 0 0,1-1 0,0 2 0,-1-2 0,1 1 0,-2 0 0,0-1 0,1 0 0,0 1 0,0-1 0,-1 1 0,0-1 0,0 1 0,0-1 0,0 1 0,0 0 0,0-1 0,1 1 0,0-1 0,-1 1 0,0-1 0,0 0 0,1 0 0,0 0 0,-1 0 0,1 0 0,0 1 0,0-1 0,0 0 0,1 1 0,0-1 0,0 1 0,0 0 0,0-1 0,1 2 0,0-1 0,0 1 0,0-1 0,0 1 0,0-1 0,-1 0 0,0 0 0,-1-1 0,1 0 0,-2 0 0,1 0 0,-1 0 0,0-1 0,1 0 0,-1 0 0,0 0 0,1 0 0,-1 0 0,1 0 0,-1 0 0,1 0 0,-1 0 0,1 0 0,-1-1 0,0 1 0,1-1 0,-1 1 0,1 0 0,-1-1 0,1 1 0,-1-1 0,0 1 0,0-1 0,0 1 0,0 0 0,0-1 0,0 0 0,0 1 0,0-1 0,0 1 0,0-1 0,0 1 0,0 0 0,-1 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006AC-F0F3-4AA7-8440-4328F64B36A2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792C0-F25F-47B9-B492-02CF40AE7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83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792C0-F25F-47B9-B492-02CF40AE7FD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194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792C0-F25F-47B9-B492-02CF40AE7FD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628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1804-C139-4F74-BB82-16CCFDED9D94}" type="datetime1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BF78-5BF0-429D-9C2D-01CAE4D58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999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9F5F-5FAB-4B7C-8EAF-1EBB7534F2D1}" type="datetime1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BF78-5BF0-429D-9C2D-01CAE4D58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100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D44C-B25B-4943-AB42-1FBB77E53635}" type="datetime1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BF78-5BF0-429D-9C2D-01CAE4D58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21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A1DD9-918A-4162-863C-EE6EA2B612D0}" type="datetime1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BF78-5BF0-429D-9C2D-01CAE4D58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587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F0EF-F7F1-445B-9E2E-3277A600A727}" type="datetime1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BF78-5BF0-429D-9C2D-01CAE4D58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199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A5A1-E352-48A0-A2F9-346B6603A658}" type="datetime1">
              <a:rPr lang="ru-RU" smtClean="0"/>
              <a:t>19.05.2025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BF78-5BF0-429D-9C2D-01CAE4D58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692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C8AF0-A7D6-4C29-A2C2-1258A30455D9}" type="datetime1">
              <a:rPr lang="ru-RU" smtClean="0"/>
              <a:t>19.05.2025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BF78-5BF0-429D-9C2D-01CAE4D58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694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318F-AFB8-4E06-8D0D-67B43C8B2ECB}" type="datetime1">
              <a:rPr lang="ru-RU" smtClean="0"/>
              <a:t>19.05.2025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BF78-5BF0-429D-9C2D-01CAE4D58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084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E7E5-B2AE-4D56-8E56-05D1F22C6B72}" type="datetime1">
              <a:rPr lang="ru-RU" smtClean="0"/>
              <a:t>19.05.2025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BF78-5BF0-429D-9C2D-01CAE4D58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81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B85A1-1300-404B-B6F3-F7E861EB202C}" type="datetime1">
              <a:rPr lang="ru-RU" smtClean="0"/>
              <a:t>19.05.2025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BF78-5BF0-429D-9C2D-01CAE4D58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177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C4EA-3FDD-4BE8-8336-E08D93E16112}" type="datetime1">
              <a:rPr lang="ru-RU" smtClean="0"/>
              <a:t>19.05.2025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BF78-5BF0-429D-9C2D-01CAE4D58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4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6874B-9EAB-45E6-A656-0E1ACA9F97A9}" type="datetime1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5BF78-5BF0-429D-9C2D-01CAE4D58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85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9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.xml"/><Relationship Id="rId18" Type="http://schemas.openxmlformats.org/officeDocument/2006/relationships/image" Target="../media/image14.png"/><Relationship Id="rId26" Type="http://schemas.openxmlformats.org/officeDocument/2006/relationships/image" Target="../media/image18.png"/><Relationship Id="rId21" Type="http://schemas.openxmlformats.org/officeDocument/2006/relationships/customXml" Target="../ink/ink9.xml"/><Relationship Id="rId34" Type="http://schemas.openxmlformats.org/officeDocument/2006/relationships/image" Target="../media/image23.svg"/><Relationship Id="rId7" Type="http://schemas.openxmlformats.org/officeDocument/2006/relationships/customXml" Target="../ink/ink2.xml"/><Relationship Id="rId12" Type="http://schemas.openxmlformats.org/officeDocument/2006/relationships/image" Target="../media/image11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image" Target="../media/image22.png"/><Relationship Id="rId38" Type="http://schemas.openxmlformats.org/officeDocument/2006/relationships/image" Target="../media/image27.svg"/><Relationship Id="rId2" Type="http://schemas.openxmlformats.org/officeDocument/2006/relationships/image" Target="../media/image5.png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29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customXml" Target="../ink/ink4.xml"/><Relationship Id="rId24" Type="http://schemas.openxmlformats.org/officeDocument/2006/relationships/image" Target="../media/image17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19.png"/><Relationship Id="rId36" Type="http://schemas.openxmlformats.org/officeDocument/2006/relationships/image" Target="../media/image25.svg"/><Relationship Id="rId10" Type="http://schemas.openxmlformats.org/officeDocument/2006/relationships/image" Target="../media/image10.png"/><Relationship Id="rId19" Type="http://schemas.openxmlformats.org/officeDocument/2006/relationships/customXml" Target="../ink/ink8.xml"/><Relationship Id="rId31" Type="http://schemas.openxmlformats.org/officeDocument/2006/relationships/customXml" Target="../ink/ink14.xml"/><Relationship Id="rId4" Type="http://schemas.openxmlformats.org/officeDocument/2006/relationships/image" Target="../media/image7.png"/><Relationship Id="rId9" Type="http://schemas.openxmlformats.org/officeDocument/2006/relationships/customXml" Target="../ink/ink3.xml"/><Relationship Id="rId14" Type="http://schemas.openxmlformats.org/officeDocument/2006/relationships/image" Target="../media/image12.png"/><Relationship Id="rId22" Type="http://schemas.openxmlformats.org/officeDocument/2006/relationships/image" Target="../media/image16.png"/><Relationship Id="rId27" Type="http://schemas.openxmlformats.org/officeDocument/2006/relationships/customXml" Target="../ink/ink12.xml"/><Relationship Id="rId30" Type="http://schemas.openxmlformats.org/officeDocument/2006/relationships/image" Target="../media/image20.png"/><Relationship Id="rId35" Type="http://schemas.openxmlformats.org/officeDocument/2006/relationships/image" Target="../media/image24.png"/><Relationship Id="rId8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2" t="574" r="1452" b="-574"/>
          <a:stretch/>
        </p:blipFill>
        <p:spPr>
          <a:xfrm>
            <a:off x="9116514" y="2283484"/>
            <a:ext cx="2200165" cy="2200165"/>
          </a:xfrm>
          <a:prstGeom prst="diamond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3" r="24131"/>
          <a:stretch/>
        </p:blipFill>
        <p:spPr>
          <a:xfrm>
            <a:off x="7939120" y="1073183"/>
            <a:ext cx="2198912" cy="2198912"/>
          </a:xfrm>
          <a:prstGeom prst="diamond">
            <a:avLst/>
          </a:prstGeom>
        </p:spPr>
      </p:pic>
      <p:sp>
        <p:nvSpPr>
          <p:cNvPr id="5" name="Равнобедренный треугольник 4"/>
          <p:cNvSpPr/>
          <p:nvPr/>
        </p:nvSpPr>
        <p:spPr>
          <a:xfrm rot="16200000" flipH="1">
            <a:off x="9212430" y="3536287"/>
            <a:ext cx="3837777" cy="2161277"/>
          </a:xfrm>
          <a:prstGeom prst="triangle">
            <a:avLst/>
          </a:prstGeom>
          <a:solidFill>
            <a:srgbClr val="265841"/>
          </a:solidFill>
          <a:ln>
            <a:solidFill>
              <a:srgbClr val="357E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3533041" flipH="1">
            <a:off x="8279083" y="1984071"/>
            <a:ext cx="3655439" cy="1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8900000" flipH="1">
            <a:off x="9573559" y="3476485"/>
            <a:ext cx="3287749" cy="1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8900000" flipH="1">
            <a:off x="8592558" y="2797889"/>
            <a:ext cx="1835575" cy="1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 flipH="1" flipV="1">
            <a:off x="5659971" y="-220802"/>
            <a:ext cx="4637851" cy="2324175"/>
          </a:xfrm>
          <a:prstGeom prst="triangle">
            <a:avLst/>
          </a:prstGeom>
          <a:solidFill>
            <a:srgbClr val="265841"/>
          </a:solidFill>
          <a:ln>
            <a:solidFill>
              <a:srgbClr val="265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8900000" flipH="1">
            <a:off x="7119942" y="701069"/>
            <a:ext cx="4178129" cy="1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732416" flipH="1">
            <a:off x="809919" y="4371820"/>
            <a:ext cx="9885457" cy="1440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4" r="-2199"/>
          <a:stretch/>
        </p:blipFill>
        <p:spPr>
          <a:xfrm>
            <a:off x="9103932" y="-1304543"/>
            <a:ext cx="4501232" cy="4583674"/>
          </a:xfrm>
          <a:prstGeom prst="diamond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/>
          <a:srcRect r="20956"/>
          <a:stretch/>
        </p:blipFill>
        <p:spPr>
          <a:xfrm>
            <a:off x="215085" y="-64569"/>
            <a:ext cx="3007017" cy="1536325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359619" y="4794864"/>
            <a:ext cx="6706199" cy="0"/>
          </a:xfrm>
          <a:prstGeom prst="line">
            <a:avLst/>
          </a:prstGeom>
          <a:ln w="34925">
            <a:solidFill>
              <a:srgbClr val="577E6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5497" y="4920980"/>
            <a:ext cx="73190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265841"/>
                </a:solidFill>
                <a:latin typeface="Bahnschrift SemiBold Condensed" panose="020B0502040204020203" pitchFamily="34" charset="0"/>
              </a:rPr>
              <a:t>ОЧИСТКА ЭТИЛЕНА</a:t>
            </a:r>
            <a:r>
              <a:rPr lang="ru-RU" sz="4400" dirty="0">
                <a:latin typeface="Bahnschrift SemiBold Condensed" panose="020B0502040204020203" pitchFamily="34" charset="0"/>
              </a:rPr>
              <a:t>, ИСПОЛЬЗУЕМОГО ДЛЯ ПОЛУЧЕНИЯ ПОЛИЭТИЛЕНА</a:t>
            </a:r>
            <a:endParaRPr lang="ru-RU" sz="4400" dirty="0">
              <a:solidFill>
                <a:srgbClr val="265841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628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58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97" y="115158"/>
            <a:ext cx="8160155" cy="5847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Bahnschrift SemiBold" panose="020B0502040204020203" pitchFamily="34" charset="0"/>
              </a:rPr>
              <a:t>СРАВНИТЕЛЬНАЯ ТАБЛИЦА</a:t>
            </a:r>
            <a:r>
              <a:rPr lang="en-US" sz="3200" dirty="0">
                <a:solidFill>
                  <a:schemeClr val="bg1"/>
                </a:solidFill>
                <a:latin typeface="Bahnschrift SemiBold" panose="020B0502040204020203" pitchFamily="34" charset="0"/>
              </a:rPr>
              <a:t> Ц</a:t>
            </a:r>
            <a:r>
              <a:rPr lang="ru-RU" sz="3200" dirty="0">
                <a:solidFill>
                  <a:schemeClr val="bg1"/>
                </a:solidFill>
                <a:latin typeface="Bahnschrift SemiBold" panose="020B0502040204020203" pitchFamily="34" charset="0"/>
              </a:rPr>
              <a:t>ЕОЛИТОВ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97652" y="6408026"/>
            <a:ext cx="2679700" cy="287349"/>
          </a:xfrm>
        </p:spPr>
        <p:txBody>
          <a:bodyPr/>
          <a:lstStyle/>
          <a:p>
            <a:fld id="{3915BF78-5BF0-429D-9C2D-01CAE4D58BF8}" type="slidenum">
              <a:rPr lang="ru-RU" sz="280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10</a:t>
            </a:fld>
            <a:endParaRPr lang="ru-RU" sz="28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41295" y="719641"/>
            <a:ext cx="11509409" cy="0"/>
          </a:xfrm>
          <a:prstGeom prst="line">
            <a:avLst/>
          </a:prstGeom>
          <a:ln>
            <a:solidFill>
              <a:schemeClr val="bg2">
                <a:alpha val="2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9B316E4-E5A2-5E10-A09E-6064B85CE2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811389"/>
              </p:ext>
            </p:extLst>
          </p:nvPr>
        </p:nvGraphicFramePr>
        <p:xfrm>
          <a:off x="204797" y="881824"/>
          <a:ext cx="11509408" cy="58135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4231">
                  <a:extLst>
                    <a:ext uri="{9D8B030D-6E8A-4147-A177-3AD203B41FA5}">
                      <a16:colId xmlns:a16="http://schemas.microsoft.com/office/drawing/2014/main" val="447771830"/>
                    </a:ext>
                  </a:extLst>
                </a:gridCol>
                <a:gridCol w="2199190">
                  <a:extLst>
                    <a:ext uri="{9D8B030D-6E8A-4147-A177-3AD203B41FA5}">
                      <a16:colId xmlns:a16="http://schemas.microsoft.com/office/drawing/2014/main" val="3700899930"/>
                    </a:ext>
                  </a:extLst>
                </a:gridCol>
                <a:gridCol w="2164466">
                  <a:extLst>
                    <a:ext uri="{9D8B030D-6E8A-4147-A177-3AD203B41FA5}">
                      <a16:colId xmlns:a16="http://schemas.microsoft.com/office/drawing/2014/main" val="3887373925"/>
                    </a:ext>
                  </a:extLst>
                </a:gridCol>
                <a:gridCol w="2696901">
                  <a:extLst>
                    <a:ext uri="{9D8B030D-6E8A-4147-A177-3AD203B41FA5}">
                      <a16:colId xmlns:a16="http://schemas.microsoft.com/office/drawing/2014/main" val="3156543509"/>
                    </a:ext>
                  </a:extLst>
                </a:gridCol>
                <a:gridCol w="2014620">
                  <a:extLst>
                    <a:ext uri="{9D8B030D-6E8A-4147-A177-3AD203B41FA5}">
                      <a16:colId xmlns:a16="http://schemas.microsoft.com/office/drawing/2014/main" val="2403852348"/>
                    </a:ext>
                  </a:extLst>
                </a:gridCol>
              </a:tblGrid>
              <a:tr h="109974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ТИП ЦЕОЛИТА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РАЗМЕР ПОР (</a:t>
                      </a:r>
                      <a:r>
                        <a:rPr lang="ru-RU" sz="2000" b="1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Ӑ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ЕМКОСТЬ АДСОРБЦИИ (МГ/Г)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СЕЛЕКТИВНОСТЬ ПО СЕРНИСТЫМ СОЕДИНЕНИЯМ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УСЛОВИЯ РЕГЕНЕРАЦИИ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01790"/>
                  </a:ext>
                </a:extLst>
              </a:tr>
              <a:tr h="1093743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endParaRPr lang="ru-RU" sz="2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7.4</a:t>
                      </a:r>
                    </a:p>
                    <a:p>
                      <a:endParaRPr lang="ru-RU" sz="2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10-30</a:t>
                      </a:r>
                      <a:endParaRPr lang="ru-RU" sz="2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Широкий спектр</a:t>
                      </a:r>
                    </a:p>
                    <a:p>
                      <a:endParaRPr lang="ru-RU" sz="2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200-300 °</a:t>
                      </a:r>
                      <a:r>
                        <a:rPr lang="en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C, N2 </a:t>
                      </a:r>
                      <a:endParaRPr lang="ru-RU" sz="2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473033"/>
                  </a:ext>
                </a:extLst>
              </a:tr>
              <a:tr h="641389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Y</a:t>
                      </a:r>
                      <a:endParaRPr lang="ru-RU" sz="2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7.4</a:t>
                      </a:r>
                    </a:p>
                    <a:p>
                      <a:endParaRPr lang="ru-RU" sz="2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15-35</a:t>
                      </a:r>
                      <a:endParaRPr lang="ru-RU" sz="2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Широкий спектр, высокая гидрофобность</a:t>
                      </a:r>
                    </a:p>
                    <a:p>
                      <a:endParaRPr lang="ru-RU" sz="2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200-300 °C, N2</a:t>
                      </a:r>
                    </a:p>
                    <a:p>
                      <a:endParaRPr lang="ru-RU" sz="2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568424"/>
                  </a:ext>
                </a:extLst>
              </a:tr>
              <a:tr h="7698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ZSM-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" sz="2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ru-RU" sz="2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5.5</a:t>
                      </a:r>
                    </a:p>
                    <a:p>
                      <a:endParaRPr lang="ru-RU" sz="2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5-15</a:t>
                      </a:r>
                    </a:p>
                    <a:p>
                      <a:endParaRPr lang="ru-RU" sz="2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H2S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, С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OS</a:t>
                      </a:r>
                      <a:endParaRPr lang="ru-RU" sz="2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300-400°C, N2</a:t>
                      </a:r>
                    </a:p>
                    <a:p>
                      <a:endParaRPr lang="ru-RU" sz="2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841030"/>
                  </a:ext>
                </a:extLst>
              </a:tr>
              <a:tr h="769807">
                <a:tc>
                  <a:txBody>
                    <a:bodyPr/>
                    <a:lstStyle/>
                    <a:p>
                      <a:r>
                        <a:rPr lang="en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Ag-X</a:t>
                      </a:r>
                      <a:endParaRPr lang="ru-RU" sz="2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7.4</a:t>
                      </a:r>
                    </a:p>
                    <a:p>
                      <a:endParaRPr lang="ru-RU" sz="2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30-50</a:t>
                      </a:r>
                      <a:endParaRPr lang="ru-RU" sz="2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Меркаптаны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250-350 °</a:t>
                      </a:r>
                      <a:r>
                        <a:rPr lang="en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C,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N2</a:t>
                      </a:r>
                      <a:endParaRPr lang="ru-RU" sz="2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279977"/>
                  </a:ext>
                </a:extLst>
              </a:tr>
              <a:tr h="769807">
                <a:tc>
                  <a:txBody>
                    <a:bodyPr/>
                    <a:lstStyle/>
                    <a:p>
                      <a:r>
                        <a:rPr lang="en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Cu-ZSM-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5.5</a:t>
                      </a:r>
                    </a:p>
                    <a:p>
                      <a:endParaRPr lang="ru-RU" sz="2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10-25</a:t>
                      </a:r>
                    </a:p>
                    <a:p>
                      <a:endParaRPr lang="ru-RU" sz="2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H2S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, С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OS</a:t>
                      </a:r>
                      <a:endParaRPr lang="ru-RU" sz="2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ru-RU" sz="2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350-450 °C, N2</a:t>
                      </a:r>
                      <a:endParaRPr lang="ru-RU" sz="2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ru-RU" sz="2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730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712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354" y="828029"/>
            <a:ext cx="9099115" cy="1208672"/>
          </a:xfrm>
          <a:effectLst>
            <a:outerShdw blurRad="50800" dist="50800" dir="5400000" algn="ctr" rotWithShape="0">
              <a:srgbClr val="000000">
                <a:alpha val="30477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4400" dirty="0">
                <a:latin typeface="Bahnschrift SemiBold" panose="020B0502040204020203" pitchFamily="34" charset="0"/>
              </a:rPr>
              <a:t>МОДИФИЦИРОВАННЫЙ АДСОРБЕР НА ОСНОВЕ А</a:t>
            </a:r>
            <a:r>
              <a:rPr lang="en-US" dirty="0">
                <a:latin typeface="Bahnschrift SemiBold" panose="020B0502040204020203" pitchFamily="34" charset="0"/>
              </a:rPr>
              <a:t>l</a:t>
            </a:r>
            <a:r>
              <a:rPr lang="en-US" baseline="-25000" dirty="0">
                <a:latin typeface="Bahnschrift SemiBold" panose="020B0502040204020203" pitchFamily="34" charset="0"/>
              </a:rPr>
              <a:t>2</a:t>
            </a:r>
            <a:r>
              <a:rPr lang="en-US" dirty="0">
                <a:latin typeface="Bahnschrift SemiBold" panose="020B0502040204020203" pitchFamily="34" charset="0"/>
              </a:rPr>
              <a:t>O</a:t>
            </a:r>
            <a:r>
              <a:rPr lang="en-US" baseline="-25000" dirty="0">
                <a:latin typeface="Bahnschrift SemiBold" panose="020B0502040204020203" pitchFamily="34" charset="0"/>
              </a:rPr>
              <a:t>3</a:t>
            </a:r>
            <a:br>
              <a:rPr lang="ru-RU" sz="4400" dirty="0">
                <a:latin typeface="Bahnschrift SemiBold" panose="020B0502040204020203" pitchFamily="34" charset="0"/>
              </a:rPr>
            </a:br>
            <a:endParaRPr 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A14F5A3E-7F8E-D8AE-6F00-1B6E4175B512}"/>
              </a:ext>
            </a:extLst>
          </p:cNvPr>
          <p:cNvCxnSpPr>
            <a:cxnSpLocks/>
          </p:cNvCxnSpPr>
          <p:nvPr/>
        </p:nvCxnSpPr>
        <p:spPr>
          <a:xfrm>
            <a:off x="322873" y="269765"/>
            <a:ext cx="11709203" cy="26877"/>
          </a:xfrm>
          <a:prstGeom prst="line">
            <a:avLst/>
          </a:prstGeom>
          <a:ln w="31750">
            <a:solidFill>
              <a:srgbClr val="2658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DFB470DD-7890-200F-0838-1563EEA02D0C}"/>
              </a:ext>
            </a:extLst>
          </p:cNvPr>
          <p:cNvSpPr/>
          <p:nvPr/>
        </p:nvSpPr>
        <p:spPr>
          <a:xfrm>
            <a:off x="1417183" y="132260"/>
            <a:ext cx="300624" cy="301886"/>
          </a:xfrm>
          <a:prstGeom prst="ellipse">
            <a:avLst/>
          </a:prstGeom>
          <a:solidFill>
            <a:srgbClr val="265841"/>
          </a:solidFill>
          <a:ln>
            <a:solidFill>
              <a:srgbClr val="2658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E153917-CA3E-A059-F3D2-9A18F3732653}"/>
              </a:ext>
            </a:extLst>
          </p:cNvPr>
          <p:cNvSpPr/>
          <p:nvPr/>
        </p:nvSpPr>
        <p:spPr>
          <a:xfrm>
            <a:off x="7510336" y="142912"/>
            <a:ext cx="300624" cy="301886"/>
          </a:xfrm>
          <a:prstGeom prst="ellipse">
            <a:avLst/>
          </a:prstGeom>
          <a:solidFill>
            <a:srgbClr val="265841"/>
          </a:solidFill>
          <a:ln>
            <a:solidFill>
              <a:srgbClr val="2658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AFF94F73-7A85-BF7F-64A1-D20591811F98}"/>
              </a:ext>
            </a:extLst>
          </p:cNvPr>
          <p:cNvSpPr/>
          <p:nvPr/>
        </p:nvSpPr>
        <p:spPr>
          <a:xfrm>
            <a:off x="10474194" y="142912"/>
            <a:ext cx="300624" cy="301886"/>
          </a:xfrm>
          <a:prstGeom prst="ellipse">
            <a:avLst/>
          </a:prstGeom>
          <a:solidFill>
            <a:srgbClr val="265841"/>
          </a:solidFill>
          <a:ln>
            <a:solidFill>
              <a:srgbClr val="2658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08194E99-3DBD-6E65-AC11-2E8BD499C4B9}"/>
              </a:ext>
            </a:extLst>
          </p:cNvPr>
          <p:cNvSpPr/>
          <p:nvPr/>
        </p:nvSpPr>
        <p:spPr>
          <a:xfrm>
            <a:off x="7179275" y="2117332"/>
            <a:ext cx="4871169" cy="3630643"/>
          </a:xfrm>
          <a:prstGeom prst="roundRect">
            <a:avLst/>
          </a:prstGeom>
          <a:solidFill>
            <a:srgbClr val="265841"/>
          </a:solidFill>
          <a:effectLst>
            <a:outerShdw blurRad="50800" dist="50800" dir="5400000" algn="ctr" rotWithShape="0">
              <a:srgbClr val="000000">
                <a:alpha val="47872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П</a:t>
            </a:r>
            <a:r>
              <a:rPr lang="ru-RU" sz="2400" dirty="0">
                <a:latin typeface="Century Gothic" panose="020B0502020202020204" pitchFamily="34" charset="0"/>
              </a:rPr>
              <a:t>олучен путем нанесения на его поверхность наночастиц оксида меди. Оксид меди обладает высокой каталитической активностью в отношении окисления СО, что способствует его адсорбции.</a:t>
            </a:r>
          </a:p>
        </p:txBody>
      </p:sp>
      <p:sp>
        <p:nvSpPr>
          <p:cNvPr id="23" name="Номер слайда 2">
            <a:extLst>
              <a:ext uri="{FF2B5EF4-FFF2-40B4-BE49-F238E27FC236}">
                <a16:creationId xmlns:a16="http://schemas.microsoft.com/office/drawing/2014/main" id="{3C32F27B-BA19-4DDD-901E-CA2594245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9469" y="6433092"/>
            <a:ext cx="2810699" cy="424908"/>
          </a:xfrm>
        </p:spPr>
        <p:txBody>
          <a:bodyPr/>
          <a:lstStyle/>
          <a:p>
            <a:fld id="{3915BF78-5BF0-429D-9C2D-01CAE4D58BF8}" type="slidenum">
              <a:rPr lang="ru-RU" sz="3200" smtClean="0">
                <a:solidFill>
                  <a:srgbClr val="265841"/>
                </a:solidFill>
                <a:latin typeface="Bahnschrift SemiBold" panose="020B0502040204020203" pitchFamily="34" charset="0"/>
              </a:rPr>
              <a:t>11</a:t>
            </a:fld>
            <a:endParaRPr lang="ru-RU" sz="3200" dirty="0">
              <a:solidFill>
                <a:srgbClr val="265841"/>
              </a:solidFill>
              <a:latin typeface="Bahnschrift SemiBold" panose="020B0502040204020203" pitchFamily="34" charset="0"/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58ADD041-3752-AFF2-C93B-E434BF11E791}"/>
              </a:ext>
            </a:extLst>
          </p:cNvPr>
          <p:cNvCxnSpPr>
            <a:cxnSpLocks/>
          </p:cNvCxnSpPr>
          <p:nvPr/>
        </p:nvCxnSpPr>
        <p:spPr>
          <a:xfrm>
            <a:off x="12895365" y="1150811"/>
            <a:ext cx="0" cy="5494735"/>
          </a:xfrm>
          <a:prstGeom prst="line">
            <a:avLst/>
          </a:prstGeom>
          <a:ln w="41275">
            <a:solidFill>
              <a:srgbClr val="2658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 descr="Шестеренки">
            <a:extLst>
              <a:ext uri="{FF2B5EF4-FFF2-40B4-BE49-F238E27FC236}">
                <a16:creationId xmlns:a16="http://schemas.microsoft.com/office/drawing/2014/main" id="{9631D8CA-75D5-D387-A02D-1EEEA1C5F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9459" y="412024"/>
            <a:ext cx="914400" cy="9144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2E9B5E-F540-B208-9129-A77FB8D532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20" y="1819886"/>
            <a:ext cx="3488161" cy="3928089"/>
          </a:xfrm>
          <a:prstGeom prst="rect">
            <a:avLst/>
          </a:prstGeom>
        </p:spPr>
      </p:pic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9F278750-8026-D911-A19E-99987F9A0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419" y="2467650"/>
            <a:ext cx="3526661" cy="235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FE66F487-2BF5-5C8F-041B-2BA01CF4230D}"/>
              </a:ext>
            </a:extLst>
          </p:cNvPr>
          <p:cNvSpPr/>
          <p:nvPr/>
        </p:nvSpPr>
        <p:spPr>
          <a:xfrm>
            <a:off x="4381041" y="118822"/>
            <a:ext cx="300624" cy="301886"/>
          </a:xfrm>
          <a:prstGeom prst="ellipse">
            <a:avLst/>
          </a:prstGeom>
          <a:solidFill>
            <a:srgbClr val="265841"/>
          </a:solidFill>
          <a:ln>
            <a:solidFill>
              <a:srgbClr val="2658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473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58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906" y="926107"/>
            <a:ext cx="6752296" cy="523094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50984" y="6311900"/>
            <a:ext cx="2743200" cy="365125"/>
          </a:xfrm>
        </p:spPr>
        <p:txBody>
          <a:bodyPr/>
          <a:lstStyle/>
          <a:p>
            <a:fld id="{3915BF78-5BF0-429D-9C2D-01CAE4D58BF8}" type="slidenum">
              <a:rPr lang="ru-RU" sz="360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12</a:t>
            </a:fld>
            <a:endParaRPr lang="ru-RU" sz="36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282244" y="773588"/>
            <a:ext cx="11450806" cy="0"/>
          </a:xfrm>
          <a:prstGeom prst="line">
            <a:avLst/>
          </a:prstGeom>
          <a:ln>
            <a:solidFill>
              <a:schemeClr val="bg2">
                <a:alpha val="2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013078" y="188813"/>
            <a:ext cx="2522136" cy="5847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Bahnschrift SemiBold" panose="020B0502040204020203" pitchFamily="34" charset="0"/>
              </a:rPr>
              <a:t>РЕШЕНИЕ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8398412" y="1974260"/>
            <a:ext cx="4041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Bahnschrift" panose="020B0502040204020203" pitchFamily="34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184798" y="1015477"/>
            <a:ext cx="5668870" cy="16860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27000" dist="2286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Century Gothic" panose="020B0502020202020204" pitchFamily="34" charset="0"/>
                <a:cs typeface="Bangla MN" pitchFamily="2" charset="0"/>
              </a:rPr>
              <a:t>Адсорбер с неподвижным слоем адсорберов </a:t>
            </a:r>
            <a:r>
              <a:rPr lang="ru-RU" sz="2000" b="1" dirty="0">
                <a:solidFill>
                  <a:schemeClr val="tx1"/>
                </a:solidFill>
                <a:latin typeface="Century Gothic" panose="020B0502020202020204" pitchFamily="34" charset="0"/>
                <a:cs typeface="Bangla MN" pitchFamily="2" charset="0"/>
              </a:rPr>
              <a:t>(цеолиты </a:t>
            </a:r>
            <a:r>
              <a:rPr lang="en" sz="2000" b="1" dirty="0">
                <a:solidFill>
                  <a:schemeClr val="tx1"/>
                </a:solidFill>
                <a:latin typeface="Century Gothic" panose="020B0502020202020204" pitchFamily="34" charset="0"/>
                <a:cs typeface="Bangla MN" pitchFamily="2" charset="0"/>
              </a:rPr>
              <a:t>Ag-X</a:t>
            </a:r>
            <a:r>
              <a:rPr lang="ru-RU" sz="2000" b="1" dirty="0">
                <a:solidFill>
                  <a:schemeClr val="tx1"/>
                </a:solidFill>
                <a:latin typeface="Century Gothic" panose="020B0502020202020204" pitchFamily="34" charset="0"/>
                <a:cs typeface="Bangla MN" pitchFamily="2" charset="0"/>
              </a:rPr>
              <a:t>; </a:t>
            </a:r>
            <a:r>
              <a:rPr lang="en" sz="2000" b="1" dirty="0">
                <a:solidFill>
                  <a:schemeClr val="tx1"/>
                </a:solidFill>
                <a:latin typeface="Century Gothic" panose="020B0502020202020204" pitchFamily="34" charset="0"/>
                <a:cs typeface="Bangla MN" pitchFamily="2" charset="0"/>
              </a:rPr>
              <a:t>Cu-ZSM-</a:t>
            </a:r>
            <a:r>
              <a:rPr lang="ru-RU" sz="2000" b="1" dirty="0">
                <a:solidFill>
                  <a:schemeClr val="tx1"/>
                </a:solidFill>
                <a:latin typeface="Century Gothic" panose="020B0502020202020204" pitchFamily="34" charset="0"/>
                <a:cs typeface="Bangla MN" pitchFamily="2" charset="0"/>
              </a:rPr>
              <a:t>5 и модифицированный адсорбер на основе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Bangla MN" pitchFamily="2" charset="0"/>
              </a:rPr>
              <a:t>А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Bangla MN" pitchFamily="2" charset="0"/>
              </a:rPr>
              <a:t>l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Bangla MN" pitchFamily="2" charset="0"/>
              </a:rPr>
              <a:t>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Bangla MN" pitchFamily="2" charset="0"/>
              </a:rPr>
              <a:t>O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Bangla MN" pitchFamily="2" charset="0"/>
              </a:rPr>
              <a:t>3</a:t>
            </a:r>
            <a:r>
              <a:rPr 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Bangla MN" pitchFamily="2" charset="0"/>
              </a:rPr>
              <a:t>)</a:t>
            </a:r>
            <a:endParaRPr lang="ru-RU" sz="2000" b="1" dirty="0">
              <a:solidFill>
                <a:schemeClr val="tx1"/>
              </a:solidFill>
              <a:latin typeface="Century Gothic" panose="020B0502020202020204" pitchFamily="34" charset="0"/>
              <a:cs typeface="Bangla MN" pitchFamily="2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279033E-3799-9737-57BD-85511C6C3AB8}"/>
              </a:ext>
            </a:extLst>
          </p:cNvPr>
          <p:cNvSpPr/>
          <p:nvPr/>
        </p:nvSpPr>
        <p:spPr>
          <a:xfrm>
            <a:off x="9463699" y="4274981"/>
            <a:ext cx="1341598" cy="1680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117DDB2-5C92-EC48-41DF-F3717BD8DC1E}"/>
              </a:ext>
            </a:extLst>
          </p:cNvPr>
          <p:cNvCxnSpPr>
            <a:cxnSpLocks/>
          </p:cNvCxnSpPr>
          <p:nvPr/>
        </p:nvCxnSpPr>
        <p:spPr>
          <a:xfrm>
            <a:off x="9700054" y="4274981"/>
            <a:ext cx="40777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780FE9D-56CD-34F5-AAAD-8621E1D8565A}"/>
              </a:ext>
            </a:extLst>
          </p:cNvPr>
          <p:cNvSpPr/>
          <p:nvPr/>
        </p:nvSpPr>
        <p:spPr>
          <a:xfrm>
            <a:off x="5853668" y="4483631"/>
            <a:ext cx="3855308" cy="1408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9CC69E-E4A8-18DF-CA4A-3FEB2A5B46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134" y="3428579"/>
            <a:ext cx="1270000" cy="16637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494CBF-62CC-8D77-6557-F9C696A80F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322" y="4419976"/>
            <a:ext cx="3059325" cy="13597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54D392B-8872-27BD-F889-A9E5016B0E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94" y="2856328"/>
            <a:ext cx="3230680" cy="3638134"/>
          </a:xfrm>
          <a:prstGeom prst="rect">
            <a:avLst/>
          </a:prstGeom>
        </p:spPr>
      </p:pic>
      <p:cxnSp>
        <p:nvCxnSpPr>
          <p:cNvPr id="17" name="Скругленная соединительная линия 16">
            <a:extLst>
              <a:ext uri="{FF2B5EF4-FFF2-40B4-BE49-F238E27FC236}">
                <a16:creationId xmlns:a16="http://schemas.microsoft.com/office/drawing/2014/main" id="{16AA593A-B6EF-D2D3-25E2-F252CF3AF650}"/>
              </a:ext>
            </a:extLst>
          </p:cNvPr>
          <p:cNvCxnSpPr>
            <a:cxnSpLocks/>
          </p:cNvCxnSpPr>
          <p:nvPr/>
        </p:nvCxnSpPr>
        <p:spPr>
          <a:xfrm rot="10800000">
            <a:off x="3934062" y="4321009"/>
            <a:ext cx="2270547" cy="354387"/>
          </a:xfrm>
          <a:prstGeom prst="curvedConnector3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Маркеры-галочки">
            <a:extLst>
              <a:ext uri="{FF2B5EF4-FFF2-40B4-BE49-F238E27FC236}">
                <a16:creationId xmlns:a16="http://schemas.microsoft.com/office/drawing/2014/main" id="{E9C9FA6F-3A4B-1D0F-F836-787239DA58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2244" y="1053310"/>
            <a:ext cx="610108" cy="61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72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2" t="574" r="1452" b="-574"/>
          <a:stretch/>
        </p:blipFill>
        <p:spPr>
          <a:xfrm>
            <a:off x="9116514" y="2283484"/>
            <a:ext cx="2200165" cy="2200165"/>
          </a:xfrm>
          <a:prstGeom prst="diamond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3" r="24131"/>
          <a:stretch/>
        </p:blipFill>
        <p:spPr>
          <a:xfrm>
            <a:off x="7939120" y="1073183"/>
            <a:ext cx="2198912" cy="2198912"/>
          </a:xfrm>
          <a:prstGeom prst="diamond">
            <a:avLst/>
          </a:prstGeom>
        </p:spPr>
      </p:pic>
      <p:sp>
        <p:nvSpPr>
          <p:cNvPr id="5" name="Равнобедренный треугольник 4"/>
          <p:cNvSpPr/>
          <p:nvPr/>
        </p:nvSpPr>
        <p:spPr>
          <a:xfrm rot="16200000" flipH="1">
            <a:off x="9212430" y="3536287"/>
            <a:ext cx="3837777" cy="2161277"/>
          </a:xfrm>
          <a:prstGeom prst="triangle">
            <a:avLst/>
          </a:prstGeom>
          <a:solidFill>
            <a:srgbClr val="265841"/>
          </a:solidFill>
          <a:ln>
            <a:solidFill>
              <a:srgbClr val="357E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3533041" flipH="1">
            <a:off x="8279083" y="1984071"/>
            <a:ext cx="3655439" cy="1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8900000" flipH="1">
            <a:off x="9573559" y="3476485"/>
            <a:ext cx="3287749" cy="1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8900000" flipH="1">
            <a:off x="8592558" y="2797889"/>
            <a:ext cx="1835575" cy="1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 flipH="1" flipV="1">
            <a:off x="5659971" y="-220802"/>
            <a:ext cx="4637851" cy="2324175"/>
          </a:xfrm>
          <a:prstGeom prst="triangle">
            <a:avLst/>
          </a:prstGeom>
          <a:solidFill>
            <a:srgbClr val="265841"/>
          </a:solidFill>
          <a:ln>
            <a:solidFill>
              <a:srgbClr val="265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8900000" flipH="1">
            <a:off x="7119942" y="701069"/>
            <a:ext cx="4178129" cy="1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732416" flipH="1">
            <a:off x="809919" y="4371820"/>
            <a:ext cx="9885457" cy="1440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4" r="-2199"/>
          <a:stretch/>
        </p:blipFill>
        <p:spPr>
          <a:xfrm>
            <a:off x="9103932" y="-1304543"/>
            <a:ext cx="4501232" cy="4583674"/>
          </a:xfrm>
          <a:prstGeom prst="diamond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/>
          <a:srcRect r="20956"/>
          <a:stretch/>
        </p:blipFill>
        <p:spPr>
          <a:xfrm>
            <a:off x="215085" y="-64569"/>
            <a:ext cx="3007017" cy="1536325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359619" y="4794864"/>
            <a:ext cx="6706199" cy="0"/>
          </a:xfrm>
          <a:prstGeom prst="line">
            <a:avLst/>
          </a:prstGeom>
          <a:ln w="34925">
            <a:solidFill>
              <a:srgbClr val="577E6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5497" y="4920980"/>
            <a:ext cx="73190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265841"/>
                </a:solidFill>
                <a:latin typeface="Bahnschrift SemiBold Condensed" panose="020B0502040204020203" pitchFamily="34" charset="0"/>
              </a:rPr>
              <a:t>ОЧИСТКА ЭТИЛЕНА</a:t>
            </a:r>
            <a:r>
              <a:rPr lang="ru-RU" sz="4400" dirty="0">
                <a:latin typeface="Bahnschrift SemiBold Condensed" panose="020B0502040204020203" pitchFamily="34" charset="0"/>
              </a:rPr>
              <a:t>, ИСПОЛЬЗУЕМОГО ДЛЯ ПОЛУЧЕНИЯ ПОЛИЭТИЛЕНА</a:t>
            </a:r>
            <a:endParaRPr lang="ru-RU" sz="4400" dirty="0">
              <a:solidFill>
                <a:srgbClr val="265841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954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0530" y="795947"/>
            <a:ext cx="7591816" cy="573623"/>
          </a:xfrm>
          <a:effectLst>
            <a:outerShdw blurRad="50800" dist="50800" dir="5400000" algn="ctr" rotWithShape="0">
              <a:srgbClr val="000000">
                <a:alpha val="26791"/>
              </a:srgbClr>
            </a:outerShdw>
          </a:effectLst>
        </p:spPr>
        <p:txBody>
          <a:bodyPr>
            <a:noAutofit/>
          </a:bodyPr>
          <a:lstStyle/>
          <a:p>
            <a:r>
              <a:rPr lang="ru-RU" dirty="0">
                <a:latin typeface="Bahnschrift SemiBold" panose="020B0502040204020203" pitchFamily="34" charset="0"/>
              </a:rPr>
              <a:t>СОСТАВ КОМАНДЫ</a:t>
            </a:r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A0AA7-D919-3246-5142-A2F9DA8350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318" r="14041" b="21630"/>
          <a:stretch>
            <a:fillRect/>
          </a:stretch>
        </p:blipFill>
        <p:spPr>
          <a:xfrm>
            <a:off x="7990336" y="1863029"/>
            <a:ext cx="3444763" cy="3444764"/>
          </a:xfrm>
          <a:custGeom>
            <a:avLst/>
            <a:gdLst>
              <a:gd name="connsiteX0" fmla="*/ 2580362 w 5160724"/>
              <a:gd name="connsiteY0" fmla="*/ 0 h 4985360"/>
              <a:gd name="connsiteX1" fmla="*/ 5160724 w 5160724"/>
              <a:gd name="connsiteY1" fmla="*/ 2492680 h 4985360"/>
              <a:gd name="connsiteX2" fmla="*/ 2580362 w 5160724"/>
              <a:gd name="connsiteY2" fmla="*/ 4985360 h 4985360"/>
              <a:gd name="connsiteX3" fmla="*/ 0 w 5160724"/>
              <a:gd name="connsiteY3" fmla="*/ 2492680 h 4985360"/>
              <a:gd name="connsiteX4" fmla="*/ 2580362 w 5160724"/>
              <a:gd name="connsiteY4" fmla="*/ 0 h 498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0724" h="4985360">
                <a:moveTo>
                  <a:pt x="2580362" y="0"/>
                </a:moveTo>
                <a:cubicBezTo>
                  <a:pt x="4005457" y="0"/>
                  <a:pt x="5160724" y="1116011"/>
                  <a:pt x="5160724" y="2492680"/>
                </a:cubicBezTo>
                <a:cubicBezTo>
                  <a:pt x="5160724" y="3869349"/>
                  <a:pt x="4005457" y="4985360"/>
                  <a:pt x="2580362" y="4985360"/>
                </a:cubicBezTo>
                <a:cubicBezTo>
                  <a:pt x="1155267" y="4985360"/>
                  <a:pt x="0" y="3869349"/>
                  <a:pt x="0" y="2492680"/>
                </a:cubicBezTo>
                <a:cubicBezTo>
                  <a:pt x="0" y="1116011"/>
                  <a:pt x="1155267" y="0"/>
                  <a:pt x="2580362" y="0"/>
                </a:cubicBezTo>
                <a:close/>
              </a:path>
            </a:pathLst>
          </a:custGeom>
          <a:solidFill>
            <a:srgbClr val="1E4734"/>
          </a:solidFill>
          <a:effectLst>
            <a:outerShdw blurRad="50800" dist="50800" dir="5400000" algn="ctr" rotWithShape="0">
              <a:schemeClr val="tx1">
                <a:alpha val="58000"/>
              </a:scheme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A36628D-4A76-563E-348F-3EC750590D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364" r="3571" b="31067"/>
          <a:stretch>
            <a:fillRect/>
          </a:stretch>
        </p:blipFill>
        <p:spPr>
          <a:xfrm>
            <a:off x="4175693" y="1863029"/>
            <a:ext cx="3417740" cy="3417740"/>
          </a:xfrm>
          <a:custGeom>
            <a:avLst/>
            <a:gdLst>
              <a:gd name="connsiteX0" fmla="*/ 2363706 w 4727412"/>
              <a:gd name="connsiteY0" fmla="*/ 0 h 4727412"/>
              <a:gd name="connsiteX1" fmla="*/ 4727412 w 4727412"/>
              <a:gd name="connsiteY1" fmla="*/ 2363706 h 4727412"/>
              <a:gd name="connsiteX2" fmla="*/ 2363706 w 4727412"/>
              <a:gd name="connsiteY2" fmla="*/ 4727412 h 4727412"/>
              <a:gd name="connsiteX3" fmla="*/ 0 w 4727412"/>
              <a:gd name="connsiteY3" fmla="*/ 2363706 h 4727412"/>
              <a:gd name="connsiteX4" fmla="*/ 2363706 w 4727412"/>
              <a:gd name="connsiteY4" fmla="*/ 0 h 472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7412" h="4727412">
                <a:moveTo>
                  <a:pt x="2363706" y="0"/>
                </a:moveTo>
                <a:cubicBezTo>
                  <a:pt x="3669145" y="0"/>
                  <a:pt x="4727412" y="1058267"/>
                  <a:pt x="4727412" y="2363706"/>
                </a:cubicBezTo>
                <a:cubicBezTo>
                  <a:pt x="4727412" y="3669145"/>
                  <a:pt x="3669145" y="4727412"/>
                  <a:pt x="2363706" y="4727412"/>
                </a:cubicBezTo>
                <a:cubicBezTo>
                  <a:pt x="1058267" y="4727412"/>
                  <a:pt x="0" y="3669145"/>
                  <a:pt x="0" y="2363706"/>
                </a:cubicBezTo>
                <a:cubicBezTo>
                  <a:pt x="0" y="1058267"/>
                  <a:pt x="1058267" y="0"/>
                  <a:pt x="2363706" y="0"/>
                </a:cubicBezTo>
                <a:close/>
              </a:path>
            </a:pathLst>
          </a:custGeom>
          <a:solidFill>
            <a:srgbClr val="1E4734"/>
          </a:solidFill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36D95D2-1C10-996F-6C33-5AF4B9FE8D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693" r="5343" b="32961"/>
          <a:stretch>
            <a:fillRect/>
          </a:stretch>
        </p:blipFill>
        <p:spPr>
          <a:xfrm>
            <a:off x="357544" y="1854622"/>
            <a:ext cx="3421246" cy="3417739"/>
          </a:xfrm>
          <a:custGeom>
            <a:avLst/>
            <a:gdLst>
              <a:gd name="connsiteX0" fmla="*/ 2207689 w 4602248"/>
              <a:gd name="connsiteY0" fmla="*/ 0 h 4597530"/>
              <a:gd name="connsiteX1" fmla="*/ 2394560 w 4602248"/>
              <a:gd name="connsiteY1" fmla="*/ 0 h 4597530"/>
              <a:gd name="connsiteX2" fmla="*/ 2536401 w 4602248"/>
              <a:gd name="connsiteY2" fmla="*/ 7163 h 4597530"/>
              <a:gd name="connsiteX3" fmla="*/ 4602248 w 4602248"/>
              <a:gd name="connsiteY3" fmla="*/ 2296406 h 4597530"/>
              <a:gd name="connsiteX4" fmla="*/ 2301124 w 4602248"/>
              <a:gd name="connsiteY4" fmla="*/ 4597530 h 4597530"/>
              <a:gd name="connsiteX5" fmla="*/ 0 w 4602248"/>
              <a:gd name="connsiteY5" fmla="*/ 2296406 h 4597530"/>
              <a:gd name="connsiteX6" fmla="*/ 2065848 w 4602248"/>
              <a:gd name="connsiteY6" fmla="*/ 7163 h 4597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02248" h="4597530">
                <a:moveTo>
                  <a:pt x="2207689" y="0"/>
                </a:moveTo>
                <a:lnTo>
                  <a:pt x="2394560" y="0"/>
                </a:lnTo>
                <a:lnTo>
                  <a:pt x="2536401" y="7163"/>
                </a:lnTo>
                <a:cubicBezTo>
                  <a:pt x="3696757" y="125003"/>
                  <a:pt x="4602248" y="1104960"/>
                  <a:pt x="4602248" y="2296406"/>
                </a:cubicBezTo>
                <a:cubicBezTo>
                  <a:pt x="4602248" y="3567282"/>
                  <a:pt x="3572000" y="4597530"/>
                  <a:pt x="2301124" y="4597530"/>
                </a:cubicBezTo>
                <a:cubicBezTo>
                  <a:pt x="1030248" y="4597530"/>
                  <a:pt x="0" y="3567282"/>
                  <a:pt x="0" y="2296406"/>
                </a:cubicBezTo>
                <a:cubicBezTo>
                  <a:pt x="0" y="1104960"/>
                  <a:pt x="905492" y="125003"/>
                  <a:pt x="2065848" y="7163"/>
                </a:cubicBezTo>
                <a:close/>
              </a:path>
            </a:pathLst>
          </a:custGeom>
          <a:solidFill>
            <a:srgbClr val="1E4734"/>
          </a:solidFill>
          <a:effectLst>
            <a:outerShdw blurRad="50800" dist="50800" dir="5400000" algn="ctr" rotWithShape="0">
              <a:srgbClr val="000000">
                <a:alpha val="67803"/>
              </a:srgbClr>
            </a:outerShdw>
          </a:effec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9" name="Рукописный ввод 28">
                <a:extLst>
                  <a:ext uri="{FF2B5EF4-FFF2-40B4-BE49-F238E27FC236}">
                    <a16:creationId xmlns:a16="http://schemas.microsoft.com/office/drawing/2014/main" id="{78502196-ECE0-5114-9591-CFAEB0ED7849}"/>
                  </a:ext>
                </a:extLst>
              </p14:cNvPr>
              <p14:cNvContentPartPr/>
              <p14:nvPr/>
            </p14:nvContentPartPr>
            <p14:xfrm>
              <a:off x="4854371" y="3148971"/>
              <a:ext cx="236520" cy="868680"/>
            </p14:xfrm>
          </p:contentPart>
        </mc:Choice>
        <mc:Fallback>
          <p:pic>
            <p:nvPicPr>
              <p:cNvPr id="29" name="Рукописный ввод 28">
                <a:extLst>
                  <a:ext uri="{FF2B5EF4-FFF2-40B4-BE49-F238E27FC236}">
                    <a16:creationId xmlns:a16="http://schemas.microsoft.com/office/drawing/2014/main" id="{78502196-ECE0-5114-9591-CFAEB0ED784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91371" y="3085971"/>
                <a:ext cx="362160" cy="9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51CEB89C-3F73-9317-B8AE-9572954D9E42}"/>
                  </a:ext>
                </a:extLst>
              </p14:cNvPr>
              <p14:cNvContentPartPr/>
              <p14:nvPr/>
            </p14:nvContentPartPr>
            <p14:xfrm>
              <a:off x="4827371" y="3876891"/>
              <a:ext cx="480960" cy="547920"/>
            </p14:xfrm>
          </p:contentPart>
        </mc:Choice>
        <mc:Fallback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51CEB89C-3F73-9317-B8AE-9572954D9E4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64731" y="3813891"/>
                <a:ext cx="606600" cy="67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2" name="Рукописный ввод 31">
                <a:extLst>
                  <a:ext uri="{FF2B5EF4-FFF2-40B4-BE49-F238E27FC236}">
                    <a16:creationId xmlns:a16="http://schemas.microsoft.com/office/drawing/2014/main" id="{8872CC94-0F39-0952-3367-57AB1303DC8C}"/>
                  </a:ext>
                </a:extLst>
              </p14:cNvPr>
              <p14:cNvContentPartPr/>
              <p14:nvPr/>
            </p14:nvContentPartPr>
            <p14:xfrm>
              <a:off x="6721720" y="2879949"/>
              <a:ext cx="147960" cy="616320"/>
            </p14:xfrm>
          </p:contentPart>
        </mc:Choice>
        <mc:Fallback>
          <p:pic>
            <p:nvPicPr>
              <p:cNvPr id="32" name="Рукописный ввод 31">
                <a:extLst>
                  <a:ext uri="{FF2B5EF4-FFF2-40B4-BE49-F238E27FC236}">
                    <a16:creationId xmlns:a16="http://schemas.microsoft.com/office/drawing/2014/main" id="{8872CC94-0F39-0952-3367-57AB1303DC8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59080" y="2816949"/>
                <a:ext cx="273600" cy="74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3" name="Рукописный ввод 32">
                <a:extLst>
                  <a:ext uri="{FF2B5EF4-FFF2-40B4-BE49-F238E27FC236}">
                    <a16:creationId xmlns:a16="http://schemas.microsoft.com/office/drawing/2014/main" id="{9BFD2179-1A2C-6EDB-51E5-BE39BE85B84B}"/>
                  </a:ext>
                </a:extLst>
              </p14:cNvPr>
              <p14:cNvContentPartPr/>
              <p14:nvPr/>
            </p14:nvContentPartPr>
            <p14:xfrm>
              <a:off x="6749440" y="3398349"/>
              <a:ext cx="120600" cy="473040"/>
            </p14:xfrm>
          </p:contentPart>
        </mc:Choice>
        <mc:Fallback>
          <p:pic>
            <p:nvPicPr>
              <p:cNvPr id="33" name="Рукописный ввод 32">
                <a:extLst>
                  <a:ext uri="{FF2B5EF4-FFF2-40B4-BE49-F238E27FC236}">
                    <a16:creationId xmlns:a16="http://schemas.microsoft.com/office/drawing/2014/main" id="{9BFD2179-1A2C-6EDB-51E5-BE39BE85B84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86440" y="3335349"/>
                <a:ext cx="246240" cy="59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4" name="Рукописный ввод 33">
                <a:extLst>
                  <a:ext uri="{FF2B5EF4-FFF2-40B4-BE49-F238E27FC236}">
                    <a16:creationId xmlns:a16="http://schemas.microsoft.com/office/drawing/2014/main" id="{81A19383-1CFA-72A6-593A-100FABE6DB8C}"/>
                  </a:ext>
                </a:extLst>
              </p14:cNvPr>
              <p14:cNvContentPartPr/>
              <p14:nvPr/>
            </p14:nvContentPartPr>
            <p14:xfrm>
              <a:off x="6659440" y="3723789"/>
              <a:ext cx="113400" cy="531720"/>
            </p14:xfrm>
          </p:contentPart>
        </mc:Choice>
        <mc:Fallback>
          <p:pic>
            <p:nvPicPr>
              <p:cNvPr id="34" name="Рукописный ввод 33">
                <a:extLst>
                  <a:ext uri="{FF2B5EF4-FFF2-40B4-BE49-F238E27FC236}">
                    <a16:creationId xmlns:a16="http://schemas.microsoft.com/office/drawing/2014/main" id="{81A19383-1CFA-72A6-593A-100FABE6DB8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96440" y="3661149"/>
                <a:ext cx="239040" cy="65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B52A3E67-D4F4-765C-E6B0-45EE0FBFCB2B}"/>
              </a:ext>
            </a:extLst>
          </p:cNvPr>
          <p:cNvGrpSpPr/>
          <p:nvPr/>
        </p:nvGrpSpPr>
        <p:grpSpPr>
          <a:xfrm>
            <a:off x="4909480" y="2868080"/>
            <a:ext cx="48687" cy="511733"/>
            <a:chOff x="4909480" y="2868080"/>
            <a:chExt cx="48687" cy="51173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2" name="Рукописный ввод 21">
                  <a:extLst>
                    <a:ext uri="{FF2B5EF4-FFF2-40B4-BE49-F238E27FC236}">
                      <a16:creationId xmlns:a16="http://schemas.microsoft.com/office/drawing/2014/main" id="{CAE519A7-EB3F-04E5-DDC5-3A7FEE7073DA}"/>
                    </a:ext>
                  </a:extLst>
                </p14:cNvPr>
                <p14:cNvContentPartPr/>
                <p14:nvPr/>
              </p14:nvContentPartPr>
              <p14:xfrm>
                <a:off x="4945207" y="3341653"/>
                <a:ext cx="12960" cy="38160"/>
              </p14:xfrm>
            </p:contentPart>
          </mc:Choice>
          <mc:Fallback>
            <p:pic>
              <p:nvPicPr>
                <p:cNvPr id="22" name="Рукописный ввод 21">
                  <a:extLst>
                    <a:ext uri="{FF2B5EF4-FFF2-40B4-BE49-F238E27FC236}">
                      <a16:creationId xmlns:a16="http://schemas.microsoft.com/office/drawing/2014/main" id="{CAE519A7-EB3F-04E5-DDC5-3A7FEE7073D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936567" y="3333013"/>
                  <a:ext cx="306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3" name="Рукописный ввод 22">
                  <a:extLst>
                    <a:ext uri="{FF2B5EF4-FFF2-40B4-BE49-F238E27FC236}">
                      <a16:creationId xmlns:a16="http://schemas.microsoft.com/office/drawing/2014/main" id="{EF7C39C8-31E1-AC8B-DCA0-94C96A1F902A}"/>
                    </a:ext>
                  </a:extLst>
                </p14:cNvPr>
                <p14:cNvContentPartPr/>
                <p14:nvPr/>
              </p14:nvContentPartPr>
              <p14:xfrm>
                <a:off x="4957807" y="3376933"/>
                <a:ext cx="360" cy="360"/>
              </p14:xfrm>
            </p:contentPart>
          </mc:Choice>
          <mc:Fallback>
            <p:pic>
              <p:nvPicPr>
                <p:cNvPr id="23" name="Рукописный ввод 22">
                  <a:extLst>
                    <a:ext uri="{FF2B5EF4-FFF2-40B4-BE49-F238E27FC236}">
                      <a16:creationId xmlns:a16="http://schemas.microsoft.com/office/drawing/2014/main" id="{EF7C39C8-31E1-AC8B-DCA0-94C96A1F902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949167" y="336793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5" name="Рукописный ввод 34">
                  <a:extLst>
                    <a:ext uri="{FF2B5EF4-FFF2-40B4-BE49-F238E27FC236}">
                      <a16:creationId xmlns:a16="http://schemas.microsoft.com/office/drawing/2014/main" id="{82A36E4F-8E64-6A0C-6F54-058D107F44B4}"/>
                    </a:ext>
                  </a:extLst>
                </p14:cNvPr>
                <p14:cNvContentPartPr/>
                <p14:nvPr/>
              </p14:nvContentPartPr>
              <p14:xfrm>
                <a:off x="4909480" y="2868080"/>
                <a:ext cx="30600" cy="367920"/>
              </p14:xfrm>
            </p:contentPart>
          </mc:Choice>
          <mc:Fallback>
            <p:pic>
              <p:nvPicPr>
                <p:cNvPr id="35" name="Рукописный ввод 34">
                  <a:extLst>
                    <a:ext uri="{FF2B5EF4-FFF2-40B4-BE49-F238E27FC236}">
                      <a16:creationId xmlns:a16="http://schemas.microsoft.com/office/drawing/2014/main" id="{82A36E4F-8E64-6A0C-6F54-058D107F44B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846840" y="2805440"/>
                  <a:ext cx="156240" cy="49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0" name="Рукописный ввод 39">
                <a:extLst>
                  <a:ext uri="{FF2B5EF4-FFF2-40B4-BE49-F238E27FC236}">
                    <a16:creationId xmlns:a16="http://schemas.microsoft.com/office/drawing/2014/main" id="{6655693E-A162-EC79-3DC7-C34996A6B528}"/>
                  </a:ext>
                </a:extLst>
              </p14:cNvPr>
              <p14:cNvContentPartPr/>
              <p14:nvPr/>
            </p14:nvContentPartPr>
            <p14:xfrm>
              <a:off x="5081775" y="4035980"/>
              <a:ext cx="163080" cy="149760"/>
            </p14:xfrm>
          </p:contentPart>
        </mc:Choice>
        <mc:Fallback>
          <p:pic>
            <p:nvPicPr>
              <p:cNvPr id="40" name="Рукописный ввод 39">
                <a:extLst>
                  <a:ext uri="{FF2B5EF4-FFF2-40B4-BE49-F238E27FC236}">
                    <a16:creationId xmlns:a16="http://schemas.microsoft.com/office/drawing/2014/main" id="{6655693E-A162-EC79-3DC7-C34996A6B52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075655" y="4029860"/>
                <a:ext cx="17532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1" name="Рукописный ввод 40">
                <a:extLst>
                  <a:ext uri="{FF2B5EF4-FFF2-40B4-BE49-F238E27FC236}">
                    <a16:creationId xmlns:a16="http://schemas.microsoft.com/office/drawing/2014/main" id="{15135B05-2C62-61A3-8D6C-C59328743EEE}"/>
                  </a:ext>
                </a:extLst>
              </p14:cNvPr>
              <p14:cNvContentPartPr/>
              <p14:nvPr/>
            </p14:nvContentPartPr>
            <p14:xfrm>
              <a:off x="5142975" y="3778220"/>
              <a:ext cx="152280" cy="344160"/>
            </p14:xfrm>
          </p:contentPart>
        </mc:Choice>
        <mc:Fallback>
          <p:pic>
            <p:nvPicPr>
              <p:cNvPr id="41" name="Рукописный ввод 40">
                <a:extLst>
                  <a:ext uri="{FF2B5EF4-FFF2-40B4-BE49-F238E27FC236}">
                    <a16:creationId xmlns:a16="http://schemas.microsoft.com/office/drawing/2014/main" id="{15135B05-2C62-61A3-8D6C-C59328743EE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136855" y="3772100"/>
                <a:ext cx="16452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2" name="Рукописный ввод 41">
                <a:extLst>
                  <a:ext uri="{FF2B5EF4-FFF2-40B4-BE49-F238E27FC236}">
                    <a16:creationId xmlns:a16="http://schemas.microsoft.com/office/drawing/2014/main" id="{DACA6345-80B8-F86F-5ECB-0A4CB749C254}"/>
                  </a:ext>
                </a:extLst>
              </p14:cNvPr>
              <p14:cNvContentPartPr/>
              <p14:nvPr/>
            </p14:nvContentPartPr>
            <p14:xfrm>
              <a:off x="5187975" y="3859580"/>
              <a:ext cx="2160" cy="37080"/>
            </p14:xfrm>
          </p:contentPart>
        </mc:Choice>
        <mc:Fallback>
          <p:pic>
            <p:nvPicPr>
              <p:cNvPr id="42" name="Рукописный ввод 41">
                <a:extLst>
                  <a:ext uri="{FF2B5EF4-FFF2-40B4-BE49-F238E27FC236}">
                    <a16:creationId xmlns:a16="http://schemas.microsoft.com/office/drawing/2014/main" id="{DACA6345-80B8-F86F-5ECB-0A4CB749C25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170335" y="3841940"/>
                <a:ext cx="3780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3" name="Рукописный ввод 42">
                <a:extLst>
                  <a:ext uri="{FF2B5EF4-FFF2-40B4-BE49-F238E27FC236}">
                    <a16:creationId xmlns:a16="http://schemas.microsoft.com/office/drawing/2014/main" id="{A808D391-395E-C37E-52C2-2C28A22E9373}"/>
                  </a:ext>
                </a:extLst>
              </p14:cNvPr>
              <p14:cNvContentPartPr/>
              <p14:nvPr/>
            </p14:nvContentPartPr>
            <p14:xfrm>
              <a:off x="5172135" y="3872180"/>
              <a:ext cx="93600" cy="219240"/>
            </p14:xfrm>
          </p:contentPart>
        </mc:Choice>
        <mc:Fallback>
          <p:pic>
            <p:nvPicPr>
              <p:cNvPr id="43" name="Рукописный ввод 42">
                <a:extLst>
                  <a:ext uri="{FF2B5EF4-FFF2-40B4-BE49-F238E27FC236}">
                    <a16:creationId xmlns:a16="http://schemas.microsoft.com/office/drawing/2014/main" id="{A808D391-395E-C37E-52C2-2C28A22E937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54135" y="3854180"/>
                <a:ext cx="129240" cy="25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85F0DC75-FFC9-D900-93B0-26F9C2E86E04}"/>
              </a:ext>
            </a:extLst>
          </p:cNvPr>
          <p:cNvGrpSpPr/>
          <p:nvPr/>
        </p:nvGrpSpPr>
        <p:grpSpPr>
          <a:xfrm>
            <a:off x="5166015" y="3811700"/>
            <a:ext cx="117000" cy="296280"/>
            <a:chOff x="5166015" y="3811700"/>
            <a:chExt cx="117000" cy="29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4" name="Рукописный ввод 43">
                  <a:extLst>
                    <a:ext uri="{FF2B5EF4-FFF2-40B4-BE49-F238E27FC236}">
                      <a16:creationId xmlns:a16="http://schemas.microsoft.com/office/drawing/2014/main" id="{6950FE07-49A2-106A-CA52-14215C5642A7}"/>
                    </a:ext>
                  </a:extLst>
                </p14:cNvPr>
                <p14:cNvContentPartPr/>
                <p14:nvPr/>
              </p14:nvContentPartPr>
              <p14:xfrm>
                <a:off x="5166015" y="3811700"/>
                <a:ext cx="47160" cy="201240"/>
              </p14:xfrm>
            </p:contentPart>
          </mc:Choice>
          <mc:Fallback>
            <p:pic>
              <p:nvPicPr>
                <p:cNvPr id="44" name="Рукописный ввод 43">
                  <a:extLst>
                    <a:ext uri="{FF2B5EF4-FFF2-40B4-BE49-F238E27FC236}">
                      <a16:creationId xmlns:a16="http://schemas.microsoft.com/office/drawing/2014/main" id="{6950FE07-49A2-106A-CA52-14215C5642A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157375" y="3803060"/>
                  <a:ext cx="648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5" name="Рукописный ввод 44">
                  <a:extLst>
                    <a:ext uri="{FF2B5EF4-FFF2-40B4-BE49-F238E27FC236}">
                      <a16:creationId xmlns:a16="http://schemas.microsoft.com/office/drawing/2014/main" id="{5823C54A-FD44-4187-6CC1-76465ABE82A7}"/>
                    </a:ext>
                  </a:extLst>
                </p14:cNvPr>
                <p14:cNvContentPartPr/>
                <p14:nvPr/>
              </p14:nvContentPartPr>
              <p14:xfrm>
                <a:off x="5213895" y="3985940"/>
                <a:ext cx="69120" cy="122040"/>
              </p14:xfrm>
            </p:contentPart>
          </mc:Choice>
          <mc:Fallback>
            <p:pic>
              <p:nvPicPr>
                <p:cNvPr id="45" name="Рукописный ввод 44">
                  <a:extLst>
                    <a:ext uri="{FF2B5EF4-FFF2-40B4-BE49-F238E27FC236}">
                      <a16:creationId xmlns:a16="http://schemas.microsoft.com/office/drawing/2014/main" id="{5823C54A-FD44-4187-6CC1-76465ABE82A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204895" y="3976940"/>
                  <a:ext cx="86760" cy="1396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8" name="Номер слайда 2">
            <a:extLst>
              <a:ext uri="{FF2B5EF4-FFF2-40B4-BE49-F238E27FC236}">
                <a16:creationId xmlns:a16="http://schemas.microsoft.com/office/drawing/2014/main" id="{221E5B31-C63B-97E2-9CB3-79C7A94EF4F4}"/>
              </a:ext>
            </a:extLst>
          </p:cNvPr>
          <p:cNvSpPr txBox="1">
            <a:spLocks/>
          </p:cNvSpPr>
          <p:nvPr/>
        </p:nvSpPr>
        <p:spPr>
          <a:xfrm>
            <a:off x="9356127" y="63533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chemeClr val="tx1"/>
                </a:solidFill>
                <a:latin typeface="Bahnschrift SemiBold" panose="020B0502040204020203" pitchFamily="34" charset="0"/>
              </a:rPr>
              <a:t>2</a:t>
            </a:r>
            <a:r>
              <a:rPr lang="ru-RU" sz="2800" dirty="0">
                <a:solidFill>
                  <a:schemeClr val="bg1"/>
                </a:solidFill>
                <a:latin typeface="Bahnschrift SemiBold" panose="020B0502040204020203" pitchFamily="34" charset="0"/>
              </a:rPr>
              <a:t>3</a:t>
            </a:r>
          </a:p>
        </p:txBody>
      </p: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F5BEEA90-8E0F-3B88-2B7C-EE336271EF9A}"/>
              </a:ext>
            </a:extLst>
          </p:cNvPr>
          <p:cNvCxnSpPr>
            <a:cxnSpLocks/>
          </p:cNvCxnSpPr>
          <p:nvPr/>
        </p:nvCxnSpPr>
        <p:spPr>
          <a:xfrm>
            <a:off x="224405" y="503505"/>
            <a:ext cx="11743190" cy="0"/>
          </a:xfrm>
          <a:prstGeom prst="line">
            <a:avLst/>
          </a:prstGeom>
          <a:ln>
            <a:solidFill>
              <a:srgbClr val="265841"/>
            </a:solidFill>
          </a:ln>
          <a:effectLst>
            <a:outerShdw blurRad="228600" dist="50800" dir="5400000" sx="101000" sy="101000" algn="ctr" rotWithShape="0">
              <a:srgbClr val="000000">
                <a:alpha val="99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B6EC2C3F-DE3E-74CD-057E-F8AF99C1662E}"/>
              </a:ext>
            </a:extLst>
          </p:cNvPr>
          <p:cNvCxnSpPr>
            <a:cxnSpLocks/>
          </p:cNvCxnSpPr>
          <p:nvPr/>
        </p:nvCxnSpPr>
        <p:spPr>
          <a:xfrm>
            <a:off x="224405" y="1549040"/>
            <a:ext cx="11743190" cy="0"/>
          </a:xfrm>
          <a:prstGeom prst="line">
            <a:avLst/>
          </a:prstGeom>
          <a:ln>
            <a:solidFill>
              <a:srgbClr val="265841"/>
            </a:solidFill>
          </a:ln>
          <a:effectLst>
            <a:outerShdw blurRad="228600" dist="50800" dir="5400000" sx="101000" sy="101000" algn="ctr" rotWithShape="0">
              <a:srgbClr val="000000">
                <a:alpha val="99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Заголовок 1">
            <a:extLst>
              <a:ext uri="{FF2B5EF4-FFF2-40B4-BE49-F238E27FC236}">
                <a16:creationId xmlns:a16="http://schemas.microsoft.com/office/drawing/2014/main" id="{A98F1882-3519-FD16-2D6D-3912B8C36934}"/>
              </a:ext>
            </a:extLst>
          </p:cNvPr>
          <p:cNvSpPr txBox="1">
            <a:spLocks/>
          </p:cNvSpPr>
          <p:nvPr/>
        </p:nvSpPr>
        <p:spPr>
          <a:xfrm>
            <a:off x="525561" y="5446914"/>
            <a:ext cx="3417740" cy="44007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6791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Bahnschrift SemiBold" panose="020B0502040204020203" pitchFamily="34" charset="0"/>
              </a:rPr>
              <a:t>Осташкова Арина</a:t>
            </a:r>
            <a:endParaRPr lang="ru-RU" sz="2800" dirty="0"/>
          </a:p>
        </p:txBody>
      </p:sp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319F477B-7692-313F-1575-123FB25576C2}"/>
              </a:ext>
            </a:extLst>
          </p:cNvPr>
          <p:cNvSpPr txBox="1">
            <a:spLocks/>
          </p:cNvSpPr>
          <p:nvPr/>
        </p:nvSpPr>
        <p:spPr>
          <a:xfrm>
            <a:off x="4387130" y="5453582"/>
            <a:ext cx="3417740" cy="44007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6791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Bahnschrift SemiBold" panose="020B0502040204020203" pitchFamily="34" charset="0"/>
              </a:rPr>
              <a:t>Дементьева Софья</a:t>
            </a:r>
            <a:endParaRPr lang="ru-RU" sz="2800" dirty="0"/>
          </a:p>
        </p:txBody>
      </p:sp>
      <p:sp>
        <p:nvSpPr>
          <p:cNvPr id="76" name="Заголовок 1">
            <a:extLst>
              <a:ext uri="{FF2B5EF4-FFF2-40B4-BE49-F238E27FC236}">
                <a16:creationId xmlns:a16="http://schemas.microsoft.com/office/drawing/2014/main" id="{8538C425-D434-F272-986E-ACA47C7DBAC5}"/>
              </a:ext>
            </a:extLst>
          </p:cNvPr>
          <p:cNvSpPr txBox="1">
            <a:spLocks/>
          </p:cNvSpPr>
          <p:nvPr/>
        </p:nvSpPr>
        <p:spPr>
          <a:xfrm>
            <a:off x="8429096" y="5414273"/>
            <a:ext cx="3417740" cy="44007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6791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Bahnschrift SemiBold" panose="020B0502040204020203" pitchFamily="34" charset="0"/>
              </a:rPr>
              <a:t>Беркина Любовь</a:t>
            </a:r>
            <a:endParaRPr lang="ru-RU" sz="2800" dirty="0"/>
          </a:p>
        </p:txBody>
      </p:sp>
      <p:pic>
        <p:nvPicPr>
          <p:cNvPr id="78" name="Рисунок 77" descr="Линейчатая диаграмма с тенденцией к повышению">
            <a:extLst>
              <a:ext uri="{FF2B5EF4-FFF2-40B4-BE49-F238E27FC236}">
                <a16:creationId xmlns:a16="http://schemas.microsoft.com/office/drawing/2014/main" id="{2CE6AD5A-56ED-CBF4-1111-EEF0919AD389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266771" y="5854349"/>
            <a:ext cx="726034" cy="726034"/>
          </a:xfrm>
          <a:prstGeom prst="rect">
            <a:avLst/>
          </a:prstGeom>
        </p:spPr>
      </p:pic>
      <p:pic>
        <p:nvPicPr>
          <p:cNvPr id="80" name="Рисунок 79" descr="Деньги">
            <a:extLst>
              <a:ext uri="{FF2B5EF4-FFF2-40B4-BE49-F238E27FC236}">
                <a16:creationId xmlns:a16="http://schemas.microsoft.com/office/drawing/2014/main" id="{C6A9B7CC-3024-0604-049E-393A00E8DF0C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4128343" y="5862529"/>
            <a:ext cx="726028" cy="726028"/>
          </a:xfrm>
          <a:prstGeom prst="rect">
            <a:avLst/>
          </a:prstGeom>
        </p:spPr>
      </p:pic>
      <p:pic>
        <p:nvPicPr>
          <p:cNvPr id="82" name="Рисунок 81" descr="Интернет">
            <a:extLst>
              <a:ext uri="{FF2B5EF4-FFF2-40B4-BE49-F238E27FC236}">
                <a16:creationId xmlns:a16="http://schemas.microsoft.com/office/drawing/2014/main" id="{1F01BAE8-F6CB-56BC-C63A-E18197F77628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8163952" y="5868332"/>
            <a:ext cx="726028" cy="726028"/>
          </a:xfrm>
          <a:prstGeom prst="rect">
            <a:avLst/>
          </a:prstGeom>
        </p:spPr>
      </p:pic>
      <p:sp>
        <p:nvSpPr>
          <p:cNvPr id="83" name="Заголовок 1">
            <a:extLst>
              <a:ext uri="{FF2B5EF4-FFF2-40B4-BE49-F238E27FC236}">
                <a16:creationId xmlns:a16="http://schemas.microsoft.com/office/drawing/2014/main" id="{5D225FF3-7C70-FF40-C07F-6FA5015F412E}"/>
              </a:ext>
            </a:extLst>
          </p:cNvPr>
          <p:cNvSpPr txBox="1">
            <a:spLocks/>
          </p:cNvSpPr>
          <p:nvPr/>
        </p:nvSpPr>
        <p:spPr>
          <a:xfrm>
            <a:off x="1073617" y="5993171"/>
            <a:ext cx="3417740" cy="44007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Bahnschrift SemiBold" panose="020B0502040204020203" pitchFamily="34" charset="0"/>
              </a:rPr>
              <a:t>аналитика</a:t>
            </a:r>
            <a:endParaRPr lang="ru-RU" sz="2800" dirty="0"/>
          </a:p>
        </p:txBody>
      </p:sp>
      <p:sp>
        <p:nvSpPr>
          <p:cNvPr id="84" name="Заголовок 1">
            <a:extLst>
              <a:ext uri="{FF2B5EF4-FFF2-40B4-BE49-F238E27FC236}">
                <a16:creationId xmlns:a16="http://schemas.microsoft.com/office/drawing/2014/main" id="{A7F7E624-1E68-F6B9-0BB2-5C56AB81B306}"/>
              </a:ext>
            </a:extLst>
          </p:cNvPr>
          <p:cNvSpPr txBox="1">
            <a:spLocks/>
          </p:cNvSpPr>
          <p:nvPr/>
        </p:nvSpPr>
        <p:spPr>
          <a:xfrm>
            <a:off x="4970723" y="6008689"/>
            <a:ext cx="3417740" cy="44007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Bahnschrift SemiBold" panose="020B0502040204020203" pitchFamily="34" charset="0"/>
              </a:rPr>
              <a:t>экономика</a:t>
            </a:r>
            <a:endParaRPr lang="ru-RU" sz="2800" dirty="0"/>
          </a:p>
        </p:txBody>
      </p:sp>
      <p:sp>
        <p:nvSpPr>
          <p:cNvPr id="85" name="Заголовок 1">
            <a:extLst>
              <a:ext uri="{FF2B5EF4-FFF2-40B4-BE49-F238E27FC236}">
                <a16:creationId xmlns:a16="http://schemas.microsoft.com/office/drawing/2014/main" id="{D3EE8FAA-EA9F-0E3F-3CBA-5495EE81E868}"/>
              </a:ext>
            </a:extLst>
          </p:cNvPr>
          <p:cNvSpPr txBox="1">
            <a:spLocks/>
          </p:cNvSpPr>
          <p:nvPr/>
        </p:nvSpPr>
        <p:spPr>
          <a:xfrm>
            <a:off x="8890222" y="5968904"/>
            <a:ext cx="3417740" cy="44007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Bahnschrift SemiBold" panose="020B0502040204020203" pitchFamily="34" charset="0"/>
              </a:rPr>
              <a:t>технология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25102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58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8185884" y="217090"/>
            <a:ext cx="3663067" cy="6271427"/>
          </a:xfrm>
          <a:prstGeom prst="roundRect">
            <a:avLst>
              <a:gd name="adj" fmla="val 9751"/>
            </a:avLst>
          </a:prstGeom>
          <a:solidFill>
            <a:schemeClr val="bg1"/>
          </a:solidFill>
          <a:ln w="3175">
            <a:solidFill>
              <a:schemeClr val="accent1">
                <a:lumMod val="50000"/>
              </a:schemeClr>
            </a:solidFill>
          </a:ln>
          <a:effectLst>
            <a:outerShdw blurRad="292100" dist="254000" dir="6480000" algn="ctr" rotWithShape="0">
              <a:srgbClr val="000000">
                <a:alpha val="7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75357" y="217089"/>
            <a:ext cx="3664667" cy="6271427"/>
          </a:xfrm>
          <a:prstGeom prst="roundRect">
            <a:avLst>
              <a:gd name="adj" fmla="val 9441"/>
            </a:avLst>
          </a:prstGeom>
          <a:solidFill>
            <a:schemeClr val="bg1"/>
          </a:solidFill>
          <a:ln w="3175">
            <a:solidFill>
              <a:schemeClr val="accent1">
                <a:lumMod val="50000"/>
              </a:schemeClr>
            </a:solidFill>
          </a:ln>
          <a:effectLst>
            <a:outerShdw blurRad="292100" dist="317500" dir="6600000" algn="ctr" rotWithShape="0">
              <a:srgbClr val="000000">
                <a:alpha val="7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3272" y="217100"/>
            <a:ext cx="3663067" cy="6271417"/>
          </a:xfrm>
          <a:prstGeom prst="roundRect">
            <a:avLst>
              <a:gd name="adj" fmla="val 7226"/>
            </a:avLst>
          </a:prstGeom>
          <a:solidFill>
            <a:schemeClr val="bg1"/>
          </a:solidFill>
          <a:ln w="3175">
            <a:solidFill>
              <a:schemeClr val="accent1">
                <a:lumMod val="50000"/>
              </a:schemeClr>
            </a:solidFill>
          </a:ln>
          <a:effectLst>
            <a:outerShdw blurRad="292100" dist="317500" dir="6600000" algn="ctr" rotWithShape="0">
              <a:srgbClr val="000000">
                <a:alpha val="7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/>
          <a:srcRect l="124" t="22982" b="26237"/>
          <a:stretch/>
        </p:blipFill>
        <p:spPr>
          <a:xfrm>
            <a:off x="713590" y="1329486"/>
            <a:ext cx="2832270" cy="121372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5123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1034131" y="649890"/>
            <a:ext cx="2833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ООО «ИНК»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23777" y="2680568"/>
            <a:ext cx="3073211" cy="923330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Компания была основана </a:t>
            </a:r>
          </a:p>
          <a:p>
            <a:r>
              <a:rPr lang="ru-RU" dirty="0">
                <a:latin typeface="Century Gothic" panose="020B0502020202020204" pitchFamily="34" charset="0"/>
              </a:rPr>
              <a:t>в</a:t>
            </a:r>
            <a:r>
              <a:rPr lang="ru-RU" dirty="0">
                <a:solidFill>
                  <a:srgbClr val="265841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>
                <a:solidFill>
                  <a:srgbClr val="265841"/>
                </a:solidFill>
                <a:latin typeface="Century Gothic" panose="020B0502020202020204" pitchFamily="34" charset="0"/>
              </a:rPr>
              <a:t>2000</a:t>
            </a:r>
            <a:r>
              <a:rPr lang="ru-RU" dirty="0">
                <a:solidFill>
                  <a:srgbClr val="265841"/>
                </a:solidFill>
                <a:latin typeface="Century Gothic" panose="020B0502020202020204" pitchFamily="34" charset="0"/>
              </a:rPr>
              <a:t> </a:t>
            </a:r>
            <a:r>
              <a:rPr lang="ru-RU" dirty="0">
                <a:latin typeface="Century Gothic" panose="020B0502020202020204" pitchFamily="34" charset="0"/>
              </a:rPr>
              <a:t>году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49" y="2606481"/>
            <a:ext cx="660369" cy="73225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8000"/>
              </a:srgbClr>
            </a:outerShdw>
          </a:effectLst>
        </p:spPr>
      </p:pic>
      <p:sp>
        <p:nvSpPr>
          <p:cNvPr id="42" name="TextBox 41"/>
          <p:cNvSpPr txBox="1"/>
          <p:nvPr/>
        </p:nvSpPr>
        <p:spPr>
          <a:xfrm flipH="1">
            <a:off x="1084167" y="3624469"/>
            <a:ext cx="2733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Численность общества составляет </a:t>
            </a:r>
            <a:r>
              <a:rPr lang="ru-RU" b="1" dirty="0">
                <a:solidFill>
                  <a:srgbClr val="265841"/>
                </a:solidFill>
                <a:latin typeface="Century Gothic" panose="020B0502020202020204" pitchFamily="34" charset="0"/>
              </a:rPr>
              <a:t>14000</a:t>
            </a:r>
            <a:r>
              <a:rPr lang="ru-RU" dirty="0">
                <a:latin typeface="Century Gothic" panose="020B0502020202020204" pitchFamily="34" charset="0"/>
              </a:rPr>
              <a:t> человек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359" y="3651723"/>
            <a:ext cx="761055" cy="76105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0527"/>
              </a:srgbClr>
            </a:outerShdw>
          </a:effectLst>
        </p:spPr>
      </p:pic>
      <p:sp>
        <p:nvSpPr>
          <p:cNvPr id="44" name="TextBox 43"/>
          <p:cNvSpPr txBox="1"/>
          <p:nvPr/>
        </p:nvSpPr>
        <p:spPr>
          <a:xfrm>
            <a:off x="1023776" y="4731424"/>
            <a:ext cx="3073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Оборот компании составил </a:t>
            </a:r>
            <a:r>
              <a:rPr lang="ru-RU" b="1" dirty="0">
                <a:solidFill>
                  <a:srgbClr val="265841"/>
                </a:solidFill>
                <a:latin typeface="Century Gothic" panose="020B0502020202020204" pitchFamily="34" charset="0"/>
              </a:rPr>
              <a:t>74,3</a:t>
            </a:r>
            <a:r>
              <a:rPr lang="ru-RU" dirty="0">
                <a:latin typeface="Century Gothic" panose="020B0502020202020204" pitchFamily="34" charset="0"/>
              </a:rPr>
              <a:t> млрд руб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84167" y="5542933"/>
            <a:ext cx="2522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Производство этилена </a:t>
            </a:r>
            <a:r>
              <a:rPr lang="ru-RU" b="1" dirty="0">
                <a:solidFill>
                  <a:srgbClr val="265841"/>
                </a:solidFill>
                <a:latin typeface="Century Gothic" panose="020B0502020202020204" pitchFamily="34" charset="0"/>
              </a:rPr>
              <a:t>650</a:t>
            </a:r>
            <a:r>
              <a:rPr lang="ru-RU" dirty="0">
                <a:latin typeface="Century Gothic" panose="020B0502020202020204" pitchFamily="34" charset="0"/>
              </a:rPr>
              <a:t> тыс. т</a:t>
            </a:r>
            <a:r>
              <a:rPr lang="en-US" dirty="0">
                <a:latin typeface="Century Gothic" panose="020B0502020202020204" pitchFamily="34" charset="0"/>
              </a:rPr>
              <a:t>/</a:t>
            </a:r>
            <a:r>
              <a:rPr lang="ru-RU" dirty="0">
                <a:latin typeface="Century Gothic" panose="020B0502020202020204" pitchFamily="34" charset="0"/>
              </a:rPr>
              <a:t>г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049" y="4692621"/>
            <a:ext cx="641082" cy="64108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2486"/>
              </a:srgbClr>
            </a:outerShdw>
          </a:effectLst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6"/>
          <a:srcRect r="81743" b="-7984"/>
          <a:stretch/>
        </p:blipFill>
        <p:spPr>
          <a:xfrm>
            <a:off x="467675" y="5598155"/>
            <a:ext cx="584339" cy="63858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3000"/>
              </a:srgbClr>
            </a:outerShdw>
          </a:effectLst>
        </p:spPr>
      </p:pic>
      <p:sp>
        <p:nvSpPr>
          <p:cNvPr id="49" name="TextBox 48"/>
          <p:cNvSpPr txBox="1"/>
          <p:nvPr/>
        </p:nvSpPr>
        <p:spPr>
          <a:xfrm>
            <a:off x="4644333" y="652023"/>
            <a:ext cx="3058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ВВОДНЫЕ ДАННЫЕ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227638" y="3829560"/>
            <a:ext cx="376891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sz="2000" dirty="0">
                <a:latin typeface="Century Gothic" panose="020B0502020202020204" pitchFamily="34" charset="0"/>
              </a:rPr>
              <a:t>Незначительные концентрации сернистых соединений </a:t>
            </a:r>
            <a:r>
              <a:rPr lang="ru-RU" sz="2000" dirty="0" err="1">
                <a:latin typeface="Century Gothic" panose="020B0502020202020204" pitchFamily="34" charset="0"/>
              </a:rPr>
              <a:t>C</a:t>
            </a:r>
            <a:r>
              <a:rPr lang="en-US" sz="2000" dirty="0">
                <a:latin typeface="Century Gothic" panose="020B0502020202020204" pitchFamily="34" charset="0"/>
              </a:rPr>
              <a:t>O</a:t>
            </a:r>
            <a:r>
              <a:rPr lang="ru-RU" sz="2000" dirty="0">
                <a:latin typeface="Century Gothic" panose="020B0502020202020204" pitchFamily="34" charset="0"/>
              </a:rPr>
              <a:t> могут</a:t>
            </a:r>
          </a:p>
          <a:p>
            <a:pPr algn="ctr"/>
            <a:r>
              <a:rPr lang="ru-RU" sz="2000" dirty="0">
                <a:latin typeface="Century Gothic" panose="020B0502020202020204" pitchFamily="34" charset="0"/>
              </a:rPr>
              <a:t>отравлять катализаторы полимеризации, снижая выход и качество продукции.</a:t>
            </a: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flipV="1">
            <a:off x="4350972" y="3399454"/>
            <a:ext cx="3645583" cy="15136"/>
          </a:xfrm>
          <a:prstGeom prst="line">
            <a:avLst/>
          </a:prstGeom>
          <a:ln>
            <a:solidFill>
              <a:srgbClr val="265841"/>
            </a:solidFill>
          </a:ln>
          <a:effectLst>
            <a:outerShdw blurRad="228600" dist="50800" dir="5400000" sx="101000" sy="101000" algn="ctr" rotWithShape="0">
              <a:srgbClr val="000000">
                <a:alpha val="99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331886" y="4060586"/>
            <a:ext cx="3664669" cy="0"/>
          </a:xfrm>
          <a:prstGeom prst="line">
            <a:avLst/>
          </a:prstGeom>
          <a:ln>
            <a:solidFill>
              <a:srgbClr val="265841"/>
            </a:solidFill>
          </a:ln>
          <a:effectLst>
            <a:outerShdw blurRad="228600" dist="50800" dir="5400000" sx="101000" sy="101000" algn="ctr" rotWithShape="0">
              <a:srgbClr val="000000">
                <a:alpha val="99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174363" y="3468836"/>
            <a:ext cx="2528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ПРОБЛЕМА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598088" y="618507"/>
            <a:ext cx="2983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ЦЕЛЬ И ЗАДАЧИ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075589" y="1366667"/>
            <a:ext cx="3555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Century Gothic" panose="020B0502020202020204" pitchFamily="34" charset="0"/>
              </a:rPr>
              <a:t>Актуальность проекта: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975878" y="1863101"/>
            <a:ext cx="29037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Очистка этилена является важным этапом в производстве полимеров</a:t>
            </a:r>
          </a:p>
          <a:p>
            <a:endParaRPr lang="ru-RU" dirty="0"/>
          </a:p>
        </p:txBody>
      </p:sp>
      <p:sp>
        <p:nvSpPr>
          <p:cNvPr id="63" name="TextBox 62"/>
          <p:cNvSpPr txBox="1"/>
          <p:nvPr/>
        </p:nvSpPr>
        <p:spPr>
          <a:xfrm>
            <a:off x="8329855" y="2998032"/>
            <a:ext cx="1534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Задачи: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329855" y="3399960"/>
            <a:ext cx="34200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Bahnschrift Light" panose="020B0502040204020203" pitchFamily="34" charset="0"/>
              </a:rPr>
              <a:t>1.  </a:t>
            </a:r>
            <a:r>
              <a:rPr lang="ru-RU" dirty="0">
                <a:latin typeface="Century Gothic" panose="020B0502020202020204" pitchFamily="34" charset="0"/>
              </a:rPr>
              <a:t>Собрать информационные сведения</a:t>
            </a:r>
          </a:p>
          <a:p>
            <a:r>
              <a:rPr lang="ru-RU" dirty="0">
                <a:latin typeface="Century Gothic" panose="020B0502020202020204" pitchFamily="34" charset="0"/>
              </a:rPr>
              <a:t>2. Выбрать наиболее подходящий метод очистки</a:t>
            </a:r>
          </a:p>
          <a:p>
            <a:r>
              <a:rPr lang="ru-RU" dirty="0">
                <a:latin typeface="Century Gothic" panose="020B0502020202020204" pitchFamily="34" charset="0"/>
              </a:rPr>
              <a:t>3.  Провести анализ устойчивости проекта</a:t>
            </a:r>
          </a:p>
          <a:p>
            <a:r>
              <a:rPr lang="ru-RU" dirty="0">
                <a:latin typeface="Century Gothic" panose="020B0502020202020204" pitchFamily="34" charset="0"/>
              </a:rPr>
              <a:t>4.  Оценить экономическую эффективность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56127" y="6353328"/>
            <a:ext cx="2743200" cy="365125"/>
          </a:xfrm>
        </p:spPr>
        <p:txBody>
          <a:bodyPr/>
          <a:lstStyle/>
          <a:p>
            <a:fld id="{3915BF78-5BF0-429D-9C2D-01CAE4D58BF8}" type="slidenum">
              <a:rPr lang="ru-RU" sz="280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3</a:t>
            </a:fld>
            <a:endParaRPr lang="ru-RU" sz="28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30761" y="1406404"/>
            <a:ext cx="35448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Чистота этилена после очистки – 99,95%</a:t>
            </a:r>
          </a:p>
          <a:p>
            <a:r>
              <a:rPr lang="ru-RU" dirty="0">
                <a:latin typeface="Century Gothic" panose="020B0502020202020204" pitchFamily="34" charset="0"/>
              </a:rPr>
              <a:t>Содержание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ru-RU" dirty="0">
                <a:latin typeface="Century Gothic" panose="020B0502020202020204" pitchFamily="34" charset="0"/>
              </a:rPr>
              <a:t>примесей: Ацетилен – не более 5 </a:t>
            </a:r>
            <a:r>
              <a:rPr lang="en-US" dirty="0">
                <a:latin typeface="Century Gothic" panose="020B0502020202020204" pitchFamily="34" charset="0"/>
              </a:rPr>
              <a:t>ppm</a:t>
            </a:r>
          </a:p>
          <a:p>
            <a:r>
              <a:rPr lang="ru-RU" dirty="0">
                <a:latin typeface="Century Gothic" panose="020B0502020202020204" pitchFamily="34" charset="0"/>
              </a:rPr>
              <a:t>Сера – не более 1 </a:t>
            </a:r>
            <a:r>
              <a:rPr lang="en-US" dirty="0">
                <a:latin typeface="Century Gothic" panose="020B0502020202020204" pitchFamily="34" charset="0"/>
              </a:rPr>
              <a:t>ppm</a:t>
            </a:r>
          </a:p>
          <a:p>
            <a:r>
              <a:rPr lang="en-US" dirty="0">
                <a:latin typeface="Century Gothic" panose="020B0502020202020204" pitchFamily="34" charset="0"/>
              </a:rPr>
              <a:t>CO</a:t>
            </a:r>
            <a:r>
              <a:rPr lang="en-US" baseline="-25000" dirty="0">
                <a:latin typeface="Century Gothic" panose="020B0502020202020204" pitchFamily="34" charset="0"/>
              </a:rPr>
              <a:t>2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ru-RU" dirty="0">
                <a:latin typeface="Century Gothic" panose="020B0502020202020204" pitchFamily="34" charset="0"/>
              </a:rPr>
              <a:t>– не более 5 </a:t>
            </a:r>
            <a:r>
              <a:rPr lang="en-US" dirty="0">
                <a:latin typeface="Century Gothic" panose="020B0502020202020204" pitchFamily="34" charset="0"/>
              </a:rPr>
              <a:t>ppm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7" name="Рисунок 6" descr="Шестеренки">
            <a:extLst>
              <a:ext uri="{FF2B5EF4-FFF2-40B4-BE49-F238E27FC236}">
                <a16:creationId xmlns:a16="http://schemas.microsoft.com/office/drawing/2014/main" id="{5252D414-D210-7AE1-31E8-FE1266E6DF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16605" y="1818657"/>
            <a:ext cx="857846" cy="857846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1D84869-5C79-18DB-3365-6493C3B2DB4D}"/>
              </a:ext>
            </a:extLst>
          </p:cNvPr>
          <p:cNvCxnSpPr/>
          <p:nvPr/>
        </p:nvCxnSpPr>
        <p:spPr>
          <a:xfrm>
            <a:off x="4443212" y="1215143"/>
            <a:ext cx="3664669" cy="0"/>
          </a:xfrm>
          <a:prstGeom prst="line">
            <a:avLst/>
          </a:prstGeom>
          <a:ln>
            <a:solidFill>
              <a:srgbClr val="265841"/>
            </a:solidFill>
          </a:ln>
          <a:effectLst>
            <a:outerShdw blurRad="228600" dist="50800" dir="5400000" sx="101000" sy="101000" algn="ctr" rotWithShape="0">
              <a:srgbClr val="000000">
                <a:alpha val="99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076EC5E0-5D50-79CC-EC59-E4433EA3E0AE}"/>
              </a:ext>
            </a:extLst>
          </p:cNvPr>
          <p:cNvCxnSpPr/>
          <p:nvPr/>
        </p:nvCxnSpPr>
        <p:spPr>
          <a:xfrm>
            <a:off x="4331886" y="555967"/>
            <a:ext cx="3664669" cy="0"/>
          </a:xfrm>
          <a:prstGeom prst="line">
            <a:avLst/>
          </a:prstGeom>
          <a:ln>
            <a:solidFill>
              <a:srgbClr val="265841"/>
            </a:solidFill>
          </a:ln>
          <a:effectLst>
            <a:outerShdw blurRad="228600" dist="50800" dir="5400000" sx="101000" sy="101000" algn="ctr" rotWithShape="0">
              <a:srgbClr val="000000">
                <a:alpha val="99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D7AC7E1-F349-7EEE-7C35-A36B6A682279}"/>
              </a:ext>
            </a:extLst>
          </p:cNvPr>
          <p:cNvCxnSpPr/>
          <p:nvPr/>
        </p:nvCxnSpPr>
        <p:spPr>
          <a:xfrm>
            <a:off x="8224059" y="555967"/>
            <a:ext cx="3664669" cy="0"/>
          </a:xfrm>
          <a:prstGeom prst="line">
            <a:avLst/>
          </a:prstGeom>
          <a:ln>
            <a:solidFill>
              <a:srgbClr val="265841"/>
            </a:solidFill>
          </a:ln>
          <a:effectLst>
            <a:outerShdw blurRad="228600" dist="50800" dir="5400000" sx="101000" sy="101000" algn="ctr" rotWithShape="0">
              <a:srgbClr val="000000">
                <a:alpha val="99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C140F0D-A829-B972-9B3D-B00D4A3C8C09}"/>
              </a:ext>
            </a:extLst>
          </p:cNvPr>
          <p:cNvCxnSpPr/>
          <p:nvPr/>
        </p:nvCxnSpPr>
        <p:spPr>
          <a:xfrm>
            <a:off x="8243913" y="1226519"/>
            <a:ext cx="3664669" cy="0"/>
          </a:xfrm>
          <a:prstGeom prst="line">
            <a:avLst/>
          </a:prstGeom>
          <a:ln>
            <a:solidFill>
              <a:srgbClr val="265841"/>
            </a:solidFill>
          </a:ln>
          <a:effectLst>
            <a:outerShdw blurRad="228600" dist="50800" dir="5400000" sx="101000" sy="101000" algn="ctr" rotWithShape="0">
              <a:srgbClr val="000000">
                <a:alpha val="99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9345FAD-1E8A-2102-9CC1-776AEE3AD06D}"/>
              </a:ext>
            </a:extLst>
          </p:cNvPr>
          <p:cNvCxnSpPr>
            <a:cxnSpLocks/>
          </p:cNvCxnSpPr>
          <p:nvPr/>
        </p:nvCxnSpPr>
        <p:spPr>
          <a:xfrm>
            <a:off x="296410" y="555967"/>
            <a:ext cx="3770700" cy="0"/>
          </a:xfrm>
          <a:prstGeom prst="line">
            <a:avLst/>
          </a:prstGeom>
          <a:ln>
            <a:solidFill>
              <a:srgbClr val="265841"/>
            </a:solidFill>
          </a:ln>
          <a:effectLst>
            <a:outerShdw blurRad="228600" dist="50800" dir="5400000" sx="101000" sy="101000" algn="ctr" rotWithShape="0">
              <a:srgbClr val="000000">
                <a:alpha val="99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D265FC0-7F64-ECA9-C5BE-2092B9EB0BCE}"/>
              </a:ext>
            </a:extLst>
          </p:cNvPr>
          <p:cNvCxnSpPr/>
          <p:nvPr/>
        </p:nvCxnSpPr>
        <p:spPr>
          <a:xfrm>
            <a:off x="296410" y="1226519"/>
            <a:ext cx="3664669" cy="0"/>
          </a:xfrm>
          <a:prstGeom prst="line">
            <a:avLst/>
          </a:prstGeom>
          <a:ln>
            <a:solidFill>
              <a:srgbClr val="265841"/>
            </a:solidFill>
          </a:ln>
          <a:effectLst>
            <a:outerShdw blurRad="228600" dist="50800" dir="5400000" sx="101000" sy="101000" algn="ctr" rotWithShape="0">
              <a:srgbClr val="000000">
                <a:alpha val="99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038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194305"/>
            <a:ext cx="2743200" cy="365125"/>
          </a:xfrm>
        </p:spPr>
        <p:txBody>
          <a:bodyPr/>
          <a:lstStyle/>
          <a:p>
            <a:fld id="{3915BF78-5BF0-429D-9C2D-01CAE4D58BF8}" type="slidenum">
              <a:rPr lang="ru-RU" smtClean="0"/>
              <a:t>4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7634465-8859-5CF7-F7F5-487D624BF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669" y="136525"/>
            <a:ext cx="8572018" cy="1281112"/>
          </a:xfrm>
          <a:effectLst>
            <a:outerShdw blurRad="50800" dist="50800" dir="5400000" algn="ctr" rotWithShape="0">
              <a:srgbClr val="000000">
                <a:alpha val="45238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4400" dirty="0">
                <a:latin typeface="Bahnschrift SemiBold" panose="020B0502040204020203" pitchFamily="34" charset="0"/>
              </a:rPr>
              <a:t>ИРКУТСКИЙ ЗАВОД ПОЛИМЕРОВ</a:t>
            </a:r>
            <a:br>
              <a:rPr lang="ru-RU" sz="4400" dirty="0">
                <a:latin typeface="Bahnschrift SemiBold" panose="020B0502040204020203" pitchFamily="34" charset="0"/>
              </a:rPr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B81182-DA9E-DC9D-B11F-0AE1A0F9B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22813"/>
            <a:ext cx="10134600" cy="659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7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58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Скругленный прямоугольник 77"/>
          <p:cNvSpPr/>
          <p:nvPr/>
        </p:nvSpPr>
        <p:spPr>
          <a:xfrm>
            <a:off x="506175" y="507422"/>
            <a:ext cx="5406523" cy="17929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52400" dist="292100" dir="5400000" algn="ctr" rotWithShape="0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Абсорбция щелочными растворами: </a:t>
            </a:r>
            <a:r>
              <a:rPr lang="ru-RU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поглощение сернистых соединений щелочными растворами, такими как растворы гидроксида натрия или калия.</a:t>
            </a:r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40" y="2466307"/>
            <a:ext cx="5508022" cy="426701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36553"/>
            <a:ext cx="2743200" cy="365125"/>
          </a:xfrm>
        </p:spPr>
        <p:txBody>
          <a:bodyPr/>
          <a:lstStyle/>
          <a:p>
            <a:fld id="{3915BF78-5BF0-429D-9C2D-01CAE4D58BF8}" type="slidenum">
              <a:rPr lang="ru-RU" sz="240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5</a:t>
            </a:fld>
            <a:endParaRPr lang="ru-RU" sz="24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cxnSp>
        <p:nvCxnSpPr>
          <p:cNvPr id="74" name="Прямая соединительная линия 73"/>
          <p:cNvCxnSpPr>
            <a:cxnSpLocks/>
          </p:cNvCxnSpPr>
          <p:nvPr/>
        </p:nvCxnSpPr>
        <p:spPr>
          <a:xfrm>
            <a:off x="322873" y="269765"/>
            <a:ext cx="11709203" cy="2687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 78"/>
          <p:cNvSpPr/>
          <p:nvPr/>
        </p:nvSpPr>
        <p:spPr>
          <a:xfrm>
            <a:off x="8398412" y="1974260"/>
            <a:ext cx="4041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Bahnschrift" panose="020B0502040204020203" pitchFamily="34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6415032" y="1064663"/>
            <a:ext cx="5508021" cy="18162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27000" dist="2286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Каталитическое гидрирование: </a:t>
            </a:r>
            <a:r>
              <a:rPr lang="ru-RU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превращение сернистых соединений в менее вредные вещества (например, </a:t>
            </a:r>
            <a:r>
              <a:rPr lang="en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H</a:t>
            </a:r>
            <a:r>
              <a:rPr lang="en" sz="2000" baseline="-25000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  <a:r>
              <a:rPr lang="en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S </a:t>
            </a:r>
            <a:r>
              <a:rPr lang="ru-RU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в </a:t>
            </a:r>
            <a:r>
              <a:rPr lang="en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H</a:t>
            </a:r>
            <a:r>
              <a:rPr lang="en" sz="2000" baseline="-25000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  <a:r>
              <a:rPr lang="en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) </a:t>
            </a:r>
            <a:r>
              <a:rPr lang="ru-RU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под действием катализаторов, таких как никель (</a:t>
            </a:r>
            <a:r>
              <a:rPr lang="en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Ni) </a:t>
            </a:r>
            <a:r>
              <a:rPr lang="ru-RU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или палладий (</a:t>
            </a:r>
            <a:r>
              <a:rPr lang="en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Pd).</a:t>
            </a:r>
            <a:endParaRPr lang="ru-RU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6516529" y="3296048"/>
            <a:ext cx="5406524" cy="13306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88900" dist="2032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Адсорбция активированным углем: </a:t>
            </a:r>
            <a:r>
              <a:rPr lang="ru-RU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адсорбирование различных веществ, включая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сернистые соединения. 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E6500B05-008B-052A-0A26-BC1423F2D49D}"/>
              </a:ext>
            </a:extLst>
          </p:cNvPr>
          <p:cNvSpPr/>
          <p:nvPr/>
        </p:nvSpPr>
        <p:spPr>
          <a:xfrm>
            <a:off x="6516529" y="4976112"/>
            <a:ext cx="5406524" cy="111102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88900" dist="2032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Криогенная очистка:</a:t>
            </a:r>
            <a:r>
              <a:rPr lang="ru-RU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разделение компонентов этиленовой смеси при низких температурах. 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8073C85C-0BD9-EE55-DB52-DD635947336E}"/>
              </a:ext>
            </a:extLst>
          </p:cNvPr>
          <p:cNvCxnSpPr>
            <a:cxnSpLocks/>
          </p:cNvCxnSpPr>
          <p:nvPr/>
        </p:nvCxnSpPr>
        <p:spPr>
          <a:xfrm>
            <a:off x="322873" y="269765"/>
            <a:ext cx="0" cy="646355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кругленная соединительная линия 10">
            <a:extLst>
              <a:ext uri="{FF2B5EF4-FFF2-40B4-BE49-F238E27FC236}">
                <a16:creationId xmlns:a16="http://schemas.microsoft.com/office/drawing/2014/main" id="{AE6544B2-6880-0914-A172-435AD04A3595}"/>
              </a:ext>
            </a:extLst>
          </p:cNvPr>
          <p:cNvCxnSpPr>
            <a:cxnSpLocks/>
            <a:stCxn id="78" idx="2"/>
          </p:cNvCxnSpPr>
          <p:nvPr/>
        </p:nvCxnSpPr>
        <p:spPr>
          <a:xfrm rot="5400000">
            <a:off x="1864422" y="2165646"/>
            <a:ext cx="1210311" cy="1479721"/>
          </a:xfrm>
          <a:prstGeom prst="curvedConnector2">
            <a:avLst/>
          </a:prstGeom>
          <a:ln w="4445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>
            <a:extLst>
              <a:ext uri="{FF2B5EF4-FFF2-40B4-BE49-F238E27FC236}">
                <a16:creationId xmlns:a16="http://schemas.microsoft.com/office/drawing/2014/main" id="{2C801279-945A-DDC5-D266-78C7CE24C025}"/>
              </a:ext>
            </a:extLst>
          </p:cNvPr>
          <p:cNvCxnSpPr>
            <a:cxnSpLocks/>
            <a:stCxn id="81" idx="1"/>
          </p:cNvCxnSpPr>
          <p:nvPr/>
        </p:nvCxnSpPr>
        <p:spPr>
          <a:xfrm rot="10800000" flipV="1">
            <a:off x="4860104" y="1972771"/>
            <a:ext cx="1554929" cy="1444227"/>
          </a:xfrm>
          <a:prstGeom prst="curvedConnector3">
            <a:avLst>
              <a:gd name="adj1" fmla="val 50000"/>
            </a:avLst>
          </a:prstGeom>
          <a:ln w="4445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Скругленная соединительная линия 21">
            <a:extLst>
              <a:ext uri="{FF2B5EF4-FFF2-40B4-BE49-F238E27FC236}">
                <a16:creationId xmlns:a16="http://schemas.microsoft.com/office/drawing/2014/main" id="{1DE11119-6C2D-AE86-2E41-E6A167A1BA0F}"/>
              </a:ext>
            </a:extLst>
          </p:cNvPr>
          <p:cNvCxnSpPr>
            <a:cxnSpLocks/>
            <a:stCxn id="82" idx="1"/>
          </p:cNvCxnSpPr>
          <p:nvPr/>
        </p:nvCxnSpPr>
        <p:spPr>
          <a:xfrm rot="10800000" flipV="1">
            <a:off x="2880993" y="3961371"/>
            <a:ext cx="3635537" cy="784138"/>
          </a:xfrm>
          <a:prstGeom prst="curvedConnector3">
            <a:avLst>
              <a:gd name="adj1" fmla="val 50000"/>
            </a:avLst>
          </a:prstGeom>
          <a:ln w="4445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Скругленная соединительная линия 26">
            <a:extLst>
              <a:ext uri="{FF2B5EF4-FFF2-40B4-BE49-F238E27FC236}">
                <a16:creationId xmlns:a16="http://schemas.microsoft.com/office/drawing/2014/main" id="{0893B7E2-5310-D9D8-A76F-85C295A53EAE}"/>
              </a:ext>
            </a:extLst>
          </p:cNvPr>
          <p:cNvCxnSpPr>
            <a:cxnSpLocks/>
            <a:stCxn id="2" idx="1"/>
          </p:cNvCxnSpPr>
          <p:nvPr/>
        </p:nvCxnSpPr>
        <p:spPr>
          <a:xfrm rot="10800000">
            <a:off x="5544273" y="4976113"/>
            <a:ext cx="972256" cy="555511"/>
          </a:xfrm>
          <a:prstGeom prst="curvedConnector3">
            <a:avLst>
              <a:gd name="adj1" fmla="val 50000"/>
            </a:avLst>
          </a:prstGeom>
          <a:ln w="4445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6ACCF11-3125-3256-1A00-3BC5618F2364}"/>
              </a:ext>
            </a:extLst>
          </p:cNvPr>
          <p:cNvSpPr txBox="1"/>
          <p:nvPr/>
        </p:nvSpPr>
        <p:spPr>
          <a:xfrm>
            <a:off x="5932006" y="413386"/>
            <a:ext cx="6474071" cy="5847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Bahnschrift SemiBold" panose="020B0502040204020203" pitchFamily="34" charset="0"/>
              </a:rPr>
              <a:t>ПРИНЦИП РАБОТЫ УСТАНОВКИ</a:t>
            </a:r>
          </a:p>
        </p:txBody>
      </p:sp>
    </p:spTree>
    <p:extLst>
      <p:ext uri="{BB962C8B-B14F-4D97-AF65-F5344CB8AC3E}">
        <p14:creationId xmlns:p14="http://schemas.microsoft.com/office/powerpoint/2010/main" val="2440073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58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36553"/>
            <a:ext cx="2743200" cy="365125"/>
          </a:xfrm>
        </p:spPr>
        <p:txBody>
          <a:bodyPr/>
          <a:lstStyle/>
          <a:p>
            <a:fld id="{3915BF78-5BF0-429D-9C2D-01CAE4D58BF8}" type="slidenum">
              <a:rPr lang="ru-RU" sz="240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6</a:t>
            </a:fld>
            <a:endParaRPr lang="ru-RU" sz="24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cxnSp>
        <p:nvCxnSpPr>
          <p:cNvPr id="74" name="Прямая соединительная линия 73"/>
          <p:cNvCxnSpPr>
            <a:cxnSpLocks/>
          </p:cNvCxnSpPr>
          <p:nvPr/>
        </p:nvCxnSpPr>
        <p:spPr>
          <a:xfrm>
            <a:off x="322873" y="269765"/>
            <a:ext cx="11709203" cy="2687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 78"/>
          <p:cNvSpPr/>
          <p:nvPr/>
        </p:nvSpPr>
        <p:spPr>
          <a:xfrm>
            <a:off x="8398412" y="1974260"/>
            <a:ext cx="4041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Bahnschrift" panose="020B0502040204020203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8073C85C-0BD9-EE55-DB52-DD635947336E}"/>
              </a:ext>
            </a:extLst>
          </p:cNvPr>
          <p:cNvCxnSpPr>
            <a:cxnSpLocks/>
          </p:cNvCxnSpPr>
          <p:nvPr/>
        </p:nvCxnSpPr>
        <p:spPr>
          <a:xfrm>
            <a:off x="322873" y="269765"/>
            <a:ext cx="0" cy="646355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61544D7-B28D-5FBD-3FD1-8E66A0B07A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396509"/>
              </p:ext>
            </p:extLst>
          </p:nvPr>
        </p:nvGraphicFramePr>
        <p:xfrm>
          <a:off x="659778" y="962046"/>
          <a:ext cx="11209350" cy="53693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99682">
                  <a:extLst>
                    <a:ext uri="{9D8B030D-6E8A-4147-A177-3AD203B41FA5}">
                      <a16:colId xmlns:a16="http://schemas.microsoft.com/office/drawing/2014/main" val="2694617113"/>
                    </a:ext>
                  </a:extLst>
                </a:gridCol>
                <a:gridCol w="3250100">
                  <a:extLst>
                    <a:ext uri="{9D8B030D-6E8A-4147-A177-3AD203B41FA5}">
                      <a16:colId xmlns:a16="http://schemas.microsoft.com/office/drawing/2014/main" val="2924930856"/>
                    </a:ext>
                  </a:extLst>
                </a:gridCol>
                <a:gridCol w="2568629">
                  <a:extLst>
                    <a:ext uri="{9D8B030D-6E8A-4147-A177-3AD203B41FA5}">
                      <a16:colId xmlns:a16="http://schemas.microsoft.com/office/drawing/2014/main" val="557401161"/>
                    </a:ext>
                  </a:extLst>
                </a:gridCol>
                <a:gridCol w="2690939">
                  <a:extLst>
                    <a:ext uri="{9D8B030D-6E8A-4147-A177-3AD203B41FA5}">
                      <a16:colId xmlns:a16="http://schemas.microsoft.com/office/drawing/2014/main" val="2701028258"/>
                    </a:ext>
                  </a:extLst>
                </a:gridCol>
              </a:tblGrid>
              <a:tr h="58574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entury Gothic" panose="020B0502020202020204" pitchFamily="34" charset="0"/>
                        </a:rPr>
                        <a:t>МЕТОД</a:t>
                      </a:r>
                    </a:p>
                  </a:txBody>
                  <a:tcPr>
                    <a:solidFill>
                      <a:srgbClr val="647F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entury Gothic" panose="020B0502020202020204" pitchFamily="34" charset="0"/>
                        </a:rPr>
                        <a:t>ЭФФЕКТИВНОСТЬ </a:t>
                      </a:r>
                    </a:p>
                  </a:txBody>
                  <a:tcPr>
                    <a:solidFill>
                      <a:srgbClr val="647F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entury Gothic" panose="020B0502020202020204" pitchFamily="34" charset="0"/>
                        </a:rPr>
                        <a:t>СТОИМОСТЬ</a:t>
                      </a:r>
                    </a:p>
                  </a:txBody>
                  <a:tcPr>
                    <a:solidFill>
                      <a:srgbClr val="647F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entury Gothic" panose="020B0502020202020204" pitchFamily="34" charset="0"/>
                        </a:rPr>
                        <a:t>НЕДОСТАТКИ</a:t>
                      </a:r>
                    </a:p>
                  </a:txBody>
                  <a:tcPr>
                    <a:solidFill>
                      <a:srgbClr val="647F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231713"/>
                  </a:ext>
                </a:extLst>
              </a:tr>
              <a:tr h="1201338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Абсорбция щелочными растворами</a:t>
                      </a:r>
                    </a:p>
                  </a:txBody>
                  <a:tcPr>
                    <a:solidFill>
                      <a:srgbClr val="26584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FFC000"/>
                          </a:solidFill>
                          <a:latin typeface="Century Gothic" panose="020B0502020202020204" pitchFamily="34" charset="0"/>
                        </a:rPr>
                        <a:t>Средняя</a:t>
                      </a:r>
                    </a:p>
                  </a:txBody>
                  <a:tcPr>
                    <a:solidFill>
                      <a:srgbClr val="26584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Низкая</a:t>
                      </a:r>
                    </a:p>
                  </a:txBody>
                  <a:tcPr>
                    <a:solidFill>
                      <a:srgbClr val="26584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Образование сточных вод</a:t>
                      </a:r>
                    </a:p>
                  </a:txBody>
                  <a:tcPr>
                    <a:solidFill>
                      <a:srgbClr val="2658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470962"/>
                  </a:ext>
                </a:extLst>
              </a:tr>
              <a:tr h="1201338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Каталитическое гидрирование </a:t>
                      </a:r>
                    </a:p>
                  </a:txBody>
                  <a:tcPr>
                    <a:solidFill>
                      <a:srgbClr val="26584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Высокая</a:t>
                      </a:r>
                    </a:p>
                  </a:txBody>
                  <a:tcPr>
                    <a:solidFill>
                      <a:srgbClr val="26584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FFC000"/>
                          </a:solidFill>
                          <a:latin typeface="Century Gothic" panose="020B0502020202020204" pitchFamily="34" charset="0"/>
                        </a:rPr>
                        <a:t>Средняя</a:t>
                      </a:r>
                    </a:p>
                  </a:txBody>
                  <a:tcPr>
                    <a:solidFill>
                      <a:srgbClr val="26584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Требуется селективный катализатор</a:t>
                      </a:r>
                    </a:p>
                  </a:txBody>
                  <a:tcPr>
                    <a:solidFill>
                      <a:srgbClr val="2658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654067"/>
                  </a:ext>
                </a:extLst>
              </a:tr>
              <a:tr h="1201338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Адсорбция активированным углем</a:t>
                      </a:r>
                    </a:p>
                  </a:txBody>
                  <a:tcPr>
                    <a:solidFill>
                      <a:srgbClr val="26584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FFC000"/>
                          </a:solidFill>
                          <a:latin typeface="Century Gothic" panose="020B0502020202020204" pitchFamily="34" charset="0"/>
                        </a:rPr>
                        <a:t>Средняя</a:t>
                      </a:r>
                    </a:p>
                  </a:txBody>
                  <a:tcPr>
                    <a:solidFill>
                      <a:srgbClr val="26584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Низкая</a:t>
                      </a:r>
                    </a:p>
                  </a:txBody>
                  <a:tcPr>
                    <a:solidFill>
                      <a:srgbClr val="26584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Требуется регенерация</a:t>
                      </a:r>
                    </a:p>
                  </a:txBody>
                  <a:tcPr>
                    <a:solidFill>
                      <a:srgbClr val="2658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643072"/>
                  </a:ext>
                </a:extLst>
              </a:tr>
              <a:tr h="1179542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Криогенная очистка</a:t>
                      </a:r>
                    </a:p>
                  </a:txBody>
                  <a:tcPr>
                    <a:solidFill>
                      <a:srgbClr val="26584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Высокая</a:t>
                      </a:r>
                    </a:p>
                  </a:txBody>
                  <a:tcPr>
                    <a:solidFill>
                      <a:srgbClr val="26584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Высокая</a:t>
                      </a:r>
                    </a:p>
                  </a:txBody>
                  <a:tcPr>
                    <a:solidFill>
                      <a:srgbClr val="26584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Высокие энергозатраты</a:t>
                      </a:r>
                    </a:p>
                  </a:txBody>
                  <a:tcPr>
                    <a:solidFill>
                      <a:srgbClr val="2658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52882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927CA6E-CF79-BDE1-4199-544E57683DD0}"/>
              </a:ext>
            </a:extLst>
          </p:cNvPr>
          <p:cNvSpPr txBox="1"/>
          <p:nvPr/>
        </p:nvSpPr>
        <p:spPr>
          <a:xfrm>
            <a:off x="565038" y="296642"/>
            <a:ext cx="10127370" cy="5847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Bahnschrift SemiBold" panose="020B0502040204020203" pitchFamily="34" charset="0"/>
              </a:rPr>
              <a:t>СРАВНИТЕЛЬНАЯ ТАБЛИЦА МЕТОДОВ ОЧИСТКИ</a:t>
            </a:r>
          </a:p>
        </p:txBody>
      </p:sp>
    </p:spTree>
    <p:extLst>
      <p:ext uri="{BB962C8B-B14F-4D97-AF65-F5344CB8AC3E}">
        <p14:creationId xmlns:p14="http://schemas.microsoft.com/office/powerpoint/2010/main" val="178891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873" y="501650"/>
            <a:ext cx="9099115" cy="1087894"/>
          </a:xfrm>
          <a:effectLst>
            <a:outerShdw blurRad="50800" dist="50800" dir="5400000" algn="ctr" rotWithShape="0">
              <a:srgbClr val="000000">
                <a:alpha val="37242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4400" dirty="0">
                <a:latin typeface="Bahnschrift SemiBold" panose="020B0502040204020203" pitchFamily="34" charset="0"/>
              </a:rPr>
              <a:t>ИСПОЛЬЗУЕМЫЕ МЕТОДЫ ОЧИСТКИ</a:t>
            </a:r>
            <a:br>
              <a:rPr lang="ru-RU" sz="4400" dirty="0">
                <a:latin typeface="Bahnschrift SemiBold" panose="020B0502040204020203" pitchFamily="34" charset="0"/>
              </a:rPr>
            </a:br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AFF94F73-7A85-BF7F-64A1-D20591811F98}"/>
              </a:ext>
            </a:extLst>
          </p:cNvPr>
          <p:cNvSpPr/>
          <p:nvPr/>
        </p:nvSpPr>
        <p:spPr>
          <a:xfrm>
            <a:off x="10121641" y="185000"/>
            <a:ext cx="300624" cy="30188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3B536BAE-34BF-9563-A4B4-DC2EA74AEAC3}"/>
              </a:ext>
            </a:extLst>
          </p:cNvPr>
          <p:cNvSpPr/>
          <p:nvPr/>
        </p:nvSpPr>
        <p:spPr>
          <a:xfrm>
            <a:off x="95892" y="5438037"/>
            <a:ext cx="3352800" cy="1087894"/>
          </a:xfrm>
          <a:prstGeom prst="roundRect">
            <a:avLst/>
          </a:prstGeom>
          <a:solidFill>
            <a:srgbClr val="265841"/>
          </a:solidFill>
          <a:effectLst>
            <a:outerShdw blurRad="50800" dist="50800" dir="5400000" algn="ctr" rotWithShape="0">
              <a:srgbClr val="000000">
                <a:alpha val="32983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Bahnschrift SemiBold" panose="020B0502040204020203" pitchFamily="34" charset="0"/>
              </a:rPr>
              <a:t>ГИДРИРОВАНИЕ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08194E99-3DBD-6E65-AC11-2E8BD499C4B9}"/>
              </a:ext>
            </a:extLst>
          </p:cNvPr>
          <p:cNvSpPr/>
          <p:nvPr/>
        </p:nvSpPr>
        <p:spPr>
          <a:xfrm>
            <a:off x="95892" y="3866112"/>
            <a:ext cx="3352800" cy="1087894"/>
          </a:xfrm>
          <a:prstGeom prst="roundRect">
            <a:avLst/>
          </a:prstGeom>
          <a:solidFill>
            <a:srgbClr val="265841"/>
          </a:solidFill>
          <a:effectLst>
            <a:outerShdw blurRad="50800" dist="50800" dir="5400000" algn="ctr" rotWithShape="0">
              <a:srgbClr val="000000">
                <a:alpha val="3417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Bahnschrift SemiBold" panose="020B0502040204020203" pitchFamily="34" charset="0"/>
              </a:rPr>
              <a:t>АДСОРБЦИОННАЯ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420F13E5-3A8B-676A-56D6-F4D20D9AC47F}"/>
              </a:ext>
            </a:extLst>
          </p:cNvPr>
          <p:cNvSpPr/>
          <p:nvPr/>
        </p:nvSpPr>
        <p:spPr>
          <a:xfrm>
            <a:off x="102682" y="2371036"/>
            <a:ext cx="3352800" cy="1087894"/>
          </a:xfrm>
          <a:prstGeom prst="roundRect">
            <a:avLst/>
          </a:prstGeom>
          <a:solidFill>
            <a:srgbClr val="265841"/>
          </a:solidFill>
          <a:effectLst>
            <a:outerShdw blurRad="50800" dist="50800" dir="5400000" algn="ctr" rotWithShape="0">
              <a:srgbClr val="000000">
                <a:alpha val="33723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Bahnschrift SemiBold" panose="020B0502040204020203" pitchFamily="34" charset="0"/>
              </a:rPr>
              <a:t>АБСОРЦИОННАЯ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4EE65E9C-9B4E-888E-2127-B6DA60063477}"/>
              </a:ext>
            </a:extLst>
          </p:cNvPr>
          <p:cNvSpPr/>
          <p:nvPr/>
        </p:nvSpPr>
        <p:spPr>
          <a:xfrm>
            <a:off x="5368509" y="1099661"/>
            <a:ext cx="1102290" cy="1087895"/>
          </a:xfrm>
          <a:prstGeom prst="ellipse">
            <a:avLst/>
          </a:prstGeom>
          <a:solidFill>
            <a:srgbClr val="265841"/>
          </a:solidFill>
          <a:effectLst>
            <a:outerShdw blurRad="50800" dist="50800" dir="5400000" algn="ctr" rotWithShape="0">
              <a:srgbClr val="000000">
                <a:alpha val="4521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BA4FF83-1F10-ED08-9CF8-F985BFBAB26F}"/>
              </a:ext>
            </a:extLst>
          </p:cNvPr>
          <p:cNvSpPr/>
          <p:nvPr/>
        </p:nvSpPr>
        <p:spPr>
          <a:xfrm>
            <a:off x="9613862" y="1042748"/>
            <a:ext cx="1102290" cy="1087895"/>
          </a:xfrm>
          <a:prstGeom prst="ellipse">
            <a:avLst/>
          </a:prstGeom>
          <a:solidFill>
            <a:srgbClr val="265841"/>
          </a:solidFill>
          <a:effectLst>
            <a:outerShdw blurRad="50800" dist="50800" dir="5400000" algn="ctr" rotWithShape="0">
              <a:srgbClr val="000000">
                <a:alpha val="3546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AD3A6255-5608-5C00-231B-9D42512300BD}"/>
              </a:ext>
            </a:extLst>
          </p:cNvPr>
          <p:cNvCxnSpPr>
            <a:cxnSpLocks/>
          </p:cNvCxnSpPr>
          <p:nvPr/>
        </p:nvCxnSpPr>
        <p:spPr>
          <a:xfrm flipH="1">
            <a:off x="3510419" y="3594451"/>
            <a:ext cx="8585689" cy="0"/>
          </a:xfrm>
          <a:prstGeom prst="line">
            <a:avLst/>
          </a:prstGeom>
          <a:ln w="41275">
            <a:solidFill>
              <a:srgbClr val="2658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Номер слайда 2">
            <a:extLst>
              <a:ext uri="{FF2B5EF4-FFF2-40B4-BE49-F238E27FC236}">
                <a16:creationId xmlns:a16="http://schemas.microsoft.com/office/drawing/2014/main" id="{3C32F27B-BA19-4DDD-901E-CA2594245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9469" y="6433092"/>
            <a:ext cx="2810699" cy="424908"/>
          </a:xfrm>
        </p:spPr>
        <p:txBody>
          <a:bodyPr/>
          <a:lstStyle/>
          <a:p>
            <a:fld id="{3915BF78-5BF0-429D-9C2D-01CAE4D58BF8}" type="slidenum">
              <a:rPr lang="ru-RU" sz="3200" smtClean="0">
                <a:solidFill>
                  <a:srgbClr val="265841"/>
                </a:solidFill>
                <a:latin typeface="Bahnschrift SemiBold" panose="020B0502040204020203" pitchFamily="34" charset="0"/>
              </a:rPr>
              <a:t>7</a:t>
            </a:fld>
            <a:endParaRPr lang="ru-RU" sz="3200" dirty="0">
              <a:solidFill>
                <a:srgbClr val="26584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6E891B-225F-E1D9-19E7-8C8FEB5CB17C}"/>
              </a:ext>
            </a:extLst>
          </p:cNvPr>
          <p:cNvSpPr txBox="1"/>
          <p:nvPr/>
        </p:nvSpPr>
        <p:spPr>
          <a:xfrm>
            <a:off x="3495232" y="3809894"/>
            <a:ext cx="4680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entury Gothic" panose="020B0502020202020204" pitchFamily="34" charset="0"/>
              </a:rPr>
              <a:t>высокая эффективность удаления примесей, возможность достижения высокой степени очистки, низкая стоимость и простота эксплуатации 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BFCA26E-2BD8-4BAF-88FE-0205F2F1A1E5}"/>
              </a:ext>
            </a:extLst>
          </p:cNvPr>
          <p:cNvSpPr txBox="1"/>
          <p:nvPr/>
        </p:nvSpPr>
        <p:spPr>
          <a:xfrm>
            <a:off x="8141895" y="3669471"/>
            <a:ext cx="40382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entury Gothic" panose="020B0502020202020204" pitchFamily="34" charset="0"/>
              </a:rPr>
              <a:t>ограниченная емкость по примесям, частая регенерация, чувствительны к влаге, не всегда является селективным процессом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751B2D2-5F02-F02D-9B7F-0245FEE6F4D3}"/>
              </a:ext>
            </a:extLst>
          </p:cNvPr>
          <p:cNvSpPr txBox="1"/>
          <p:nvPr/>
        </p:nvSpPr>
        <p:spPr>
          <a:xfrm>
            <a:off x="3489520" y="2295463"/>
            <a:ext cx="4566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entury Gothic" panose="020B0502020202020204" pitchFamily="34" charset="0"/>
              </a:rPr>
              <a:t>высокая возможность обработки больших объемов газа и относительно низкая температура процесса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58ADD041-3752-AFF2-C93B-E434BF11E791}"/>
              </a:ext>
            </a:extLst>
          </p:cNvPr>
          <p:cNvCxnSpPr>
            <a:cxnSpLocks/>
          </p:cNvCxnSpPr>
          <p:nvPr/>
        </p:nvCxnSpPr>
        <p:spPr>
          <a:xfrm>
            <a:off x="8138014" y="1363265"/>
            <a:ext cx="0" cy="5494735"/>
          </a:xfrm>
          <a:prstGeom prst="line">
            <a:avLst/>
          </a:prstGeom>
          <a:ln w="41275">
            <a:solidFill>
              <a:srgbClr val="2658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EA16F9E4-0248-F256-B852-2128670970C8}"/>
              </a:ext>
            </a:extLst>
          </p:cNvPr>
          <p:cNvCxnSpPr>
            <a:cxnSpLocks/>
          </p:cNvCxnSpPr>
          <p:nvPr/>
        </p:nvCxnSpPr>
        <p:spPr>
          <a:xfrm flipH="1">
            <a:off x="3606311" y="5243792"/>
            <a:ext cx="8585689" cy="0"/>
          </a:xfrm>
          <a:prstGeom prst="line">
            <a:avLst/>
          </a:prstGeom>
          <a:ln w="41275">
            <a:solidFill>
              <a:srgbClr val="2658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 descr="Шестеренки">
            <a:extLst>
              <a:ext uri="{FF2B5EF4-FFF2-40B4-BE49-F238E27FC236}">
                <a16:creationId xmlns:a16="http://schemas.microsoft.com/office/drawing/2014/main" id="{9631D8CA-75D5-D387-A02D-1EEEA1C5F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9459" y="412024"/>
            <a:ext cx="914400" cy="914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61E23A7-6CAE-9E6D-C6BB-8B654054AEB6}"/>
              </a:ext>
            </a:extLst>
          </p:cNvPr>
          <p:cNvSpPr txBox="1"/>
          <p:nvPr/>
        </p:nvSpPr>
        <p:spPr>
          <a:xfrm>
            <a:off x="8182733" y="2531216"/>
            <a:ext cx="3913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entury Gothic" panose="020B0502020202020204" pitchFamily="34" charset="0"/>
              </a:rPr>
              <a:t>высокое потребление энергии на регенерацию абсорбента </a:t>
            </a:r>
          </a:p>
          <a:p>
            <a:pPr algn="ctr"/>
            <a:endParaRPr lang="ru-RU" sz="20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FE0CDD8-8284-90FD-84B0-29D0AA46A83C}"/>
              </a:ext>
            </a:extLst>
          </p:cNvPr>
          <p:cNvSpPr txBox="1"/>
          <p:nvPr/>
        </p:nvSpPr>
        <p:spPr>
          <a:xfrm>
            <a:off x="3439814" y="5330947"/>
            <a:ext cx="47803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  <a:cs typeface="Baghdad" pitchFamily="2" charset="-78"/>
              </a:rPr>
              <a:t>позволяет снизить расход драгоценного металла в катализаторе и повысить его активность</a:t>
            </a:r>
            <a:r>
              <a:rPr lang="ru-RU" b="1" dirty="0">
                <a:solidFill>
                  <a:srgbClr val="333333"/>
                </a:solidFill>
                <a:latin typeface="Century Gothic" panose="020B0502020202020204" pitchFamily="34" charset="0"/>
                <a:cs typeface="Baghdad" pitchFamily="2" charset="-78"/>
              </a:rPr>
              <a:t>,</a:t>
            </a:r>
            <a:r>
              <a:rPr lang="en-US" b="1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  <a:cs typeface="Baghdad" pitchFamily="2" charset="-78"/>
              </a:rPr>
              <a:t> </a:t>
            </a:r>
            <a:r>
              <a:rPr lang="ru-RU" b="1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  <a:cs typeface="Baghdad" pitchFamily="2" charset="-78"/>
              </a:rPr>
              <a:t>обеспечивает стабильную работу и избежание потерь этилена </a:t>
            </a:r>
          </a:p>
          <a:p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cs typeface="Baghdad" pitchFamily="2" charset="-78"/>
              </a:rPr>
              <a:t>   </a:t>
            </a:r>
          </a:p>
          <a:p>
            <a:endParaRPr lang="ru-RU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D079517-9165-0A11-66C7-FBABA81F250F}"/>
              </a:ext>
            </a:extLst>
          </p:cNvPr>
          <p:cNvSpPr txBox="1"/>
          <p:nvPr/>
        </p:nvSpPr>
        <p:spPr>
          <a:xfrm>
            <a:off x="8070844" y="5402120"/>
            <a:ext cx="418037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требует предварительной очистки от сернистых соединений, низкая селективность некоторых катализаторов гидрирования</a:t>
            </a:r>
          </a:p>
        </p:txBody>
      </p:sp>
      <p:pic>
        <p:nvPicPr>
          <p:cNvPr id="48" name="Рисунок 47" descr="Шестеренки">
            <a:extLst>
              <a:ext uri="{FF2B5EF4-FFF2-40B4-BE49-F238E27FC236}">
                <a16:creationId xmlns:a16="http://schemas.microsoft.com/office/drawing/2014/main" id="{1F1A9428-D391-8AA8-E195-0CD925879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9223" y="1294514"/>
            <a:ext cx="914400" cy="914400"/>
          </a:xfrm>
          <a:prstGeom prst="rect">
            <a:avLst/>
          </a:prstGeom>
        </p:spPr>
      </p:pic>
      <p:sp>
        <p:nvSpPr>
          <p:cNvPr id="3" name="Минус 2">
            <a:extLst>
              <a:ext uri="{FF2B5EF4-FFF2-40B4-BE49-F238E27FC236}">
                <a16:creationId xmlns:a16="http://schemas.microsoft.com/office/drawing/2014/main" id="{649FF661-84E6-3CB2-0267-C9EC9D43599A}"/>
              </a:ext>
            </a:extLst>
          </p:cNvPr>
          <p:cNvSpPr/>
          <p:nvPr/>
        </p:nvSpPr>
        <p:spPr>
          <a:xfrm>
            <a:off x="9755431" y="1251106"/>
            <a:ext cx="788545" cy="726202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люс 3">
            <a:extLst>
              <a:ext uri="{FF2B5EF4-FFF2-40B4-BE49-F238E27FC236}">
                <a16:creationId xmlns:a16="http://schemas.microsoft.com/office/drawing/2014/main" id="{695375A8-84AF-E46C-6E30-0F3479BF44BB}"/>
              </a:ext>
            </a:extLst>
          </p:cNvPr>
          <p:cNvSpPr/>
          <p:nvPr/>
        </p:nvSpPr>
        <p:spPr>
          <a:xfrm>
            <a:off x="5500191" y="1249359"/>
            <a:ext cx="838927" cy="779030"/>
          </a:xfrm>
          <a:prstGeom prst="mathPlus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27F682E7-087A-3426-CD08-12826AEF9084}"/>
              </a:ext>
            </a:extLst>
          </p:cNvPr>
          <p:cNvCxnSpPr>
            <a:cxnSpLocks/>
          </p:cNvCxnSpPr>
          <p:nvPr/>
        </p:nvCxnSpPr>
        <p:spPr>
          <a:xfrm>
            <a:off x="-1238328" y="287430"/>
            <a:ext cx="13662234" cy="38151"/>
          </a:xfrm>
          <a:prstGeom prst="line">
            <a:avLst/>
          </a:prstGeom>
          <a:ln w="317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>
            <a:extLst>
              <a:ext uri="{FF2B5EF4-FFF2-40B4-BE49-F238E27FC236}">
                <a16:creationId xmlns:a16="http://schemas.microsoft.com/office/drawing/2014/main" id="{8B8AF9AE-1E0A-E0F9-C15B-45E951CFF948}"/>
              </a:ext>
            </a:extLst>
          </p:cNvPr>
          <p:cNvSpPr/>
          <p:nvPr/>
        </p:nvSpPr>
        <p:spPr>
          <a:xfrm>
            <a:off x="4141695" y="145200"/>
            <a:ext cx="300624" cy="30188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DFB470DD-7890-200F-0838-1563EEA02D0C}"/>
              </a:ext>
            </a:extLst>
          </p:cNvPr>
          <p:cNvSpPr/>
          <p:nvPr/>
        </p:nvSpPr>
        <p:spPr>
          <a:xfrm>
            <a:off x="1769735" y="156187"/>
            <a:ext cx="300624" cy="301886"/>
          </a:xfrm>
          <a:prstGeom prst="ellipse">
            <a:avLst/>
          </a:prstGeom>
          <a:solidFill>
            <a:srgbClr val="265841"/>
          </a:solidFill>
          <a:ln>
            <a:solidFill>
              <a:srgbClr val="2658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A14F5A3E-7F8E-D8AE-6F00-1B6E4175B512}"/>
              </a:ext>
            </a:extLst>
          </p:cNvPr>
          <p:cNvCxnSpPr>
            <a:cxnSpLocks/>
          </p:cNvCxnSpPr>
          <p:nvPr/>
        </p:nvCxnSpPr>
        <p:spPr>
          <a:xfrm flipH="1">
            <a:off x="-397726" y="287430"/>
            <a:ext cx="2371960" cy="0"/>
          </a:xfrm>
          <a:prstGeom prst="line">
            <a:avLst/>
          </a:prstGeom>
          <a:ln w="31750">
            <a:solidFill>
              <a:srgbClr val="2658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>
            <a:extLst>
              <a:ext uri="{FF2B5EF4-FFF2-40B4-BE49-F238E27FC236}">
                <a16:creationId xmlns:a16="http://schemas.microsoft.com/office/drawing/2014/main" id="{82DE88F8-FE5D-BF1E-3F01-213EAF211832}"/>
              </a:ext>
            </a:extLst>
          </p:cNvPr>
          <p:cNvSpPr/>
          <p:nvPr/>
        </p:nvSpPr>
        <p:spPr>
          <a:xfrm>
            <a:off x="7423550" y="181010"/>
            <a:ext cx="300624" cy="30188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690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58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173" y="163863"/>
            <a:ext cx="10127370" cy="5847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Bahnschrift SemiBold" panose="020B0502040204020203" pitchFamily="34" charset="0"/>
              </a:rPr>
              <a:t>СРАВНИТЕЛЬНАЯ ТАБЛИЦА ВИДОВ АДСОРБЕРОВ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97652" y="6408026"/>
            <a:ext cx="2679700" cy="287349"/>
          </a:xfrm>
        </p:spPr>
        <p:txBody>
          <a:bodyPr/>
          <a:lstStyle/>
          <a:p>
            <a:fld id="{3915BF78-5BF0-429D-9C2D-01CAE4D58BF8}" type="slidenum">
              <a:rPr lang="ru-RU" sz="280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8</a:t>
            </a:fld>
            <a:endParaRPr lang="ru-RU" sz="28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41295" y="893999"/>
            <a:ext cx="11509409" cy="0"/>
          </a:xfrm>
          <a:prstGeom prst="line">
            <a:avLst/>
          </a:prstGeom>
          <a:ln w="25400">
            <a:solidFill>
              <a:schemeClr val="bg1">
                <a:alpha val="5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>
            <a:extLst>
              <a:ext uri="{FF2B5EF4-FFF2-40B4-BE49-F238E27FC236}">
                <a16:creationId xmlns:a16="http://schemas.microsoft.com/office/drawing/2014/main" id="{ADC957D5-C43E-7B42-0D7F-854126154DB9}"/>
              </a:ext>
            </a:extLst>
          </p:cNvPr>
          <p:cNvSpPr/>
          <p:nvPr/>
        </p:nvSpPr>
        <p:spPr>
          <a:xfrm>
            <a:off x="4578197" y="743056"/>
            <a:ext cx="300624" cy="301886"/>
          </a:xfrm>
          <a:prstGeom prst="ellipse">
            <a:avLst/>
          </a:prstGeom>
          <a:solidFill>
            <a:srgbClr val="112A1F">
              <a:alpha val="92000"/>
            </a:srgbClr>
          </a:solidFill>
          <a:ln>
            <a:solidFill>
              <a:srgbClr val="2658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A2417159-322F-CC55-F235-260A44EB243A}"/>
              </a:ext>
            </a:extLst>
          </p:cNvPr>
          <p:cNvSpPr/>
          <p:nvPr/>
        </p:nvSpPr>
        <p:spPr>
          <a:xfrm>
            <a:off x="9792171" y="720348"/>
            <a:ext cx="295911" cy="301886"/>
          </a:xfrm>
          <a:prstGeom prst="ellipse">
            <a:avLst/>
          </a:prstGeom>
          <a:solidFill>
            <a:schemeClr val="bg1">
              <a:alpha val="92000"/>
            </a:schemeClr>
          </a:solidFill>
          <a:ln>
            <a:solidFill>
              <a:srgbClr val="2658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C1EA08E1-018F-0548-CEAA-48B1B548CE3E}"/>
              </a:ext>
            </a:extLst>
          </p:cNvPr>
          <p:cNvSpPr/>
          <p:nvPr/>
        </p:nvSpPr>
        <p:spPr>
          <a:xfrm rot="1712170">
            <a:off x="7185184" y="726211"/>
            <a:ext cx="300624" cy="301886"/>
          </a:xfrm>
          <a:prstGeom prst="ellipse">
            <a:avLst/>
          </a:prstGeom>
          <a:solidFill>
            <a:schemeClr val="bg1">
              <a:alpha val="95454"/>
            </a:schemeClr>
          </a:solidFill>
          <a:ln>
            <a:solidFill>
              <a:srgbClr val="2658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4D069A09-A161-EFFB-54B8-1ABEB31473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679360"/>
              </p:ext>
            </p:extLst>
          </p:nvPr>
        </p:nvGraphicFramePr>
        <p:xfrm>
          <a:off x="245191" y="1118192"/>
          <a:ext cx="11509409" cy="540098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150768">
                  <a:extLst>
                    <a:ext uri="{9D8B030D-6E8A-4147-A177-3AD203B41FA5}">
                      <a16:colId xmlns:a16="http://schemas.microsoft.com/office/drawing/2014/main" val="1522317405"/>
                    </a:ext>
                  </a:extLst>
                </a:gridCol>
                <a:gridCol w="2355430">
                  <a:extLst>
                    <a:ext uri="{9D8B030D-6E8A-4147-A177-3AD203B41FA5}">
                      <a16:colId xmlns:a16="http://schemas.microsoft.com/office/drawing/2014/main" val="2626662953"/>
                    </a:ext>
                  </a:extLst>
                </a:gridCol>
                <a:gridCol w="2447680">
                  <a:extLst>
                    <a:ext uri="{9D8B030D-6E8A-4147-A177-3AD203B41FA5}">
                      <a16:colId xmlns:a16="http://schemas.microsoft.com/office/drawing/2014/main" val="1550796215"/>
                    </a:ext>
                  </a:extLst>
                </a:gridCol>
                <a:gridCol w="2764874">
                  <a:extLst>
                    <a:ext uri="{9D8B030D-6E8A-4147-A177-3AD203B41FA5}">
                      <a16:colId xmlns:a16="http://schemas.microsoft.com/office/drawing/2014/main" val="2150308359"/>
                    </a:ext>
                  </a:extLst>
                </a:gridCol>
                <a:gridCol w="1790657">
                  <a:extLst>
                    <a:ext uri="{9D8B030D-6E8A-4147-A177-3AD203B41FA5}">
                      <a16:colId xmlns:a16="http://schemas.microsoft.com/office/drawing/2014/main" val="1256965514"/>
                    </a:ext>
                  </a:extLst>
                </a:gridCol>
              </a:tblGrid>
              <a:tr h="61801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АДСОРБЕНТ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АДСОРБЦИОННАЯ ЕМКОСТЬ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СЕЛЕКТИВНОСТЬ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РЕГЕНЕРАЦИЯ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СТОИМОСТЬ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528188"/>
                  </a:ext>
                </a:extLst>
              </a:tr>
              <a:tr h="1098946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Цеолиты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Высокая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Высокая (зависит от типа цеолита)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Термическая десорбция, вакуумная десорбция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Средняя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882449"/>
                  </a:ext>
                </a:extLst>
              </a:tr>
              <a:tr h="1015724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Активированный уголь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Средняя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Низкая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Термическая десорбция, промывка растворителями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Низкая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98501"/>
                  </a:ext>
                </a:extLst>
              </a:tr>
              <a:tr h="882877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Силикагель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Низкая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Средняя (для полярных загрязнителей)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Термическая десорбция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Низкая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889290"/>
                  </a:ext>
                </a:extLst>
              </a:tr>
              <a:tr h="918758">
                <a:tc>
                  <a:txBody>
                    <a:bodyPr/>
                    <a:lstStyle/>
                    <a:p>
                      <a:r>
                        <a:rPr lang="ru-RU" sz="1800" b="1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OF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Очень высокая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Очень высокая (зависит от типа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MOF)</a:t>
                      </a:r>
                      <a:endParaRPr lang="ru-RU" sz="18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Термическая десорбция, вакуумная десорбция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Высокая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629689"/>
                  </a:ext>
                </a:extLst>
              </a:tr>
              <a:tr h="618014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Глины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Низкая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Низкая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Термическая десорбция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Очень низкая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648811"/>
                  </a:ext>
                </a:extLst>
              </a:tr>
            </a:tbl>
          </a:graphicData>
        </a:graphic>
      </p:graphicFrame>
      <p:sp>
        <p:nvSpPr>
          <p:cNvPr id="9" name="Овал 8">
            <a:extLst>
              <a:ext uri="{FF2B5EF4-FFF2-40B4-BE49-F238E27FC236}">
                <a16:creationId xmlns:a16="http://schemas.microsoft.com/office/drawing/2014/main" id="{32CB3D4A-E706-4BF0-2F9C-77CD9A17FB1C}"/>
              </a:ext>
            </a:extLst>
          </p:cNvPr>
          <p:cNvSpPr/>
          <p:nvPr/>
        </p:nvSpPr>
        <p:spPr>
          <a:xfrm>
            <a:off x="2251873" y="706421"/>
            <a:ext cx="300624" cy="301886"/>
          </a:xfrm>
          <a:prstGeom prst="ellipse">
            <a:avLst/>
          </a:prstGeom>
          <a:solidFill>
            <a:srgbClr val="112A1F"/>
          </a:solidFill>
          <a:ln>
            <a:solidFill>
              <a:srgbClr val="2658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06B293D-772C-B962-C647-C87E51CAB0CC}"/>
              </a:ext>
            </a:extLst>
          </p:cNvPr>
          <p:cNvCxnSpPr>
            <a:cxnSpLocks/>
            <a:endCxn id="3" idx="2"/>
          </p:cNvCxnSpPr>
          <p:nvPr/>
        </p:nvCxnSpPr>
        <p:spPr>
          <a:xfrm>
            <a:off x="341295" y="893271"/>
            <a:ext cx="4236902" cy="728"/>
          </a:xfrm>
          <a:prstGeom prst="line">
            <a:avLst/>
          </a:prstGeom>
          <a:ln w="25400">
            <a:solidFill>
              <a:srgbClr val="112A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220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Picture background">
            <a:extLst>
              <a:ext uri="{FF2B5EF4-FFF2-40B4-BE49-F238E27FC236}">
                <a16:creationId xmlns:a16="http://schemas.microsoft.com/office/drawing/2014/main" id="{CC318EE4-3D0C-7560-4589-9DFD44B3B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991" y="553961"/>
            <a:ext cx="3064434" cy="214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5204792F-1992-02A3-4DBA-47E1709C1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991" y="527451"/>
            <a:ext cx="3064434" cy="214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991" y="488651"/>
            <a:ext cx="9099115" cy="1087894"/>
          </a:xfrm>
          <a:effectLst>
            <a:outerShdw blurRad="50800" dist="50800" dir="5400000" algn="ctr" rotWithShape="0">
              <a:srgbClr val="000000">
                <a:alpha val="45238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3600" dirty="0">
                <a:latin typeface="Bahnschrift SemiBold" panose="020B0502040204020203" pitchFamily="34" charset="0"/>
              </a:rPr>
              <a:t>ЦЕОЛИТЫ</a:t>
            </a:r>
            <a:br>
              <a:rPr lang="ru-RU" sz="4400" dirty="0">
                <a:latin typeface="Bahnschrift SemiBold" panose="020B0502040204020203" pitchFamily="34" charset="0"/>
              </a:rPr>
            </a:br>
            <a:endParaRPr 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A14F5A3E-7F8E-D8AE-6F00-1B6E4175B512}"/>
              </a:ext>
            </a:extLst>
          </p:cNvPr>
          <p:cNvCxnSpPr>
            <a:cxnSpLocks/>
            <a:endCxn id="7" idx="2"/>
          </p:cNvCxnSpPr>
          <p:nvPr/>
        </p:nvCxnSpPr>
        <p:spPr>
          <a:xfrm>
            <a:off x="322873" y="269765"/>
            <a:ext cx="6934625" cy="14946"/>
          </a:xfrm>
          <a:prstGeom prst="line">
            <a:avLst/>
          </a:prstGeom>
          <a:ln w="31750">
            <a:solidFill>
              <a:srgbClr val="2658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>
            <a:extLst>
              <a:ext uri="{FF2B5EF4-FFF2-40B4-BE49-F238E27FC236}">
                <a16:creationId xmlns:a16="http://schemas.microsoft.com/office/drawing/2014/main" id="{9E153917-CA3E-A059-F3D2-9A18F3732653}"/>
              </a:ext>
            </a:extLst>
          </p:cNvPr>
          <p:cNvSpPr/>
          <p:nvPr/>
        </p:nvSpPr>
        <p:spPr>
          <a:xfrm>
            <a:off x="7257498" y="133768"/>
            <a:ext cx="300624" cy="301886"/>
          </a:xfrm>
          <a:prstGeom prst="ellipse">
            <a:avLst/>
          </a:prstGeom>
          <a:solidFill>
            <a:srgbClr val="265841"/>
          </a:solidFill>
          <a:ln>
            <a:solidFill>
              <a:srgbClr val="2658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420F13E5-3A8B-676A-56D6-F4D20D9AC47F}"/>
              </a:ext>
            </a:extLst>
          </p:cNvPr>
          <p:cNvSpPr/>
          <p:nvPr/>
        </p:nvSpPr>
        <p:spPr>
          <a:xfrm>
            <a:off x="705598" y="1068836"/>
            <a:ext cx="5744627" cy="108789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65841"/>
            </a:solidFill>
          </a:ln>
          <a:effectLst>
            <a:outerShdw blurRad="50800" dist="50800" dir="5400000" sx="97000" sy="97000" algn="ctr" rotWithShape="0">
              <a:srgbClr val="000000">
                <a:alpha val="5587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алюмосиликатные материалы с микропористой структурой, обладающие уникальными адсорбционными и каталитическими свойствами </a:t>
            </a:r>
          </a:p>
        </p:txBody>
      </p:sp>
      <p:sp>
        <p:nvSpPr>
          <p:cNvPr id="23" name="Номер слайда 2">
            <a:extLst>
              <a:ext uri="{FF2B5EF4-FFF2-40B4-BE49-F238E27FC236}">
                <a16:creationId xmlns:a16="http://schemas.microsoft.com/office/drawing/2014/main" id="{3C32F27B-BA19-4DDD-901E-CA2594245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9469" y="6433092"/>
            <a:ext cx="2810699" cy="424908"/>
          </a:xfrm>
        </p:spPr>
        <p:txBody>
          <a:bodyPr/>
          <a:lstStyle/>
          <a:p>
            <a:fld id="{3915BF78-5BF0-429D-9C2D-01CAE4D58BF8}" type="slidenum">
              <a:rPr lang="ru-RU" sz="3200" smtClean="0">
                <a:solidFill>
                  <a:srgbClr val="265841"/>
                </a:solidFill>
                <a:latin typeface="Bahnschrift SemiBold" panose="020B0502040204020203" pitchFamily="34" charset="0"/>
              </a:rPr>
              <a:t>9</a:t>
            </a:fld>
            <a:endParaRPr lang="ru-RU" sz="3200" dirty="0">
              <a:solidFill>
                <a:srgbClr val="265841"/>
              </a:solidFill>
              <a:latin typeface="Bahnschrift SemiBold" panose="020B0502040204020203" pitchFamily="34" charset="0"/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58ADD041-3752-AFF2-C93B-E434BF11E791}"/>
              </a:ext>
            </a:extLst>
          </p:cNvPr>
          <p:cNvCxnSpPr>
            <a:cxnSpLocks/>
          </p:cNvCxnSpPr>
          <p:nvPr/>
        </p:nvCxnSpPr>
        <p:spPr>
          <a:xfrm>
            <a:off x="182991" y="488651"/>
            <a:ext cx="0" cy="2748819"/>
          </a:xfrm>
          <a:prstGeom prst="line">
            <a:avLst/>
          </a:prstGeom>
          <a:ln w="41275">
            <a:solidFill>
              <a:srgbClr val="2658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EA16F9E4-0248-F256-B852-2128670970C8}"/>
              </a:ext>
            </a:extLst>
          </p:cNvPr>
          <p:cNvCxnSpPr>
            <a:cxnSpLocks/>
          </p:cNvCxnSpPr>
          <p:nvPr/>
        </p:nvCxnSpPr>
        <p:spPr>
          <a:xfrm flipH="1">
            <a:off x="11832" y="4263171"/>
            <a:ext cx="12180168" cy="0"/>
          </a:xfrm>
          <a:prstGeom prst="line">
            <a:avLst/>
          </a:prstGeom>
          <a:ln w="41275">
            <a:solidFill>
              <a:srgbClr val="2658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9BFC78EA-0CB3-2CF5-FE7E-E5CBDB32EAF9}"/>
              </a:ext>
            </a:extLst>
          </p:cNvPr>
          <p:cNvSpPr/>
          <p:nvPr/>
        </p:nvSpPr>
        <p:spPr>
          <a:xfrm>
            <a:off x="692905" y="2452231"/>
            <a:ext cx="5880888" cy="1285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65841"/>
            </a:solidFill>
          </a:ln>
          <a:effectLst>
            <a:outerShdw blurRad="50800" dist="50800" dir="5400000" sx="97000" sy="97000" algn="ctr" rotWithShape="0">
              <a:srgbClr val="000000">
                <a:alpha val="5587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кристаллическая структура состоит из тетраэдров </a:t>
            </a:r>
            <a:r>
              <a:rPr lang="en" b="1" dirty="0">
                <a:solidFill>
                  <a:schemeClr val="tx1"/>
                </a:solidFill>
                <a:latin typeface="Century Gothic" panose="020B0502020202020204" pitchFamily="34" charset="0"/>
              </a:rPr>
              <a:t>SiO4 </a:t>
            </a: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и </a:t>
            </a:r>
            <a:r>
              <a:rPr lang="en" b="1" dirty="0">
                <a:solidFill>
                  <a:schemeClr val="tx1"/>
                </a:solidFill>
                <a:latin typeface="Century Gothic" panose="020B0502020202020204" pitchFamily="34" charset="0"/>
              </a:rPr>
              <a:t>AIO4, </a:t>
            </a: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соединенных между собой через атомы кислорода, образуя трехмерную систему каналов и полостей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953B68C7-363A-845A-BA1D-B0E327A2023E}"/>
              </a:ext>
            </a:extLst>
          </p:cNvPr>
          <p:cNvCxnSpPr/>
          <p:nvPr/>
        </p:nvCxnSpPr>
        <p:spPr>
          <a:xfrm>
            <a:off x="182990" y="3237470"/>
            <a:ext cx="382725" cy="0"/>
          </a:xfrm>
          <a:prstGeom prst="straightConnector1">
            <a:avLst/>
          </a:prstGeom>
          <a:ln w="50800">
            <a:solidFill>
              <a:srgbClr val="2658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9BCDA80F-1163-B1F6-DA05-EF042E108155}"/>
              </a:ext>
            </a:extLst>
          </p:cNvPr>
          <p:cNvCxnSpPr/>
          <p:nvPr/>
        </p:nvCxnSpPr>
        <p:spPr>
          <a:xfrm>
            <a:off x="182990" y="1696149"/>
            <a:ext cx="382725" cy="0"/>
          </a:xfrm>
          <a:prstGeom prst="straightConnector1">
            <a:avLst/>
          </a:prstGeom>
          <a:ln w="50800">
            <a:solidFill>
              <a:srgbClr val="2658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27382BF-388D-7E41-BE71-087B8BADF760}"/>
              </a:ext>
            </a:extLst>
          </p:cNvPr>
          <p:cNvSpPr txBox="1"/>
          <p:nvPr/>
        </p:nvSpPr>
        <p:spPr>
          <a:xfrm>
            <a:off x="38782" y="4351444"/>
            <a:ext cx="8050426" cy="52322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75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>
                <a:latin typeface="Bahnschrift SemiBold" panose="020B0502040204020203" pitchFamily="34" charset="0"/>
              </a:rPr>
              <a:t>Р</a:t>
            </a:r>
            <a:r>
              <a:rPr lang="ru-RU" sz="2800" dirty="0">
                <a:latin typeface="Bahnschrift SemiBold" panose="020B0502040204020203" pitchFamily="34" charset="0"/>
              </a:rPr>
              <a:t>ЕГЕНЕРАЦИЯ ЦЕОЛИТОВ</a:t>
            </a:r>
            <a:endParaRPr lang="ru-RU" sz="2800" dirty="0"/>
          </a:p>
        </p:txBody>
      </p:sp>
      <p:sp>
        <p:nvSpPr>
          <p:cNvPr id="34" name="Цилиндр 33">
            <a:extLst>
              <a:ext uri="{FF2B5EF4-FFF2-40B4-BE49-F238E27FC236}">
                <a16:creationId xmlns:a16="http://schemas.microsoft.com/office/drawing/2014/main" id="{5873C833-E8A2-6A3C-B21E-A55E4F545A22}"/>
              </a:ext>
            </a:extLst>
          </p:cNvPr>
          <p:cNvSpPr/>
          <p:nvPr/>
        </p:nvSpPr>
        <p:spPr>
          <a:xfrm>
            <a:off x="374352" y="5122332"/>
            <a:ext cx="1479162" cy="1551944"/>
          </a:xfrm>
          <a:prstGeom prst="can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Регенерация</a:t>
            </a:r>
          </a:p>
        </p:txBody>
      </p:sp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0000BCE9-1E75-44D4-E9F7-48676A862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942" y="1676268"/>
            <a:ext cx="3377058" cy="255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Цилиндр 34">
            <a:extLst>
              <a:ext uri="{FF2B5EF4-FFF2-40B4-BE49-F238E27FC236}">
                <a16:creationId xmlns:a16="http://schemas.microsoft.com/office/drawing/2014/main" id="{5A54B5EB-78D6-E574-8237-1927858FDBE4}"/>
              </a:ext>
            </a:extLst>
          </p:cNvPr>
          <p:cNvSpPr/>
          <p:nvPr/>
        </p:nvSpPr>
        <p:spPr>
          <a:xfrm>
            <a:off x="4132054" y="5122332"/>
            <a:ext cx="1320914" cy="1551944"/>
          </a:xfrm>
          <a:prstGeom prst="can">
            <a:avLst>
              <a:gd name="adj" fmla="val 31678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Очистка</a:t>
            </a:r>
          </a:p>
        </p:txBody>
      </p:sp>
      <p:sp>
        <p:nvSpPr>
          <p:cNvPr id="36" name="Выгнутая влево стрелка 35">
            <a:extLst>
              <a:ext uri="{FF2B5EF4-FFF2-40B4-BE49-F238E27FC236}">
                <a16:creationId xmlns:a16="http://schemas.microsoft.com/office/drawing/2014/main" id="{A7E28408-8F62-94CD-0E8E-4314004F6539}"/>
              </a:ext>
            </a:extLst>
          </p:cNvPr>
          <p:cNvSpPr/>
          <p:nvPr/>
        </p:nvSpPr>
        <p:spPr>
          <a:xfrm rot="5400000">
            <a:off x="2594663" y="4371599"/>
            <a:ext cx="748798" cy="1735262"/>
          </a:xfrm>
          <a:prstGeom prst="curvedRightArrow">
            <a:avLst>
              <a:gd name="adj1" fmla="val 0"/>
              <a:gd name="adj2" fmla="val 50000"/>
              <a:gd name="adj3" fmla="val 25000"/>
            </a:avLst>
          </a:prstGeom>
          <a:solidFill>
            <a:srgbClr val="265841"/>
          </a:solidFill>
          <a:ln w="57150">
            <a:solidFill>
              <a:srgbClr val="2658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Выгнутая влево стрелка 36">
            <a:extLst>
              <a:ext uri="{FF2B5EF4-FFF2-40B4-BE49-F238E27FC236}">
                <a16:creationId xmlns:a16="http://schemas.microsoft.com/office/drawing/2014/main" id="{2B08394E-03FF-535C-AEE5-B7A30BFF05C1}"/>
              </a:ext>
            </a:extLst>
          </p:cNvPr>
          <p:cNvSpPr/>
          <p:nvPr/>
        </p:nvSpPr>
        <p:spPr>
          <a:xfrm rot="16200000">
            <a:off x="2734607" y="5318276"/>
            <a:ext cx="748798" cy="1735262"/>
          </a:xfrm>
          <a:prstGeom prst="curvedRightArrow">
            <a:avLst>
              <a:gd name="adj1" fmla="val 0"/>
              <a:gd name="adj2" fmla="val 50000"/>
              <a:gd name="adj3" fmla="val 25000"/>
            </a:avLst>
          </a:prstGeom>
          <a:solidFill>
            <a:srgbClr val="265841"/>
          </a:solidFill>
          <a:ln w="57150">
            <a:solidFill>
              <a:srgbClr val="2658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B594494-E47C-C276-57BA-19DEC0EDB049}"/>
              </a:ext>
            </a:extLst>
          </p:cNvPr>
          <p:cNvSpPr txBox="1"/>
          <p:nvPr/>
        </p:nvSpPr>
        <p:spPr>
          <a:xfrm>
            <a:off x="2355819" y="5786761"/>
            <a:ext cx="1280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Поток этилена</a:t>
            </a:r>
          </a:p>
        </p:txBody>
      </p:sp>
      <p:sp>
        <p:nvSpPr>
          <p:cNvPr id="42" name="Цилиндр 41">
            <a:extLst>
              <a:ext uri="{FF2B5EF4-FFF2-40B4-BE49-F238E27FC236}">
                <a16:creationId xmlns:a16="http://schemas.microsoft.com/office/drawing/2014/main" id="{1B63CCE1-F0D1-455A-8C93-09ED11966933}"/>
              </a:ext>
            </a:extLst>
          </p:cNvPr>
          <p:cNvSpPr/>
          <p:nvPr/>
        </p:nvSpPr>
        <p:spPr>
          <a:xfrm>
            <a:off x="182990" y="4986503"/>
            <a:ext cx="1804794" cy="1707287"/>
          </a:xfrm>
          <a:prstGeom prst="can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Регенерация</a:t>
            </a:r>
          </a:p>
        </p:txBody>
      </p:sp>
      <p:sp>
        <p:nvSpPr>
          <p:cNvPr id="45" name="Цилиндр 44">
            <a:extLst>
              <a:ext uri="{FF2B5EF4-FFF2-40B4-BE49-F238E27FC236}">
                <a16:creationId xmlns:a16="http://schemas.microsoft.com/office/drawing/2014/main" id="{311FE09C-CA19-B282-7093-590C7CEE1034}"/>
              </a:ext>
            </a:extLst>
          </p:cNvPr>
          <p:cNvSpPr/>
          <p:nvPr/>
        </p:nvSpPr>
        <p:spPr>
          <a:xfrm>
            <a:off x="10417963" y="4625470"/>
            <a:ext cx="1691959" cy="1864803"/>
          </a:xfrm>
          <a:prstGeom prst="can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Регенерация</a:t>
            </a: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D93645AA-6518-4D55-F270-3A6FAE3EAE7C}"/>
              </a:ext>
            </a:extLst>
          </p:cNvPr>
          <p:cNvSpPr/>
          <p:nvPr/>
        </p:nvSpPr>
        <p:spPr>
          <a:xfrm>
            <a:off x="5587238" y="4444969"/>
            <a:ext cx="4464526" cy="2270498"/>
          </a:xfrm>
          <a:prstGeom prst="roundRect">
            <a:avLst/>
          </a:prstGeom>
          <a:solidFill>
            <a:srgbClr val="265841"/>
          </a:solidFill>
          <a:effectLst>
            <a:outerShdw blurRad="50800" dist="50800" dir="5400000" algn="ctr" rotWithShape="0">
              <a:srgbClr val="000000">
                <a:alpha val="4198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arenR"/>
            </a:pPr>
            <a:r>
              <a:rPr lang="ru-RU" sz="2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продувка инертным горячим газом (азотом 120° выдувают из сорбента этилен, азотом 290° выдувают остальные компоненты)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охлаждение адсорбента</a:t>
            </a:r>
          </a:p>
        </p:txBody>
      </p:sp>
      <p:sp>
        <p:nvSpPr>
          <p:cNvPr id="49" name="Стрелка вправо 48">
            <a:extLst>
              <a:ext uri="{FF2B5EF4-FFF2-40B4-BE49-F238E27FC236}">
                <a16:creationId xmlns:a16="http://schemas.microsoft.com/office/drawing/2014/main" id="{ABEFAD1A-FB71-F484-53CB-8C0A363AB8AF}"/>
              </a:ext>
            </a:extLst>
          </p:cNvPr>
          <p:cNvSpPr/>
          <p:nvPr/>
        </p:nvSpPr>
        <p:spPr>
          <a:xfrm>
            <a:off x="9719102" y="5403842"/>
            <a:ext cx="698861" cy="411904"/>
          </a:xfrm>
          <a:prstGeom prst="rightArrow">
            <a:avLst/>
          </a:prstGeom>
          <a:solidFill>
            <a:srgbClr val="265841"/>
          </a:solidFill>
          <a:ln>
            <a:solidFill>
              <a:srgbClr val="2658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83B9C789-9DA9-BBF0-61FC-168B360EDAE4}"/>
              </a:ext>
            </a:extLst>
          </p:cNvPr>
          <p:cNvSpPr/>
          <p:nvPr/>
        </p:nvSpPr>
        <p:spPr>
          <a:xfrm>
            <a:off x="4532452" y="142629"/>
            <a:ext cx="300624" cy="301886"/>
          </a:xfrm>
          <a:prstGeom prst="ellipse">
            <a:avLst/>
          </a:prstGeom>
          <a:solidFill>
            <a:srgbClr val="265841"/>
          </a:solidFill>
          <a:ln>
            <a:solidFill>
              <a:srgbClr val="2658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79012297-61E2-74E5-9899-6C81D78AAF86}"/>
              </a:ext>
            </a:extLst>
          </p:cNvPr>
          <p:cNvSpPr/>
          <p:nvPr/>
        </p:nvSpPr>
        <p:spPr>
          <a:xfrm>
            <a:off x="2197912" y="135853"/>
            <a:ext cx="300624" cy="301886"/>
          </a:xfrm>
          <a:prstGeom prst="ellipse">
            <a:avLst/>
          </a:prstGeom>
          <a:solidFill>
            <a:srgbClr val="265841"/>
          </a:solidFill>
          <a:ln>
            <a:solidFill>
              <a:srgbClr val="2658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E20A2066-56DD-BFD9-1F03-FDF344525C5C}"/>
              </a:ext>
            </a:extLst>
          </p:cNvPr>
          <p:cNvCxnSpPr>
            <a:cxnSpLocks/>
          </p:cNvCxnSpPr>
          <p:nvPr/>
        </p:nvCxnSpPr>
        <p:spPr>
          <a:xfrm>
            <a:off x="7551525" y="284711"/>
            <a:ext cx="4458338" cy="55403"/>
          </a:xfrm>
          <a:prstGeom prst="line">
            <a:avLst/>
          </a:prstGeom>
          <a:ln w="31750">
            <a:solidFill>
              <a:schemeClr val="bg2">
                <a:lumMod val="50000"/>
                <a:alpha val="55959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>
            <a:extLst>
              <a:ext uri="{FF2B5EF4-FFF2-40B4-BE49-F238E27FC236}">
                <a16:creationId xmlns:a16="http://schemas.microsoft.com/office/drawing/2014/main" id="{AFF94F73-7A85-BF7F-64A1-D20591811F98}"/>
              </a:ext>
            </a:extLst>
          </p:cNvPr>
          <p:cNvSpPr/>
          <p:nvPr/>
        </p:nvSpPr>
        <p:spPr>
          <a:xfrm>
            <a:off x="9982544" y="161469"/>
            <a:ext cx="300624" cy="30188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4270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3310</TotalTime>
  <Words>633</Words>
  <Application>Microsoft Macintosh PowerPoint</Application>
  <PresentationFormat>Широкоэкранный</PresentationFormat>
  <Paragraphs>161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Bahnschrift</vt:lpstr>
      <vt:lpstr>Bahnschrift Light</vt:lpstr>
      <vt:lpstr>Bahnschrift SemiBold</vt:lpstr>
      <vt:lpstr>Bahnschrift SemiBold Condensed</vt:lpstr>
      <vt:lpstr>Calibri</vt:lpstr>
      <vt:lpstr>Calibri Light</vt:lpstr>
      <vt:lpstr>Century Gothic</vt:lpstr>
      <vt:lpstr>Тема Office</vt:lpstr>
      <vt:lpstr>Презентация PowerPoint</vt:lpstr>
      <vt:lpstr>СОСТАВ КОМАНДЫ</vt:lpstr>
      <vt:lpstr>Презентация PowerPoint</vt:lpstr>
      <vt:lpstr>ИРКУТСКИЙ ЗАВОД ПОЛИМЕРОВ </vt:lpstr>
      <vt:lpstr>Презентация PowerPoint</vt:lpstr>
      <vt:lpstr>Презентация PowerPoint</vt:lpstr>
      <vt:lpstr>ИСПОЛЬЗУЕМЫЕ МЕТОДЫ ОЧИСТКИ </vt:lpstr>
      <vt:lpstr>Презентация PowerPoint</vt:lpstr>
      <vt:lpstr>ЦЕОЛИТЫ </vt:lpstr>
      <vt:lpstr>Презентация PowerPoint</vt:lpstr>
      <vt:lpstr>МОДИФИЦИРОВАННЫЙ АДСОРБЕР НА ОСНОВЕ Аl2O3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donald25@mail.ru</dc:creator>
  <cp:lastModifiedBy>Microsoft Office User</cp:lastModifiedBy>
  <cp:revision>115</cp:revision>
  <dcterms:created xsi:type="dcterms:W3CDTF">2025-03-12T06:44:05Z</dcterms:created>
  <dcterms:modified xsi:type="dcterms:W3CDTF">2025-05-19T07:26:50Z</dcterms:modified>
</cp:coreProperties>
</file>