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-84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1140823"/>
            <a:ext cx="3983700" cy="1735640"/>
          </a:xfrm>
          <a:prstGeom prst="rect">
            <a:avLst/>
          </a:prstGeom>
          <a:solidFill>
            <a:srgbClr val="FFC000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ru-RU" sz="26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/>
            <a:r>
              <a:rPr lang="ru-RU" sz="26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r>
              <a:rPr lang="en-US" sz="2600" b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иомеханик</a:t>
            </a:r>
            <a:r>
              <a:rPr lang="ru-RU" sz="26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а </a:t>
            </a:r>
            <a:r>
              <a:rPr lang="en-US" sz="2600" b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удара</a:t>
            </a:r>
            <a:r>
              <a:rPr lang="en-US" sz="26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26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мячу</a:t>
            </a:r>
            <a:r>
              <a:rPr lang="ru-RU" sz="26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2600" b="1" dirty="0" err="1" smtClean="0">
                <a:latin typeface="Arial" pitchFamily="34" charset="0"/>
                <a:ea typeface="Arial" pitchFamily="34" charset="-122"/>
                <a:cs typeface="Arial" pitchFamily="34" charset="-120"/>
              </a:rPr>
              <a:t>футбол</a:t>
            </a:r>
            <a:r>
              <a:rPr lang="ru-RU" sz="26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е</a:t>
            </a:r>
            <a:endParaRPr lang="ru-RU" sz="2600" b="1" dirty="0" smtClean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725694"/>
            <a:ext cx="3766800" cy="141780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ru-RU" sz="14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Выполнил работу:</a:t>
            </a:r>
          </a:p>
          <a:p>
            <a:r>
              <a:rPr lang="ru-RU" sz="1400" dirty="0" smtClean="0">
                <a:cs typeface="Times New Roman" pitchFamily="18" charset="0"/>
              </a:rPr>
              <a:t>Студент группы 201 </a:t>
            </a:r>
            <a:r>
              <a:rPr lang="ru-RU" sz="1400" dirty="0" err="1" smtClean="0">
                <a:cs typeface="Times New Roman" pitchFamily="18" charset="0"/>
              </a:rPr>
              <a:t>ФКб</a:t>
            </a: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r>
              <a:rPr lang="ru-RU" sz="1400" dirty="0" err="1" smtClean="0">
                <a:cs typeface="Times New Roman" pitchFamily="18" charset="0"/>
              </a:rPr>
              <a:t>Кондров</a:t>
            </a:r>
            <a:r>
              <a:rPr lang="ru-RU" sz="1400" dirty="0" smtClean="0">
                <a:cs typeface="Times New Roman" pitchFamily="18" charset="0"/>
              </a:rPr>
              <a:t> Р.В.</a:t>
            </a:r>
          </a:p>
          <a:p>
            <a:r>
              <a:rPr lang="ru-RU" sz="1400" dirty="0" smtClean="0">
                <a:cs typeface="Times New Roman" pitchFamily="18" charset="0"/>
              </a:rPr>
              <a:t>Преподаватели</a:t>
            </a:r>
            <a:r>
              <a:rPr lang="ru-RU" sz="1400" dirty="0" smtClean="0">
                <a:cs typeface="Times New Roman" pitchFamily="18" charset="0"/>
              </a:rPr>
              <a:t>: </a:t>
            </a:r>
            <a:r>
              <a:rPr lang="ru-RU" sz="1400" dirty="0" err="1" smtClean="0">
                <a:cs typeface="Times New Roman" pitchFamily="18" charset="0"/>
              </a:rPr>
              <a:t>Абдрахманова</a:t>
            </a: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И.В.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8351" y="57360"/>
            <a:ext cx="4928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ea typeface="Calibri" pitchFamily="34" charset="0"/>
                <a:cs typeface="Arial" pitchFamily="34" charset="0"/>
              </a:rPr>
              <a:t>МИНИСТЕРСТВО СПОРТА РОССИЙСКОЙ ФЕДЕРАЦИИ</a:t>
            </a:r>
            <a:endParaRPr lang="ru-RU" sz="9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ea typeface="Calibri" pitchFamily="34" charset="0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endParaRPr lang="ru-RU" sz="9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ea typeface="Calibri" pitchFamily="34" charset="0"/>
                <a:cs typeface="Arial" pitchFamily="34" charset="0"/>
              </a:rPr>
              <a:t>высшего образования</a:t>
            </a:r>
            <a:endParaRPr lang="ru-RU" sz="9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ea typeface="Calibri" pitchFamily="34" charset="0"/>
                <a:cs typeface="Arial" pitchFamily="34" charset="0"/>
              </a:rPr>
              <a:t>«ВОЛГОГРАДСКАЯ ГОСУДАРСТВЕННАЯ АКАДЕМИЯ</a:t>
            </a:r>
            <a:endParaRPr lang="ru-RU" sz="9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ea typeface="Calibri" pitchFamily="34" charset="0"/>
                <a:cs typeface="Arial" pitchFamily="34" charset="0"/>
              </a:rPr>
              <a:t>ФИЗИЧЕСКОЙ КУЛЬТУРЫ»</a:t>
            </a:r>
            <a:endParaRPr lang="ru-RU" sz="9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биомеханики для совершенствования футбольных ударов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помогает улучшить технику ударов и снизить травматизм, обеспечивая основу для подготовки профессиональных футболистов высокого уровня.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биомеханики футбольного удара началось в 1960-х и направлено на улучшение техники, снижение травматизма и повышение эффективности ударов посредством анализа скорости, угла и мышечных сил.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цели изучения биомеханики футбольного удара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особенности кинематики удара по мячу
</a:t>
            </a:r>
            <a:endParaRPr lang="en-US" sz="1997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Подготовительная фаза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устанавливается в исходное положение, настраивая баланс и угол сгибания колена и бедра для максимальной генерации силы. Точная постановка тела важна для эффективного удара.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маха ноги и контакт с мячом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 быстро разгибается с максимальной скоростью до 25 м/с для передачи энергии мячу. Контакт происходит в оптимальной точке для достижения точности и мощности удара.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Завершающая фаза движения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удара нога продолжает движение, позволяя плавно распределить нагрузку на суставы и мышцы, снижая риск травм и поддерживая устойчивость игрока.
</a:t>
            </a:r>
            <a:endParaRPr lang="en-US" sz="102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Российских научно-исследовательских центров, 2023
</a:t>
            </a:r>
            <a:endParaRPr lang="en-US" sz="843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 пик скорости на углах между 35° и 45°, снижаясь за пределами этого диапазона.
Оптимальная эффективность достигается при точном выборе угла для максимальной скорости мяча.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мяча от угла удара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координация снижает утечки энергии и повышает скорость удара до 15% за счет оптимизации движений игрока.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удара напрямую зависит от силы квадрицепсов и ягодичных мышц, обеспечивающих основную движущую силу при разгибании ноги.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мышц голени способствует точности и передаче энергии от ноги к мячу без значительных потерь.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мышц и координации в силе удара
</a:t>
            </a:r>
            <a:endParaRPr lang="en-US" sz="231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Физкультурного института РФ,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скорости удара, угле и травматизме между профессионалами и любителями.
Профессиональные футболисты демонстрируют более высокую эффективность и меньший травматизм благодаря тренировкам биомеханики.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ударных параметров футболистов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стопы при контакте с мячом критически влияет на направление полета, обеспечивая контроль и правильную траекторию.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корпуса способствует балансировке и коррекции направления удара, изменяя траекторию мяча до 50%.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аспекты влияния ног и тела на точность удара
</a:t>
            </a:r>
            <a:endParaRPr lang="en-US" sz="1936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спортивных лабораторий России,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увеличением числа тренировок наблюдается существенный прирост силы удара до 10%.
Регулярные тренировки значительно повышают мощность удара и играют ключевую роль в развитии навыков.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силы удара при увеличении тренировочной нагрузки
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Растяжения мышц часто возникают из-за неправильной техники и недостаточной разминки перед игрой.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связок колена связаны с несоразмерной нагрузкой и резкими движениями без правильной подготовки.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разрывы можно предупредить за счет укрепления мышечного корсета и регулярного контроля тренировочных нагрузок.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Корректировка техники и внимательное биомеханическое исследование позволяют снизить риск травм и продлить карьеру футболиста.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травмы и методы профилактики в футболе
</a:t>
            </a:r>
            <a:endParaRPr lang="en-US" sz="2213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373</Words>
  <Application>Microsoft Office PowerPoint</Application>
  <PresentationFormat>Экран (16:9)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informatika_pre</cp:lastModifiedBy>
  <cp:revision>3</cp:revision>
  <dcterms:created xsi:type="dcterms:W3CDTF">2025-11-25T15:35:57Z</dcterms:created>
  <dcterms:modified xsi:type="dcterms:W3CDTF">2025-12-01T11:22:21Z</dcterms:modified>
</cp:coreProperties>
</file>