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C5DC4-EE8F-41A0-9A5C-F519B736337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16355-DB1E-4BF1-84C3-255419486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12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16355-DB1E-4BF1-84C3-255419486C4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7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42755" y="187499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МОАУ «СОШ №86»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77173" y="2364596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теме по проекту: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7173" y="2763094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Роевой интеллект в природе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168" y="5373216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</a:p>
          <a:p>
            <a:pPr algn="just"/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Пиманов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Матвей  Александрович</a:t>
            </a:r>
          </a:p>
          <a:p>
            <a:pPr algn="just"/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Грачева  Александра  Дмитриевна</a:t>
            </a:r>
          </a:p>
        </p:txBody>
      </p:sp>
    </p:spTree>
    <p:extLst>
      <p:ext uri="{BB962C8B-B14F-4D97-AF65-F5344CB8AC3E}">
        <p14:creationId xmlns:p14="http://schemas.microsoft.com/office/powerpoint/2010/main" val="360234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76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59732" y="11663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860884"/>
            <a:ext cx="3816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Роевой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 (интеллект роя) в природе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коллективное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живых организмов, которые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взаимодействуют локально друг с другом и средой, что приводит к появлению сложного глобального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827550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1796" y="1860884"/>
            <a:ext cx="38164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уравьи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реагируют на своё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окружение,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оставляя запаховые метки. Чем больше муравьёв прошло по пути, тем сильнее метка, и тем выше вероятность, что следующий муравей выберет этот путь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8044" y="4509120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кворума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способ коммуникации среди бактерий, позволяющий им координировать своё поведение в зависимости от плотности популяции. Простым языком, бактерии умеют "чувствовать", сколько вокруг них собратьев, и менять свою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967536" y="4309065"/>
            <a:ext cx="3924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себе, что бактерии собираются вместе и строят общий дом, защищённый специальным покрытием. Это покрытие называется </a:t>
            </a:r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биоплёнка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Оно помогает бактериям лучше выживать в сложных условиях, защищает их от лекарств и атак иммунной системы организма.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образование биоплёнок — это способ бактерий действовать сообща, помогая друг другу выжить.</a:t>
            </a:r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3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00388" y="980728"/>
            <a:ext cx="38164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Термиты строят гигантские сооружения (по их масштабам), а также находят самые короткие пути с помощью роевого интеллекта в своих туннелях. Роевой интеллект очень сильно помогает  в создании больших колоний, предотвращает излишнее переселение и держит стабильное развитие.   </a:t>
            </a:r>
          </a:p>
          <a:p>
            <a:pPr algn="just"/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мы попробуем выявить и найти те качества которые могут стать полезными для людей.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7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0408" y="332656"/>
            <a:ext cx="6606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Моделирование популяций</a:t>
            </a:r>
            <a:r>
              <a:rPr lang="ru-RU" b="1" dirty="0" smtClean="0"/>
              <a:t>: </a:t>
            </a:r>
          </a:p>
          <a:p>
            <a:pPr algn="just"/>
            <a:r>
              <a:rPr lang="ru-RU" dirty="0" smtClean="0"/>
              <a:t>Алгоритмы</a:t>
            </a:r>
            <a:r>
              <a:rPr lang="ru-RU" dirty="0"/>
              <a:t>, вдохновленные роевым интеллектом, применяются для моделирования динамики популяций, включая распространение болезней и взаимодействие хищников и жертв. Это способствует разработке эффективных мер контроля над заболеваниями и поддержанию стабильности экосистем.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4550" y="2204864"/>
            <a:ext cx="6318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Изучение поведения животных</a:t>
            </a:r>
            <a:r>
              <a:rPr lang="ru-RU" b="1" dirty="0" smtClean="0"/>
              <a:t>: </a:t>
            </a:r>
          </a:p>
          <a:p>
            <a:r>
              <a:rPr lang="ru-RU" dirty="0" smtClean="0"/>
              <a:t>Биологи </a:t>
            </a:r>
            <a:r>
              <a:rPr lang="ru-RU" dirty="0"/>
              <a:t>используют наблюдения за роями насекомых, птиц и рыб для изучения поведенческих паттернов и механизмов принятия решений в группах. Это помогает лучше понимать процессы коммуникации, миграции и размножения, что важно для сохранения видов и поддержания экологического баланса.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43711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/>
              <a:t>Также существует идея </a:t>
            </a:r>
            <a:r>
              <a:rPr lang="ru-RU" dirty="0"/>
              <a:t>роевого интеллекта среди </a:t>
            </a:r>
            <a:r>
              <a:rPr lang="ru-RU" dirty="0" smtClean="0"/>
              <a:t>людей, </a:t>
            </a:r>
            <a:r>
              <a:rPr lang="ru-RU" dirty="0"/>
              <a:t>хотя и проявляется иначе, чем у социальных насекомых вроде пчел или муравьев. Люди склонны организовываться в социальные структуры и коллективы, формирующие коллективный разум</a:t>
            </a:r>
          </a:p>
        </p:txBody>
      </p:sp>
    </p:spTree>
    <p:extLst>
      <p:ext uri="{BB962C8B-B14F-4D97-AF65-F5344CB8AC3E}">
        <p14:creationId xmlns:p14="http://schemas.microsoft.com/office/powerpoint/2010/main" val="41667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16632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Людям присуще стремление поддерживать гармонию в социальной среде, избегать конфликтов и сохранять хорошие отношения с окружающими. Когда большинство выражает определенное мнение или позицию, индивид склонен принять её, чтобы избежать изоляции или критики</a:t>
            </a:r>
            <a:r>
              <a:rPr lang="ru-RU" dirty="0" smtClean="0"/>
              <a:t>. </a:t>
            </a:r>
            <a:r>
              <a:rPr lang="ru-RU" dirty="0"/>
              <a:t>Часто предполагается, что большое число людей вряд ли ошибается одновременно. Чем больше людей поддерживает какое-то утверждение, тем выше вероятность, что оно истинно или целесообразно</a:t>
            </a:r>
            <a:r>
              <a:rPr lang="ru-RU" dirty="0" smtClean="0"/>
              <a:t>. </a:t>
            </a:r>
            <a:r>
              <a:rPr lang="ru-RU" dirty="0"/>
              <a:t>В условиях неопределенности и недостатка информации люди чаще обращаются к коллективному мнению, поскольку оно воспринимается как источник надежности и уверенности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Благодаря этому можно </a:t>
            </a:r>
            <a:r>
              <a:rPr lang="ru-RU" dirty="0"/>
              <a:t>будет предотвращать </a:t>
            </a:r>
            <a:r>
              <a:rPr lang="ru-RU" dirty="0" smtClean="0"/>
              <a:t>проблемы и глобальные катастрофы , </a:t>
            </a:r>
            <a:r>
              <a:rPr lang="ru-RU" dirty="0"/>
              <a:t>такие как массовое </a:t>
            </a:r>
            <a:r>
              <a:rPr lang="ru-RU" dirty="0" smtClean="0"/>
              <a:t>заболевание в пунктах с большим количеством населения людей. </a:t>
            </a:r>
            <a:r>
              <a:rPr lang="ru-RU" dirty="0"/>
              <a:t>Следование мнению большинства является мощным социальным механизмом, способным влиять на восприятие и поведение людей. Используя этот механизм правильно, можно эффективно бороться с массовыми заболеваниями, повышать общую </a:t>
            </a:r>
            <a:r>
              <a:rPr lang="ru-RU" dirty="0" smtClean="0"/>
              <a:t>безопасность.</a:t>
            </a:r>
          </a:p>
          <a:p>
            <a:pPr algn="just"/>
            <a:r>
              <a:rPr lang="ru-RU" dirty="0" smtClean="0"/>
              <a:t>Люди стараются быть похожими друг на друга, заниматься и интересоваться тем же, придерживаться общественного мнения.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788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40768" y="1268760"/>
            <a:ext cx="6462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Интеллект роя представляет собой уникальную стратегию выживания и достижения целей, используемую социальными животными, такими как насекомые, птицы и рыбы. Этот тип интеллекта основывается на простейших правилах взаимодействия особей, однако в результате рождается сложная форма кооперации, способствующая выживанию вида и адаптации к меняющимся условиям внешней среды. Основные характеристики роевого интеллекта включают разделение труда, взаимовыручку, гибкость и устойчивость к внешним угрозам. Человек, обладая развитым сознанием и способностью абстрактного мышления, способен формировать аналогичные формы интеллектуальной активности. Подобно рою, общество состоит из отдельных индивидов, каждый из которых вносит уникальный вклад в общее дело.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59732" y="578297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788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твей\Downloads\e45f54e2cc5516e2210c34453db5ab6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59732" y="3068960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45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607</Words>
  <Application>Microsoft Office PowerPoint</Application>
  <PresentationFormat>Экран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Матвей</dc:creator>
  <cp:lastModifiedBy>Матвей</cp:lastModifiedBy>
  <cp:revision>11</cp:revision>
  <dcterms:created xsi:type="dcterms:W3CDTF">2025-12-11T14:51:45Z</dcterms:created>
  <dcterms:modified xsi:type="dcterms:W3CDTF">2026-03-11T13:03:15Z</dcterms:modified>
</cp:coreProperties>
</file>