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9144000" cy="5143500"/>
  <p:embeddedFontLst>
    <p:embeddedFont>
      <p:font typeface="Arial Rounded MT Bold" panose="020F0704030504030204" pitchFamily="34" charset="0"/>
      <p:regular r:id="rId14"/>
    </p:embeddedFont>
    <p:embeddedFont>
      <p:font typeface="Arial Black" panose="020B0A04020102020204" pitchFamily="34" charset="0"/>
      <p:bold r:id="rId15"/>
    </p:embeddedFont>
  </p:embeddedFontLst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2A28E-8427-4559-AB7D-6A38C5C8FBCF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393A01-6F0C-418E-9780-4EF2EBFF970E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Arial Black" panose="020B0A04020102020204" pitchFamily="34" charset="0"/>
            </a:rPr>
            <a:t>Сила</a:t>
          </a:r>
          <a:endParaRPr lang="ru-RU" sz="14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588B82D6-0B65-4FA4-8C92-78CC3F887D51}" type="parTrans" cxnId="{E75A0B03-B0F6-4958-ABAC-F968A17E2F3A}">
      <dgm:prSet/>
      <dgm:spPr/>
      <dgm:t>
        <a:bodyPr/>
        <a:lstStyle/>
        <a:p>
          <a:endParaRPr lang="ru-RU"/>
        </a:p>
      </dgm:t>
    </dgm:pt>
    <dgm:pt modelId="{2599E58A-E7EE-4A39-82DA-E1862E63708C}" type="sibTrans" cxnId="{E75A0B03-B0F6-4958-ABAC-F968A17E2F3A}">
      <dgm:prSet/>
      <dgm:spPr/>
      <dgm:t>
        <a:bodyPr/>
        <a:lstStyle/>
        <a:p>
          <a:endParaRPr lang="ru-RU"/>
        </a:p>
      </dgm:t>
    </dgm:pt>
    <dgm:pt modelId="{5776DB23-B698-4DD5-8C08-90F5DC787125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Arial Black" panose="020B0A04020102020204" pitchFamily="34" charset="0"/>
            </a:rPr>
            <a:t>Кинематика (траектория, углы)</a:t>
          </a:r>
          <a:endParaRPr lang="ru-RU" sz="14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4AA79C1C-766E-40D1-84EE-3113ED77082F}" type="parTrans" cxnId="{AEFEB583-3FFD-4AC7-A104-2FBC2F77A6C8}">
      <dgm:prSet/>
      <dgm:spPr/>
      <dgm:t>
        <a:bodyPr/>
        <a:lstStyle/>
        <a:p>
          <a:endParaRPr lang="ru-RU"/>
        </a:p>
      </dgm:t>
    </dgm:pt>
    <dgm:pt modelId="{AED06693-2D2B-4B7D-9855-4A369A00416A}" type="sibTrans" cxnId="{AEFEB583-3FFD-4AC7-A104-2FBC2F77A6C8}">
      <dgm:prSet/>
      <dgm:spPr/>
      <dgm:t>
        <a:bodyPr/>
        <a:lstStyle/>
        <a:p>
          <a:endParaRPr lang="ru-RU"/>
        </a:p>
      </dgm:t>
    </dgm:pt>
    <dgm:pt modelId="{A760B3FA-257B-4221-8E15-70CF798F63C6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1400" dirty="0" smtClean="0">
              <a:solidFill>
                <a:schemeClr val="tx1"/>
              </a:solidFill>
              <a:latin typeface="Arial Black" panose="020B0A04020102020204" pitchFamily="34" charset="0"/>
            </a:rPr>
            <a:t>Динамику (усилия, фазы)</a:t>
          </a:r>
          <a:endParaRPr lang="ru-RU" sz="14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BCB6334-55DC-4282-B906-CF45D2C599DE}" type="parTrans" cxnId="{00640DD4-1043-4858-97E7-607B4CAD85DA}">
      <dgm:prSet/>
      <dgm:spPr/>
      <dgm:t>
        <a:bodyPr/>
        <a:lstStyle/>
        <a:p>
          <a:endParaRPr lang="ru-RU"/>
        </a:p>
      </dgm:t>
    </dgm:pt>
    <dgm:pt modelId="{43361203-18F1-41D4-8725-148C60960708}" type="sibTrans" cxnId="{00640DD4-1043-4858-97E7-607B4CAD85DA}">
      <dgm:prSet/>
      <dgm:spPr/>
      <dgm:t>
        <a:bodyPr/>
        <a:lstStyle/>
        <a:p>
          <a:endParaRPr lang="ru-RU"/>
        </a:p>
      </dgm:t>
    </dgm:pt>
    <dgm:pt modelId="{CEAD9E7F-400C-49E7-BEEE-47F0C48D3FED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1400" b="1" dirty="0" err="1" smtClean="0">
              <a:solidFill>
                <a:schemeClr val="tx1"/>
              </a:solidFill>
              <a:latin typeface="Arial Black" panose="020B0A04020102020204" pitchFamily="34" charset="0"/>
            </a:rPr>
            <a:t>управление</a:t>
          </a:r>
          <a:r>
            <a:rPr lang="en-US" sz="1400" b="1" dirty="0" smtClean="0">
              <a:solidFill>
                <a:schemeClr val="tx1"/>
              </a:solidFill>
              <a:latin typeface="Arial Black" panose="020B0A04020102020204" pitchFamily="34" charset="0"/>
            </a:rPr>
            <a:t> (</a:t>
          </a:r>
          <a:r>
            <a:rPr lang="en-US" sz="1400" b="1" dirty="0" err="1" smtClean="0">
              <a:solidFill>
                <a:schemeClr val="tx1"/>
              </a:solidFill>
              <a:latin typeface="Arial Black" panose="020B0A04020102020204" pitchFamily="34" charset="0"/>
            </a:rPr>
            <a:t>координация</a:t>
          </a:r>
          <a:r>
            <a:rPr lang="en-US" sz="1400" b="1" dirty="0" smtClean="0">
              <a:solidFill>
                <a:schemeClr val="tx1"/>
              </a:solidFill>
              <a:latin typeface="Arial Black" panose="020B0A04020102020204" pitchFamily="34" charset="0"/>
            </a:rPr>
            <a:t>, </a:t>
          </a:r>
          <a:r>
            <a:rPr lang="en-US" sz="1400" b="1" dirty="0" err="1" smtClean="0">
              <a:solidFill>
                <a:schemeClr val="tx1"/>
              </a:solidFill>
              <a:latin typeface="Arial Black" panose="020B0A04020102020204" pitchFamily="34" charset="0"/>
            </a:rPr>
            <a:t>дыхание</a:t>
          </a:r>
          <a:r>
            <a:rPr lang="en-US" sz="1400" b="1" dirty="0" smtClean="0">
              <a:solidFill>
                <a:schemeClr val="tx1"/>
              </a:solidFill>
              <a:latin typeface="Arial Black" panose="020B0A04020102020204" pitchFamily="34" charset="0"/>
            </a:rPr>
            <a:t>)</a:t>
          </a:r>
          <a:endParaRPr lang="ru-RU" sz="1400" dirty="0">
            <a:latin typeface="Arial Black" panose="020B0A04020102020204" pitchFamily="34" charset="0"/>
          </a:endParaRPr>
        </a:p>
      </dgm:t>
    </dgm:pt>
    <dgm:pt modelId="{5B59343E-E44A-443D-9F9A-983FAB749441}" type="parTrans" cxnId="{0190ADDA-7BBF-420A-A96F-3809FA0038F2}">
      <dgm:prSet/>
      <dgm:spPr/>
      <dgm:t>
        <a:bodyPr/>
        <a:lstStyle/>
        <a:p>
          <a:endParaRPr lang="ru-RU"/>
        </a:p>
      </dgm:t>
    </dgm:pt>
    <dgm:pt modelId="{9C7CBA22-A0D3-47DD-B9C5-5433EA6E8DD4}" type="sibTrans" cxnId="{0190ADDA-7BBF-420A-A96F-3809FA0038F2}">
      <dgm:prSet/>
      <dgm:spPr/>
      <dgm:t>
        <a:bodyPr/>
        <a:lstStyle/>
        <a:p>
          <a:endParaRPr lang="ru-RU"/>
        </a:p>
      </dgm:t>
    </dgm:pt>
    <dgm:pt modelId="{1EECA379-8682-42A0-A3AA-4A26A7F04C6E}" type="pres">
      <dgm:prSet presAssocID="{44C2A28E-8427-4559-AB7D-6A38C5C8FBCF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080145-9C2F-4B86-BEB5-351B19A7832A}" type="pres">
      <dgm:prSet presAssocID="{44C2A28E-8427-4559-AB7D-6A38C5C8FBCF}" presName="cycle" presStyleCnt="0"/>
      <dgm:spPr/>
    </dgm:pt>
    <dgm:pt modelId="{22DAF00F-6EDC-47CA-8653-951EB2B7FB16}" type="pres">
      <dgm:prSet presAssocID="{44C2A28E-8427-4559-AB7D-6A38C5C8FBCF}" presName="centerShape" presStyleCnt="0"/>
      <dgm:spPr/>
    </dgm:pt>
    <dgm:pt modelId="{94DB4BB9-65F4-4D5C-BDCF-D5F04BFCAEBB}" type="pres">
      <dgm:prSet presAssocID="{44C2A28E-8427-4559-AB7D-6A38C5C8FBCF}" presName="connSite" presStyleLbl="node1" presStyleIdx="0" presStyleCnt="5"/>
      <dgm:spPr/>
    </dgm:pt>
    <dgm:pt modelId="{6F79BE50-5CB2-44DB-ADCC-FC2D7DE32D9A}" type="pres">
      <dgm:prSet presAssocID="{44C2A28E-8427-4559-AB7D-6A38C5C8FBCF}" presName="visible" presStyleLbl="node1" presStyleIdx="0" presStyleCnt="5" custFlipHor="1" custScaleX="4704" custScaleY="4704" custLinFactNeighborX="80085" custLinFactNeighborY="-4216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CF65746-9B04-458D-9166-E21A46B90299}" type="pres">
      <dgm:prSet presAssocID="{588B82D6-0B65-4FA4-8C92-78CC3F887D51}" presName="Name25" presStyleLbl="parChTrans1D1" presStyleIdx="0" presStyleCnt="4"/>
      <dgm:spPr/>
      <dgm:t>
        <a:bodyPr/>
        <a:lstStyle/>
        <a:p>
          <a:endParaRPr lang="ru-RU"/>
        </a:p>
      </dgm:t>
    </dgm:pt>
    <dgm:pt modelId="{5A6E8CDC-41EF-430D-9FF7-03C4D1F641C1}" type="pres">
      <dgm:prSet presAssocID="{72393A01-6F0C-418E-9780-4EF2EBFF970E}" presName="node" presStyleCnt="0"/>
      <dgm:spPr/>
    </dgm:pt>
    <dgm:pt modelId="{4DFD5F63-B8AE-4EE2-AA4B-52E89C044175}" type="pres">
      <dgm:prSet presAssocID="{72393A01-6F0C-418E-9780-4EF2EBFF970E}" presName="parentNode" presStyleLbl="node1" presStyleIdx="1" presStyleCnt="5" custScaleX="372593" custLinFactX="-100000" custLinFactNeighborX="-194314" custLinFactNeighborY="241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B1DA3-F331-48BB-A8DB-49BC9620F477}" type="pres">
      <dgm:prSet presAssocID="{72393A01-6F0C-418E-9780-4EF2EBFF970E}" presName="childNode" presStyleLbl="revTx" presStyleIdx="0" presStyleCnt="0">
        <dgm:presLayoutVars>
          <dgm:bulletEnabled val="1"/>
        </dgm:presLayoutVars>
      </dgm:prSet>
      <dgm:spPr/>
    </dgm:pt>
    <dgm:pt modelId="{CDE5A333-0DD9-4DFA-9734-587FFECE70A4}" type="pres">
      <dgm:prSet presAssocID="{4AA79C1C-766E-40D1-84EE-3113ED77082F}" presName="Name25" presStyleLbl="parChTrans1D1" presStyleIdx="1" presStyleCnt="4"/>
      <dgm:spPr/>
      <dgm:t>
        <a:bodyPr/>
        <a:lstStyle/>
        <a:p>
          <a:endParaRPr lang="ru-RU"/>
        </a:p>
      </dgm:t>
    </dgm:pt>
    <dgm:pt modelId="{D6D79E85-019C-4A75-A9A3-BC533FDA798F}" type="pres">
      <dgm:prSet presAssocID="{5776DB23-B698-4DD5-8C08-90F5DC787125}" presName="node" presStyleCnt="0"/>
      <dgm:spPr/>
    </dgm:pt>
    <dgm:pt modelId="{B6D6026E-6F58-4E71-9683-95426B8D2376}" type="pres">
      <dgm:prSet presAssocID="{5776DB23-B698-4DD5-8C08-90F5DC787125}" presName="parentNode" presStyleLbl="node1" presStyleIdx="2" presStyleCnt="5" custScaleX="334930" custScaleY="167858" custLinFactX="200000" custLinFactNeighborX="208007" custLinFactNeighborY="-6292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793D9-C65A-49CA-B9EB-A9EF259A5A25}" type="pres">
      <dgm:prSet presAssocID="{5776DB23-B698-4DD5-8C08-90F5DC787125}" presName="childNode" presStyleLbl="revTx" presStyleIdx="0" presStyleCnt="0">
        <dgm:presLayoutVars>
          <dgm:bulletEnabled val="1"/>
        </dgm:presLayoutVars>
      </dgm:prSet>
      <dgm:spPr/>
    </dgm:pt>
    <dgm:pt modelId="{DDF352BA-5279-4D0D-A9E8-FAB8BDC0E840}" type="pres">
      <dgm:prSet presAssocID="{2BCB6334-55DC-4282-B906-CF45D2C599DE}" presName="Name25" presStyleLbl="parChTrans1D1" presStyleIdx="2" presStyleCnt="4"/>
      <dgm:spPr/>
      <dgm:t>
        <a:bodyPr/>
        <a:lstStyle/>
        <a:p>
          <a:endParaRPr lang="ru-RU"/>
        </a:p>
      </dgm:t>
    </dgm:pt>
    <dgm:pt modelId="{80A46B8F-141E-4950-BBA4-4757CB0FC285}" type="pres">
      <dgm:prSet presAssocID="{A760B3FA-257B-4221-8E15-70CF798F63C6}" presName="node" presStyleCnt="0"/>
      <dgm:spPr/>
    </dgm:pt>
    <dgm:pt modelId="{08C15E01-F07C-4D21-A110-CC473ABC9600}" type="pres">
      <dgm:prSet presAssocID="{A760B3FA-257B-4221-8E15-70CF798F63C6}" presName="parentNode" presStyleLbl="node1" presStyleIdx="3" presStyleCnt="5" custScaleX="412220" custScaleY="166305" custLinFactX="200000" custLinFactNeighborX="256008" custLinFactNeighborY="814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7AFBD6-8265-4D49-81C0-DB096D946735}" type="pres">
      <dgm:prSet presAssocID="{A760B3FA-257B-4221-8E15-70CF798F63C6}" presName="childNode" presStyleLbl="revTx" presStyleIdx="0" presStyleCnt="0">
        <dgm:presLayoutVars>
          <dgm:bulletEnabled val="1"/>
        </dgm:presLayoutVars>
      </dgm:prSet>
      <dgm:spPr/>
    </dgm:pt>
    <dgm:pt modelId="{2087D397-58E2-4AF1-B9A1-4B8D2AA6CA71}" type="pres">
      <dgm:prSet presAssocID="{5B59343E-E44A-443D-9F9A-983FAB749441}" presName="Name25" presStyleLbl="parChTrans1D1" presStyleIdx="3" presStyleCnt="4"/>
      <dgm:spPr/>
      <dgm:t>
        <a:bodyPr/>
        <a:lstStyle/>
        <a:p>
          <a:endParaRPr lang="ru-RU"/>
        </a:p>
      </dgm:t>
    </dgm:pt>
    <dgm:pt modelId="{4F1C29EC-8516-4453-B5AE-05E6795F54C7}" type="pres">
      <dgm:prSet presAssocID="{CEAD9E7F-400C-49E7-BEEE-47F0C48D3FED}" presName="node" presStyleCnt="0"/>
      <dgm:spPr/>
    </dgm:pt>
    <dgm:pt modelId="{284E8ED9-15B5-4408-ADE0-DAC53FF2D748}" type="pres">
      <dgm:prSet presAssocID="{CEAD9E7F-400C-49E7-BEEE-47F0C48D3FED}" presName="parentNode" presStyleLbl="node1" presStyleIdx="4" presStyleCnt="5" custScaleX="432507" custScaleY="145156" custLinFactX="-200000" custLinFactNeighborX="-212866" custLinFactNeighborY="-166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312B7-CCDC-44B5-A1E6-79DB9D780EE3}" type="pres">
      <dgm:prSet presAssocID="{CEAD9E7F-400C-49E7-BEEE-47F0C48D3FED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64992E17-8694-462F-AF14-F4FC0DF13902}" type="presOf" srcId="{72393A01-6F0C-418E-9780-4EF2EBFF970E}" destId="{4DFD5F63-B8AE-4EE2-AA4B-52E89C044175}" srcOrd="0" destOrd="0" presId="urn:microsoft.com/office/officeart/2005/8/layout/radial2"/>
    <dgm:cxn modelId="{C735FF2B-271E-4A7C-AA11-165475C60635}" type="presOf" srcId="{588B82D6-0B65-4FA4-8C92-78CC3F887D51}" destId="{9CF65746-9B04-458D-9166-E21A46B90299}" srcOrd="0" destOrd="0" presId="urn:microsoft.com/office/officeart/2005/8/layout/radial2"/>
    <dgm:cxn modelId="{F0278FD1-BDDC-48D9-B309-B7737EB0A275}" type="presOf" srcId="{5776DB23-B698-4DD5-8C08-90F5DC787125}" destId="{B6D6026E-6F58-4E71-9683-95426B8D2376}" srcOrd="0" destOrd="0" presId="urn:microsoft.com/office/officeart/2005/8/layout/radial2"/>
    <dgm:cxn modelId="{0190ADDA-7BBF-420A-A96F-3809FA0038F2}" srcId="{44C2A28E-8427-4559-AB7D-6A38C5C8FBCF}" destId="{CEAD9E7F-400C-49E7-BEEE-47F0C48D3FED}" srcOrd="3" destOrd="0" parTransId="{5B59343E-E44A-443D-9F9A-983FAB749441}" sibTransId="{9C7CBA22-A0D3-47DD-B9C5-5433EA6E8DD4}"/>
    <dgm:cxn modelId="{0BCAE4BA-3CD7-4829-8E9F-AC8A551DE1C5}" type="presOf" srcId="{A760B3FA-257B-4221-8E15-70CF798F63C6}" destId="{08C15E01-F07C-4D21-A110-CC473ABC9600}" srcOrd="0" destOrd="0" presId="urn:microsoft.com/office/officeart/2005/8/layout/radial2"/>
    <dgm:cxn modelId="{A79E1BB1-7A90-4AA7-8157-D692828B9DC7}" type="presOf" srcId="{2BCB6334-55DC-4282-B906-CF45D2C599DE}" destId="{DDF352BA-5279-4D0D-A9E8-FAB8BDC0E840}" srcOrd="0" destOrd="0" presId="urn:microsoft.com/office/officeart/2005/8/layout/radial2"/>
    <dgm:cxn modelId="{30033013-7D78-4C70-B720-A5C249E62BD3}" type="presOf" srcId="{5B59343E-E44A-443D-9F9A-983FAB749441}" destId="{2087D397-58E2-4AF1-B9A1-4B8D2AA6CA71}" srcOrd="0" destOrd="0" presId="urn:microsoft.com/office/officeart/2005/8/layout/radial2"/>
    <dgm:cxn modelId="{52077A50-5DD8-4DFA-8524-B08BF8D8984D}" type="presOf" srcId="{44C2A28E-8427-4559-AB7D-6A38C5C8FBCF}" destId="{1EECA379-8682-42A0-A3AA-4A26A7F04C6E}" srcOrd="0" destOrd="0" presId="urn:microsoft.com/office/officeart/2005/8/layout/radial2"/>
    <dgm:cxn modelId="{00640DD4-1043-4858-97E7-607B4CAD85DA}" srcId="{44C2A28E-8427-4559-AB7D-6A38C5C8FBCF}" destId="{A760B3FA-257B-4221-8E15-70CF798F63C6}" srcOrd="2" destOrd="0" parTransId="{2BCB6334-55DC-4282-B906-CF45D2C599DE}" sibTransId="{43361203-18F1-41D4-8725-148C60960708}"/>
    <dgm:cxn modelId="{8DFB0BB5-32D6-451E-AD7F-C2D99B68DD15}" type="presOf" srcId="{4AA79C1C-766E-40D1-84EE-3113ED77082F}" destId="{CDE5A333-0DD9-4DFA-9734-587FFECE70A4}" srcOrd="0" destOrd="0" presId="urn:microsoft.com/office/officeart/2005/8/layout/radial2"/>
    <dgm:cxn modelId="{B0251633-35D4-49F8-8EDD-5C0F1C0128BD}" type="presOf" srcId="{CEAD9E7F-400C-49E7-BEEE-47F0C48D3FED}" destId="{284E8ED9-15B5-4408-ADE0-DAC53FF2D748}" srcOrd="0" destOrd="0" presId="urn:microsoft.com/office/officeart/2005/8/layout/radial2"/>
    <dgm:cxn modelId="{AEFEB583-3FFD-4AC7-A104-2FBC2F77A6C8}" srcId="{44C2A28E-8427-4559-AB7D-6A38C5C8FBCF}" destId="{5776DB23-B698-4DD5-8C08-90F5DC787125}" srcOrd="1" destOrd="0" parTransId="{4AA79C1C-766E-40D1-84EE-3113ED77082F}" sibTransId="{AED06693-2D2B-4B7D-9855-4A369A00416A}"/>
    <dgm:cxn modelId="{E75A0B03-B0F6-4958-ABAC-F968A17E2F3A}" srcId="{44C2A28E-8427-4559-AB7D-6A38C5C8FBCF}" destId="{72393A01-6F0C-418E-9780-4EF2EBFF970E}" srcOrd="0" destOrd="0" parTransId="{588B82D6-0B65-4FA4-8C92-78CC3F887D51}" sibTransId="{2599E58A-E7EE-4A39-82DA-E1862E63708C}"/>
    <dgm:cxn modelId="{09CA33CD-1D64-4AA2-897A-D3797966EC18}" type="presParOf" srcId="{1EECA379-8682-42A0-A3AA-4A26A7F04C6E}" destId="{1E080145-9C2F-4B86-BEB5-351B19A7832A}" srcOrd="0" destOrd="0" presId="urn:microsoft.com/office/officeart/2005/8/layout/radial2"/>
    <dgm:cxn modelId="{27B64673-E942-4741-8DDB-C5A2FA6D808B}" type="presParOf" srcId="{1E080145-9C2F-4B86-BEB5-351B19A7832A}" destId="{22DAF00F-6EDC-47CA-8653-951EB2B7FB16}" srcOrd="0" destOrd="0" presId="urn:microsoft.com/office/officeart/2005/8/layout/radial2"/>
    <dgm:cxn modelId="{26760AB8-1E82-47A8-BA19-F7ADC359D4DB}" type="presParOf" srcId="{22DAF00F-6EDC-47CA-8653-951EB2B7FB16}" destId="{94DB4BB9-65F4-4D5C-BDCF-D5F04BFCAEBB}" srcOrd="0" destOrd="0" presId="urn:microsoft.com/office/officeart/2005/8/layout/radial2"/>
    <dgm:cxn modelId="{59515605-D62F-464D-A46D-D1F45ABD81B3}" type="presParOf" srcId="{22DAF00F-6EDC-47CA-8653-951EB2B7FB16}" destId="{6F79BE50-5CB2-44DB-ADCC-FC2D7DE32D9A}" srcOrd="1" destOrd="0" presId="urn:microsoft.com/office/officeart/2005/8/layout/radial2"/>
    <dgm:cxn modelId="{391624E7-9BAE-4DF6-A04A-1A635BD1FB5E}" type="presParOf" srcId="{1E080145-9C2F-4B86-BEB5-351B19A7832A}" destId="{9CF65746-9B04-458D-9166-E21A46B90299}" srcOrd="1" destOrd="0" presId="urn:microsoft.com/office/officeart/2005/8/layout/radial2"/>
    <dgm:cxn modelId="{6010E593-399D-467E-A935-BA95CDAEE268}" type="presParOf" srcId="{1E080145-9C2F-4B86-BEB5-351B19A7832A}" destId="{5A6E8CDC-41EF-430D-9FF7-03C4D1F641C1}" srcOrd="2" destOrd="0" presId="urn:microsoft.com/office/officeart/2005/8/layout/radial2"/>
    <dgm:cxn modelId="{4CAD527E-1AC1-4477-827F-1353BAF9D621}" type="presParOf" srcId="{5A6E8CDC-41EF-430D-9FF7-03C4D1F641C1}" destId="{4DFD5F63-B8AE-4EE2-AA4B-52E89C044175}" srcOrd="0" destOrd="0" presId="urn:microsoft.com/office/officeart/2005/8/layout/radial2"/>
    <dgm:cxn modelId="{1E1F54DA-3A2C-4C55-9693-0F47867978EC}" type="presParOf" srcId="{5A6E8CDC-41EF-430D-9FF7-03C4D1F641C1}" destId="{0B1B1DA3-F331-48BB-A8DB-49BC9620F477}" srcOrd="1" destOrd="0" presId="urn:microsoft.com/office/officeart/2005/8/layout/radial2"/>
    <dgm:cxn modelId="{439FDA6A-8F67-4691-8AE4-EE26A3102252}" type="presParOf" srcId="{1E080145-9C2F-4B86-BEB5-351B19A7832A}" destId="{CDE5A333-0DD9-4DFA-9734-587FFECE70A4}" srcOrd="3" destOrd="0" presId="urn:microsoft.com/office/officeart/2005/8/layout/radial2"/>
    <dgm:cxn modelId="{FE73E710-D3A3-465E-AAE3-E261897A14A4}" type="presParOf" srcId="{1E080145-9C2F-4B86-BEB5-351B19A7832A}" destId="{D6D79E85-019C-4A75-A9A3-BC533FDA798F}" srcOrd="4" destOrd="0" presId="urn:microsoft.com/office/officeart/2005/8/layout/radial2"/>
    <dgm:cxn modelId="{19E70C68-7BE6-4D80-B7DD-EB7386AAEA4A}" type="presParOf" srcId="{D6D79E85-019C-4A75-A9A3-BC533FDA798F}" destId="{B6D6026E-6F58-4E71-9683-95426B8D2376}" srcOrd="0" destOrd="0" presId="urn:microsoft.com/office/officeart/2005/8/layout/radial2"/>
    <dgm:cxn modelId="{F397DDEE-BDA7-4F95-B949-4996F6114C10}" type="presParOf" srcId="{D6D79E85-019C-4A75-A9A3-BC533FDA798F}" destId="{EF2793D9-C65A-49CA-B9EB-A9EF259A5A25}" srcOrd="1" destOrd="0" presId="urn:microsoft.com/office/officeart/2005/8/layout/radial2"/>
    <dgm:cxn modelId="{2B61DC60-0915-4E9C-B028-BADE7F54552D}" type="presParOf" srcId="{1E080145-9C2F-4B86-BEB5-351B19A7832A}" destId="{DDF352BA-5279-4D0D-A9E8-FAB8BDC0E840}" srcOrd="5" destOrd="0" presId="urn:microsoft.com/office/officeart/2005/8/layout/radial2"/>
    <dgm:cxn modelId="{46ECADA7-8FD1-402A-A929-A36FF6C8D745}" type="presParOf" srcId="{1E080145-9C2F-4B86-BEB5-351B19A7832A}" destId="{80A46B8F-141E-4950-BBA4-4757CB0FC285}" srcOrd="6" destOrd="0" presId="urn:microsoft.com/office/officeart/2005/8/layout/radial2"/>
    <dgm:cxn modelId="{326C07A9-B73F-4D3A-BC69-51E0E91DA972}" type="presParOf" srcId="{80A46B8F-141E-4950-BBA4-4757CB0FC285}" destId="{08C15E01-F07C-4D21-A110-CC473ABC9600}" srcOrd="0" destOrd="0" presId="urn:microsoft.com/office/officeart/2005/8/layout/radial2"/>
    <dgm:cxn modelId="{C61BB114-492A-4A2E-A337-A9B69965C7BF}" type="presParOf" srcId="{80A46B8F-141E-4950-BBA4-4757CB0FC285}" destId="{2E7AFBD6-8265-4D49-81C0-DB096D946735}" srcOrd="1" destOrd="0" presId="urn:microsoft.com/office/officeart/2005/8/layout/radial2"/>
    <dgm:cxn modelId="{5926E47A-4621-4D4E-9790-AC345F84F23C}" type="presParOf" srcId="{1E080145-9C2F-4B86-BEB5-351B19A7832A}" destId="{2087D397-58E2-4AF1-B9A1-4B8D2AA6CA71}" srcOrd="7" destOrd="0" presId="urn:microsoft.com/office/officeart/2005/8/layout/radial2"/>
    <dgm:cxn modelId="{41828D67-7BD4-4BA3-AC1A-70B9A56E4BA2}" type="presParOf" srcId="{1E080145-9C2F-4B86-BEB5-351B19A7832A}" destId="{4F1C29EC-8516-4453-B5AE-05E6795F54C7}" srcOrd="8" destOrd="0" presId="urn:microsoft.com/office/officeart/2005/8/layout/radial2"/>
    <dgm:cxn modelId="{2C8050CB-12AE-4522-9A05-D02681B2F749}" type="presParOf" srcId="{4F1C29EC-8516-4453-B5AE-05E6795F54C7}" destId="{284E8ED9-15B5-4408-ADE0-DAC53FF2D748}" srcOrd="0" destOrd="0" presId="urn:microsoft.com/office/officeart/2005/8/layout/radial2"/>
    <dgm:cxn modelId="{BCD234AC-27AD-4F25-A347-101A329DF6AC}" type="presParOf" srcId="{4F1C29EC-8516-4453-B5AE-05E6795F54C7}" destId="{0CF312B7-CCDC-44B5-A1E6-79DB9D780EE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7D397-58E2-4AF1-B9A1-4B8D2AA6CA71}">
      <dsp:nvSpPr>
        <dsp:cNvPr id="0" name=""/>
        <dsp:cNvSpPr/>
      </dsp:nvSpPr>
      <dsp:spPr>
        <a:xfrm rot="8502750">
          <a:off x="1707389" y="1647542"/>
          <a:ext cx="439963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439963" y="12084"/>
              </a:lnTo>
            </a:path>
          </a:pathLst>
        </a:custGeom>
        <a:noFill/>
        <a:ln w="25400" cap="flat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352BA-5279-4D0D-A9E8-FAB8BDC0E840}">
      <dsp:nvSpPr>
        <dsp:cNvPr id="0" name=""/>
        <dsp:cNvSpPr/>
      </dsp:nvSpPr>
      <dsp:spPr>
        <a:xfrm rot="850474">
          <a:off x="2748891" y="1582511"/>
          <a:ext cx="207375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2073757" y="12084"/>
              </a:lnTo>
            </a:path>
          </a:pathLst>
        </a:custGeom>
        <a:noFill/>
        <a:ln w="25400" cap="flat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5A333-0DD9-4DFA-9734-587FFECE70A4}">
      <dsp:nvSpPr>
        <dsp:cNvPr id="0" name=""/>
        <dsp:cNvSpPr/>
      </dsp:nvSpPr>
      <dsp:spPr>
        <a:xfrm rot="20802424">
          <a:off x="2753997" y="935200"/>
          <a:ext cx="1975377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1975377" y="12084"/>
              </a:lnTo>
            </a:path>
          </a:pathLst>
        </a:custGeom>
        <a:noFill/>
        <a:ln w="25400" cap="flat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65746-9B04-458D-9166-E21A46B90299}">
      <dsp:nvSpPr>
        <dsp:cNvPr id="0" name=""/>
        <dsp:cNvSpPr/>
      </dsp:nvSpPr>
      <dsp:spPr>
        <a:xfrm rot="12793953">
          <a:off x="1439561" y="822672"/>
          <a:ext cx="719294" cy="24169"/>
        </a:xfrm>
        <a:custGeom>
          <a:avLst/>
          <a:gdLst/>
          <a:ahLst/>
          <a:cxnLst/>
          <a:rect l="0" t="0" r="0" b="0"/>
          <a:pathLst>
            <a:path>
              <a:moveTo>
                <a:pt x="0" y="12084"/>
              </a:moveTo>
              <a:lnTo>
                <a:pt x="719294" y="12084"/>
              </a:lnTo>
            </a:path>
          </a:pathLst>
        </a:custGeom>
        <a:noFill/>
        <a:ln w="25400" cap="flat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79BE50-5CB2-44DB-ADCC-FC2D7DE32D9A}">
      <dsp:nvSpPr>
        <dsp:cNvPr id="0" name=""/>
        <dsp:cNvSpPr/>
      </dsp:nvSpPr>
      <dsp:spPr>
        <a:xfrm flipH="1">
          <a:off x="3195839" y="1190919"/>
          <a:ext cx="45724" cy="4572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38100" cap="flat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4DFD5F63-B8AE-4EE2-AA4B-52E89C044175}">
      <dsp:nvSpPr>
        <dsp:cNvPr id="0" name=""/>
        <dsp:cNvSpPr/>
      </dsp:nvSpPr>
      <dsp:spPr>
        <a:xfrm>
          <a:off x="2" y="76199"/>
          <a:ext cx="2173037" cy="583220"/>
        </a:xfrm>
        <a:prstGeom prst="ellipse">
          <a:avLst/>
        </a:prstGeom>
        <a:solidFill>
          <a:schemeClr val="accent1"/>
        </a:solidFill>
        <a:ln w="25400" cap="flat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Сила</a:t>
          </a:r>
          <a:endParaRPr lang="ru-RU" sz="1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318236" y="161610"/>
        <a:ext cx="1536569" cy="412398"/>
      </dsp:txXfrm>
    </dsp:sp>
    <dsp:sp modelId="{B6D6026E-6F58-4E71-9683-95426B8D2376}">
      <dsp:nvSpPr>
        <dsp:cNvPr id="0" name=""/>
        <dsp:cNvSpPr/>
      </dsp:nvSpPr>
      <dsp:spPr>
        <a:xfrm>
          <a:off x="4609668" y="21973"/>
          <a:ext cx="1953379" cy="978981"/>
        </a:xfrm>
        <a:prstGeom prst="ellipse">
          <a:avLst/>
        </a:prstGeom>
        <a:solidFill>
          <a:schemeClr val="accent1"/>
        </a:solidFill>
        <a:ln w="25400" cap="flat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Кинематика (траектория, углы)</a:t>
          </a:r>
          <a:endParaRPr lang="ru-RU" sz="1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4895734" y="165341"/>
        <a:ext cx="1381247" cy="692245"/>
      </dsp:txXfrm>
    </dsp:sp>
    <dsp:sp modelId="{08C15E01-F07C-4D21-A110-CC473ABC9600}">
      <dsp:nvSpPr>
        <dsp:cNvPr id="0" name=""/>
        <dsp:cNvSpPr/>
      </dsp:nvSpPr>
      <dsp:spPr>
        <a:xfrm>
          <a:off x="4607888" y="1620878"/>
          <a:ext cx="2404150" cy="969924"/>
        </a:xfrm>
        <a:prstGeom prst="ellipse">
          <a:avLst/>
        </a:prstGeom>
        <a:solidFill>
          <a:schemeClr val="accent1"/>
        </a:solidFill>
        <a:ln w="25400" cap="flat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Динамику (усилия, фазы)</a:t>
          </a:r>
          <a:endParaRPr lang="ru-RU" sz="14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4959968" y="1762920"/>
        <a:ext cx="1699990" cy="685840"/>
      </dsp:txXfrm>
    </dsp:sp>
    <dsp:sp modelId="{284E8ED9-15B5-4408-ADE0-DAC53FF2D748}">
      <dsp:nvSpPr>
        <dsp:cNvPr id="0" name=""/>
        <dsp:cNvSpPr/>
      </dsp:nvSpPr>
      <dsp:spPr>
        <a:xfrm>
          <a:off x="0" y="1762185"/>
          <a:ext cx="2522468" cy="846579"/>
        </a:xfrm>
        <a:prstGeom prst="ellipse">
          <a:avLst/>
        </a:prstGeom>
        <a:solidFill>
          <a:schemeClr val="accent1"/>
        </a:solidFill>
        <a:ln w="25400" cap="flat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chemeClr val="tx1"/>
              </a:solidFill>
              <a:latin typeface="Arial Black" panose="020B0A04020102020204" pitchFamily="34" charset="0"/>
            </a:rPr>
            <a:t>управление</a:t>
          </a:r>
          <a:r>
            <a:rPr lang="en-US" sz="1400" b="1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 (</a:t>
          </a:r>
          <a:r>
            <a:rPr lang="en-US" sz="1400" b="1" kern="1200" dirty="0" err="1" smtClean="0">
              <a:solidFill>
                <a:schemeClr val="tx1"/>
              </a:solidFill>
              <a:latin typeface="Arial Black" panose="020B0A04020102020204" pitchFamily="34" charset="0"/>
            </a:rPr>
            <a:t>координация</a:t>
          </a:r>
          <a:r>
            <a:rPr lang="en-US" sz="1400" b="1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, </a:t>
          </a:r>
          <a:r>
            <a:rPr lang="en-US" sz="1400" b="1" kern="1200" dirty="0" err="1" smtClean="0">
              <a:solidFill>
                <a:schemeClr val="tx1"/>
              </a:solidFill>
              <a:latin typeface="Arial Black" panose="020B0A04020102020204" pitchFamily="34" charset="0"/>
            </a:rPr>
            <a:t>дыхание</a:t>
          </a:r>
          <a:r>
            <a:rPr lang="en-US" sz="1400" b="1" kern="1200" dirty="0" smtClean="0">
              <a:solidFill>
                <a:schemeClr val="tx1"/>
              </a:solidFill>
              <a:latin typeface="Arial Black" panose="020B0A04020102020204" pitchFamily="34" charset="0"/>
            </a:rPr>
            <a:t>)</a:t>
          </a:r>
          <a:endParaRPr lang="ru-RU" sz="1400" kern="1200" dirty="0">
            <a:latin typeface="Arial Black" panose="020B0A04020102020204" pitchFamily="34" charset="0"/>
          </a:endParaRPr>
        </a:p>
      </dsp:txBody>
      <dsp:txXfrm>
        <a:off x="369407" y="1886164"/>
        <a:ext cx="1783654" cy="5986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523EA7B-9B02-49CF-85DB-0B78A209BF0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8EDA550-1693-4F21-942D-DD96F011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635" y="2057458"/>
            <a:ext cx="6436178" cy="776702"/>
          </a:xfrm>
          <a:prstGeom prst="rect">
            <a:avLst/>
          </a:prstGeom>
        </p:spPr>
        <p:txBody>
          <a:bodyPr rtlCol="0" anchor="b"/>
          <a:lstStyle>
            <a:lvl1pPr lvl="0" algn="ctr">
              <a:defRPr lang="en-US" sz="4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BEDA9BE3-49B0-4F8B-8A6D-887281569F5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DD7AF6-8A38-4F3A-BFE6-3CDC6F5A3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1635" y="2842384"/>
            <a:ext cx="6436178" cy="494945"/>
          </a:xfrm>
          <a:prstGeom prst="rect">
            <a:avLst/>
          </a:prstGeom>
        </p:spPr>
        <p:txBody>
          <a:bodyPr lIns="91440" rtlCol="0" anchor="t">
            <a:noAutofit/>
          </a:bodyPr>
          <a:lstStyle>
            <a:lvl1pPr marL="0" lvl="0" indent="0" algn="ctr">
              <a:buNone/>
              <a:defRPr lang="en-US" sz="1400" dirty="0"/>
            </a:lvl1pPr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ABD323B9-8125-46B0-9CDA-2E4765EFEC1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09473D8-32D3-44B1-9112-29AD3DC00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>
            <a:extLst>
              <a:ext uri="{1DB42693-548A-4BF8-8166-C70E7E836E5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AD34759-58A1-43D4-B41E-52A8B553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>
            <a:extLst>
              <a:ext uri="{F75FF16E-FDF1-4273-B922-C97DE882FA9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0B50D17-31EA-4A34-A364-AF81398A7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Date</a:t>
            </a:r>
          </a:p>
        </p:txBody>
      </p:sp>
      <p:grpSp>
        <p:nvGrpSpPr>
          <p:cNvPr id="7" name="Группа 6">
            <a:extLst>
              <a:ext uri="{911F79BB-74FC-4C8D-93B8-D2B1718766F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8E0E3C-B18D-488E-AB4E-44742B04A58C}"/>
              </a:ext>
            </a:extLst>
          </p:cNvPr>
          <p:cNvGrpSpPr>
            <a:grpSpLocks noChangeAspect="1"/>
          </p:cNvGrpSpPr>
          <p:nvPr/>
        </p:nvGrpSpPr>
        <p:grpSpPr>
          <a:xfrm>
            <a:off x="7552830" y="3563959"/>
            <a:ext cx="1576521" cy="1576521"/>
            <a:chOff x="0" y="0"/>
            <a:chExt cx="1765268" cy="1765268"/>
          </a:xfrm>
          <a:solidFill>
            <a:schemeClr val="tx1"/>
          </a:solidFill>
        </p:grpSpPr>
        <p:sp>
          <p:nvSpPr>
            <p:cNvPr id="8" name="Полилиния 7">
              <a:extLst>
                <a:ext uri="{60F24C7B-5192-49F8-BBFF-E31D99D94FB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3A8836E-E3F5-402B-B558-D3F3CDD76153}"/>
                </a:ext>
              </a:extLst>
            </p:cNvPr>
            <p:cNvSpPr/>
            <p:nvPr/>
          </p:nvSpPr>
          <p:spPr>
            <a:xfrm>
              <a:off x="1047750" y="1396936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9" name="Полилиния 8">
              <a:extLst>
                <a:ext uri="{4F0BD758-EB85-43BD-8ADA-0DF0443C2CB9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1FAA86-2EB4-4F7C-96F5-799FAA0DFC7D}"/>
                </a:ext>
              </a:extLst>
            </p:cNvPr>
            <p:cNvSpPr/>
            <p:nvPr/>
          </p:nvSpPr>
          <p:spPr>
            <a:xfrm>
              <a:off x="698468" y="698468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0" name="Полилиния 9">
              <a:extLst>
                <a:ext uri="{BA70891C-280B-486E-8320-F640EBB7E0D8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936FD3-B5D0-4ACC-AEC8-72D3FCAEC21A}"/>
                </a:ext>
              </a:extLst>
            </p:cNvPr>
            <p:cNvSpPr/>
            <p:nvPr/>
          </p:nvSpPr>
          <p:spPr>
            <a:xfrm>
              <a:off x="349281" y="1047750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237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1" name="Полилиния 10">
              <a:extLst>
                <a:ext uri="{84989098-791D-46AB-A20F-ED720B20089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F788D2-3843-4A23-8A72-38063276C532}"/>
                </a:ext>
              </a:extLst>
            </p:cNvPr>
            <p:cNvSpPr/>
            <p:nvPr/>
          </p:nvSpPr>
          <p:spPr>
            <a:xfrm>
              <a:off x="1396936" y="1396936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2" name="Полилиния 11">
              <a:extLst>
                <a:ext uri="{83EE6859-AC80-4C41-867A-86CEEDD9C88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0D5C38A-901F-48E4-979B-8738F8F515A5}"/>
                </a:ext>
              </a:extLst>
            </p:cNvPr>
            <p:cNvSpPr/>
            <p:nvPr/>
          </p:nvSpPr>
          <p:spPr>
            <a:xfrm>
              <a:off x="0" y="1396936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3" name="Полилиния 12">
              <a:extLst>
                <a:ext uri="{A87CD228-F516-49EC-BB59-5F98BF893FC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76769DF-724B-4A4D-865B-E147AD285E5C}"/>
                </a:ext>
              </a:extLst>
            </p:cNvPr>
            <p:cNvSpPr/>
            <p:nvPr/>
          </p:nvSpPr>
          <p:spPr>
            <a:xfrm>
              <a:off x="1396936" y="0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4" name="Полилиния 13">
              <a:extLst>
                <a:ext uri="{11FF588F-FCE3-46D5-8201-2D77E2D9CFD8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2D37C0C-5A3D-439D-96B0-202EA916E0EB}"/>
                </a:ext>
              </a:extLst>
            </p:cNvPr>
            <p:cNvSpPr/>
            <p:nvPr/>
          </p:nvSpPr>
          <p:spPr>
            <a:xfrm>
              <a:off x="1047750" y="1047750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5" name="Полилиния 14">
              <a:extLst>
                <a:ext uri="{63646926-6547-455D-9D4A-D2B01A91423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F71FD7B-C204-4E7A-B05A-CF84A492D634}"/>
                </a:ext>
              </a:extLst>
            </p:cNvPr>
            <p:cNvSpPr/>
            <p:nvPr/>
          </p:nvSpPr>
          <p:spPr>
            <a:xfrm>
              <a:off x="707993" y="1397031"/>
              <a:ext cx="349281" cy="19050"/>
            </a:xfrm>
            <a:custGeom>
              <a:avLst/>
              <a:gdLst/>
              <a:ahLst/>
              <a:cxnLst/>
              <a:rect l="0" t="0" r="r" b="b"/>
              <a:pathLst>
                <a:path w="349282" h="19050">
                  <a:moveTo>
                    <a:pt x="0" y="0"/>
                  </a:moveTo>
                  <a:lnTo>
                    <a:pt x="349282" y="0"/>
                  </a:lnTo>
                  <a:lnTo>
                    <a:pt x="349282" y="19050"/>
                  </a:ln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6" name="Полилиния 15">
              <a:extLst>
                <a:ext uri="{38BA6C24-D99B-4037-AA6D-E53179FA855B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218559-3124-4EB1-B1B8-2B52F9DD4DC7}"/>
                </a:ext>
              </a:extLst>
            </p:cNvPr>
            <p:cNvSpPr/>
            <p:nvPr/>
          </p:nvSpPr>
          <p:spPr>
            <a:xfrm>
              <a:off x="1397031" y="358806"/>
              <a:ext cx="19050" cy="698468"/>
            </a:xfrm>
            <a:custGeom>
              <a:avLst/>
              <a:gdLst/>
              <a:ahLst/>
              <a:cxnLst/>
              <a:rect l="0" t="0" r="r" b="b"/>
              <a:pathLst>
                <a:path w="19050" h="698468">
                  <a:moveTo>
                    <a:pt x="0" y="0"/>
                  </a:moveTo>
                  <a:lnTo>
                    <a:pt x="19050" y="0"/>
                  </a:lnTo>
                  <a:lnTo>
                    <a:pt x="19050" y="698468"/>
                  </a:lnTo>
                  <a:lnTo>
                    <a:pt x="0" y="698468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7" name="Полилиния 16">
              <a:extLst>
                <a:ext uri="{7E962FAD-A2DC-4F93-9485-17F278BC4998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CAE357-93AB-4638-9FAB-E4BB48CC8C68}"/>
                </a:ext>
              </a:extLst>
            </p:cNvPr>
            <p:cNvSpPr/>
            <p:nvPr/>
          </p:nvSpPr>
          <p:spPr>
            <a:xfrm>
              <a:off x="1406556" y="1047750"/>
              <a:ext cx="349281" cy="19050"/>
            </a:xfrm>
            <a:custGeom>
              <a:avLst/>
              <a:gdLst/>
              <a:ahLst/>
              <a:cxnLst/>
              <a:rect l="0" t="0" r="r" b="b"/>
              <a:pathLst>
                <a:path w="349282" h="19050">
                  <a:moveTo>
                    <a:pt x="0" y="0"/>
                  </a:moveTo>
                  <a:lnTo>
                    <a:pt x="349282" y="0"/>
                  </a:lnTo>
                  <a:lnTo>
                    <a:pt x="349282" y="19050"/>
                  </a:ln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</p:grpSp>
      <p:grpSp>
        <p:nvGrpSpPr>
          <p:cNvPr id="18" name="Группа 17">
            <a:extLst>
              <a:ext uri="{78314D3B-D8CD-42DA-9FC9-3E4DEB2FCD6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B1BE72-F77D-4227-807B-36BB4DC874B8}"/>
              </a:ext>
            </a:extLst>
          </p:cNvPr>
          <p:cNvGrpSpPr>
            <a:grpSpLocks noChangeAspect="1"/>
          </p:cNvGrpSpPr>
          <p:nvPr/>
        </p:nvGrpSpPr>
        <p:grpSpPr>
          <a:xfrm>
            <a:off x="7324" y="7324"/>
            <a:ext cx="781050" cy="1538192"/>
            <a:chOff x="0" y="0"/>
            <a:chExt cx="781050" cy="1538192"/>
          </a:xfrm>
          <a:solidFill>
            <a:schemeClr val="tx1"/>
          </a:solidFill>
        </p:grpSpPr>
        <p:sp>
          <p:nvSpPr>
            <p:cNvPr id="19" name="Полилиния 18">
              <a:extLst>
                <a:ext uri="{2739213A-9BCD-4A84-9B71-A3DDF6396294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7DF6F67-A911-4A1F-8E6A-2AC5AA7C5A16}"/>
                </a:ext>
              </a:extLst>
            </p:cNvPr>
            <p:cNvSpPr/>
            <p:nvPr/>
          </p:nvSpPr>
          <p:spPr>
            <a:xfrm>
              <a:off x="381000" y="4667"/>
              <a:ext cx="19050" cy="1533525"/>
            </a:xfrm>
            <a:custGeom>
              <a:avLst/>
              <a:gdLst/>
              <a:ahLst/>
              <a:cxnLst/>
              <a:rect l="0" t="0" r="r" b="b"/>
              <a:pathLst>
                <a:path w="19050" h="1533525">
                  <a:moveTo>
                    <a:pt x="0" y="0"/>
                  </a:moveTo>
                  <a:lnTo>
                    <a:pt x="19050" y="0"/>
                  </a:lnTo>
                  <a:lnTo>
                    <a:pt x="19050" y="1533525"/>
                  </a:lnTo>
                  <a:lnTo>
                    <a:pt x="0" y="1533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20" name="Полилиния 19">
              <a:extLst>
                <a:ext uri="{3EEB83F4-E488-4971-88AF-DF5E7E7A91AF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808EB69-6CFD-46B8-ADAE-15564DBBC3AA}"/>
                </a:ext>
              </a:extLst>
            </p:cNvPr>
            <p:cNvSpPr/>
            <p:nvPr/>
          </p:nvSpPr>
          <p:spPr>
            <a:xfrm>
              <a:off x="762000" y="5715"/>
              <a:ext cx="19050" cy="771525"/>
            </a:xfrm>
            <a:custGeom>
              <a:avLst/>
              <a:gdLst/>
              <a:ahLst/>
              <a:cxnLst/>
              <a:rect l="0" t="0" r="r" b="b"/>
              <a:pathLst>
                <a:path w="19050" h="771525">
                  <a:moveTo>
                    <a:pt x="0" y="0"/>
                  </a:moveTo>
                  <a:lnTo>
                    <a:pt x="19050" y="0"/>
                  </a:lnTo>
                  <a:lnTo>
                    <a:pt x="19050" y="771525"/>
                  </a:lnTo>
                  <a:lnTo>
                    <a:pt x="0" y="771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21" name="Полилиния 20">
              <a:extLst>
                <a:ext uri="{3BD8396B-4F87-41DC-A020-19BF9757CE3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2745B3-47EC-4429-AE71-825C37112AC4}"/>
                </a:ext>
              </a:extLst>
            </p:cNvPr>
            <p:cNvSpPr/>
            <p:nvPr/>
          </p:nvSpPr>
          <p:spPr>
            <a:xfrm>
              <a:off x="381000" y="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22" name="Полилиния 21">
              <a:extLst>
                <a:ext uri="{0B4D54C4-D2CE-4412-B829-416EC4C8305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0FC86E1-53A1-4B8B-8BF2-9B2E76E59375}"/>
                </a:ext>
              </a:extLst>
            </p:cNvPr>
            <p:cNvSpPr/>
            <p:nvPr/>
          </p:nvSpPr>
          <p:spPr>
            <a:xfrm>
              <a:off x="0" y="38100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</p:grpSp>
    </p:spTree>
    <p:extLst>
      <p:ext uri="{9737073B-7087-41DF-AA45-56700246411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EF514784-A03E-4EE9-9B85-BE8A7D476C3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76BBD16-AA91-490B-892C-650B0104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93E3A075-8C52-4451-A897-0878258DD5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27C9448-5D7B-4B63-8F1C-623653AED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4">
            <a:extLst>
              <a:ext uri="{5C9491A5-3D13-4338-9088-D7A69FC7AB9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B1195A-B9E7-4BAA-9211-EE60CFFB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5" name="Footer Placeholder 3">
            <a:extLst>
              <a:ext uri="{3B9C9AA5-DCF3-4737-941D-0C4FDD5C7A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CA283D3-84DC-485D-9F81-28E5213C5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6" name="Date Placeholder 1">
            <a:extLst>
              <a:ext uri="{57B1DAE4-F50A-4473-A3E6-BA82A7F3C43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7857A5F-A592-4C5B-AD29-482D5EAE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7" name="Группа 6">
            <a:extLst>
              <a:ext uri="{CF8C0774-40E0-4584-8EC6-03205050702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ED739BF-C316-4AFC-8984-5192195529F3}"/>
              </a:ext>
            </a:extLst>
          </p:cNvPr>
          <p:cNvGrpSpPr>
            <a:grpSpLocks noChangeAspect="1"/>
          </p:cNvGrpSpPr>
          <p:nvPr/>
        </p:nvGrpSpPr>
        <p:grpSpPr>
          <a:xfrm>
            <a:off x="21974" y="4272353"/>
            <a:ext cx="857250" cy="857250"/>
            <a:chOff x="9525" y="9525"/>
            <a:chExt cx="914400" cy="914400"/>
          </a:xfrm>
          <a:noFill/>
        </p:grpSpPr>
        <p:sp>
          <p:nvSpPr>
            <p:cNvPr id="8" name="Полилиния 7">
              <a:extLst>
                <a:ext uri="{9DA30AC6-EF1C-4DAD-A706-3F78C8690B8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5D7B960-7C20-4C95-9ACE-8AEB446C8636}"/>
                </a:ext>
              </a:extLst>
            </p:cNvPr>
            <p:cNvSpPr/>
            <p:nvPr/>
          </p:nvSpPr>
          <p:spPr>
            <a:xfrm>
              <a:off x="9525" y="95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9" name="Полилиния 8">
              <a:extLst>
                <a:ext uri="{9DE1EAD9-5E6F-499D-B19E-C0403FD41BC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3670554-6652-491C-8B35-F340D9032430}"/>
                </a:ext>
              </a:extLst>
            </p:cNvPr>
            <p:cNvSpPr/>
            <p:nvPr/>
          </p:nvSpPr>
          <p:spPr>
            <a:xfrm>
              <a:off x="3143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0" name="Полилиния 9">
              <a:extLst>
                <a:ext uri="{1AD0ED29-28FA-4116-85FA-D515C290B622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7A7E19C-C612-4A9F-9681-DABE836C324D}"/>
                </a:ext>
              </a:extLst>
            </p:cNvPr>
            <p:cNvSpPr/>
            <p:nvPr/>
          </p:nvSpPr>
          <p:spPr>
            <a:xfrm>
              <a:off x="314325" y="3143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1" name="Полилиния 10">
              <a:extLst>
                <a:ext uri="{2C1E8D0B-FA02-4677-B9BA-0B5447B37672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BE7BAA-43D4-44BB-B9A2-6C6352B03242}"/>
                </a:ext>
              </a:extLst>
            </p:cNvPr>
            <p:cNvSpPr/>
            <p:nvPr/>
          </p:nvSpPr>
          <p:spPr>
            <a:xfrm>
              <a:off x="6191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</p:grpSp>
      <p:grpSp>
        <p:nvGrpSpPr>
          <p:cNvPr id="12" name="Группа 11">
            <a:extLst>
              <a:ext uri="{7B70438D-5902-4170-AF00-BF5A8E921A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0DD28D5-A867-4F88-83AB-97FE3EB90CB7}"/>
              </a:ext>
            </a:extLst>
          </p:cNvPr>
          <p:cNvGrpSpPr>
            <a:grpSpLocks noChangeAspect="1"/>
          </p:cNvGrpSpPr>
          <p:nvPr/>
        </p:nvGrpSpPr>
        <p:grpSpPr>
          <a:xfrm>
            <a:off x="8553450" y="7334"/>
            <a:ext cx="590550" cy="590550"/>
            <a:chOff x="0" y="0"/>
            <a:chExt cx="629697" cy="629697"/>
          </a:xfrm>
          <a:solidFill>
            <a:schemeClr val="tx1"/>
          </a:solidFill>
        </p:grpSpPr>
        <p:sp>
          <p:nvSpPr>
            <p:cNvPr id="13" name="Полилиния 12">
              <a:extLst>
                <a:ext uri="{2D8007B6-7979-4791-8740-B8B61F5A5BE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0679453-AFA0-4F42-B337-F687FD68076D}"/>
                </a:ext>
              </a:extLst>
            </p:cNvPr>
            <p:cNvSpPr/>
            <p:nvPr/>
          </p:nvSpPr>
          <p:spPr>
            <a:xfrm>
              <a:off x="305847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4" name="Полилиния 13">
              <a:extLst>
                <a:ext uri="{CA33C1B1-870E-46A8-85DC-E8748DEAB4C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777C911-138B-48AE-8D48-1C299A066B83}"/>
                </a:ext>
              </a:extLst>
            </p:cNvPr>
            <p:cNvSpPr/>
            <p:nvPr/>
          </p:nvSpPr>
          <p:spPr>
            <a:xfrm>
              <a:off x="305847" y="305847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5" name="Полилиния 14">
              <a:extLst>
                <a:ext uri="{0D41F80E-F9DF-4C05-9AFB-E90E9CEC3D8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6385C17-2015-43B4-966D-68F694228CE0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</p:spTree>
    <p:extLst>
      <p:ext uri="{FDCB94E8-5B10-42B7-ADEA-03E8AF548F9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8E046AA2-F1BC-46F0-82D9-6691B7C7EC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E5703BF-F2D2-45C8-965A-538C54A22B2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62000" y="2192059"/>
            <a:ext cx="7620000" cy="51181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lvl="0" indent="0" algn="ctr">
              <a:buNone/>
              <a:defRPr lang="en-US" sz="1400" dirty="0"/>
            </a:lvl1pPr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1">
            <a:extLst>
              <a:ext uri="{F513437E-CAE6-4011-B45E-2CB52EC3750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8641AB1-F8FE-446C-AE50-02044EF1CCE0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762000" y="2735662"/>
            <a:ext cx="7620000" cy="882263"/>
          </a:xfrm>
          <a:prstGeom prst="rect">
            <a:avLst/>
          </a:prstGeom>
        </p:spPr>
        <p:txBody>
          <a:bodyPr rtlCol="0" anchor="t"/>
          <a:lstStyle>
            <a:lvl1pPr lvl="0" algn="ctr">
              <a:defRPr lang="en-US" sz="4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7076CAA1-2809-412C-A60C-3BB65D7B4BC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9F7C528-AE28-4E7C-994E-90CAC0B15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>
            <a:extLst>
              <a:ext uri="{BA3109AE-8D8B-42D5-9A01-E7DCAB0F3C7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D4CD696-76A8-4D78-84D8-0F09CE5D5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>
            <a:extLst>
              <a:ext uri="{9DABBD4B-8A66-493B-8749-D35B120CF57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ACFC300-E080-4CFB-A0EC-B159D93CE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Date</a:t>
            </a:r>
          </a:p>
        </p:txBody>
      </p:sp>
      <p:grpSp>
        <p:nvGrpSpPr>
          <p:cNvPr id="7" name="Группа 6">
            <a:extLst>
              <a:ext uri="{0684F17A-8DBE-4FF2-A6AF-7FC6DD40A49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31AF04-C9FB-4062-98AE-077B5B8092EF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14649" y="7324"/>
            <a:ext cx="1541773" cy="1541773"/>
            <a:chOff x="0" y="0"/>
            <a:chExt cx="1765268" cy="1765268"/>
          </a:xfrm>
          <a:solidFill>
            <a:schemeClr val="tx1"/>
          </a:solidFill>
        </p:grpSpPr>
        <p:sp>
          <p:nvSpPr>
            <p:cNvPr id="8" name="Полилиния 7">
              <a:extLst>
                <a:ext uri="{9E986775-3655-46FC-8C71-F9EB11FD46C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BF7472-579B-4B8F-9C2D-BA3B837A229A}"/>
                </a:ext>
              </a:extLst>
            </p:cNvPr>
            <p:cNvSpPr/>
            <p:nvPr/>
          </p:nvSpPr>
          <p:spPr>
            <a:xfrm>
              <a:off x="1047750" y="1396936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9" name="Полилиния 8">
              <a:extLst>
                <a:ext uri="{ADC4C19E-B1C9-4829-A82C-96B1B12CFAA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95DEB5-92CF-4489-AF09-B3974E445EE6}"/>
                </a:ext>
              </a:extLst>
            </p:cNvPr>
            <p:cNvSpPr/>
            <p:nvPr/>
          </p:nvSpPr>
          <p:spPr>
            <a:xfrm>
              <a:off x="698468" y="698468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0" name="Полилиния 9">
              <a:extLst>
                <a:ext uri="{B077E57D-64BF-455D-87DB-C1FFB4028A54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EC2C54-5751-48A1-B7F8-F6D40B3E8391}"/>
                </a:ext>
              </a:extLst>
            </p:cNvPr>
            <p:cNvSpPr/>
            <p:nvPr/>
          </p:nvSpPr>
          <p:spPr>
            <a:xfrm>
              <a:off x="349281" y="1047750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237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1" name="Полилиния 10">
              <a:extLst>
                <a:ext uri="{2FF40E36-2E1D-4B8C-ADDE-680B378DE23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5FF724-60C5-4E61-A627-A14B66A03FFE}"/>
                </a:ext>
              </a:extLst>
            </p:cNvPr>
            <p:cNvSpPr/>
            <p:nvPr/>
          </p:nvSpPr>
          <p:spPr>
            <a:xfrm>
              <a:off x="1396936" y="1396936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2" name="Полилиния 11">
              <a:extLst>
                <a:ext uri="{874BA685-FE5F-43D5-9E7E-2C37124D7BD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9304135-42C5-4EEF-9B51-65F3F4FAA260}"/>
                </a:ext>
              </a:extLst>
            </p:cNvPr>
            <p:cNvSpPr/>
            <p:nvPr/>
          </p:nvSpPr>
          <p:spPr>
            <a:xfrm>
              <a:off x="0" y="1396936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3" name="Полилиния 12">
              <a:extLst>
                <a:ext uri="{651BCE28-D044-4C3B-A22B-77E2FCFABA2F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7B94E3E-E469-4CC0-8BD2-7784ECFD8617}"/>
                </a:ext>
              </a:extLst>
            </p:cNvPr>
            <p:cNvSpPr/>
            <p:nvPr/>
          </p:nvSpPr>
          <p:spPr>
            <a:xfrm>
              <a:off x="1396936" y="0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4" name="Полилиния 13">
              <a:extLst>
                <a:ext uri="{D76B20C6-9DED-4C42-9356-AA114E3AF442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7E1A145-C87D-40F7-AE3F-A45B1CB7E1C2}"/>
                </a:ext>
              </a:extLst>
            </p:cNvPr>
            <p:cNvSpPr/>
            <p:nvPr/>
          </p:nvSpPr>
          <p:spPr>
            <a:xfrm>
              <a:off x="1047750" y="1047750"/>
              <a:ext cx="368331" cy="368331"/>
            </a:xfrm>
            <a:custGeom>
              <a:avLst/>
              <a:gdLst/>
              <a:ahLst/>
              <a:cxnLst/>
              <a:rect l="0" t="0" r="r" b="b"/>
              <a:pathLst>
                <a:path w="368332" h="368332">
                  <a:moveTo>
                    <a:pt x="368332" y="368332"/>
                  </a:moveTo>
                  <a:lnTo>
                    <a:pt x="0" y="368332"/>
                  </a:lnTo>
                  <a:lnTo>
                    <a:pt x="0" y="0"/>
                  </a:lnTo>
                  <a:lnTo>
                    <a:pt x="368332" y="0"/>
                  </a:lnTo>
                  <a:lnTo>
                    <a:pt x="368332" y="368332"/>
                  </a:lnTo>
                  <a:close/>
                  <a:moveTo>
                    <a:pt x="19050" y="349282"/>
                  </a:moveTo>
                  <a:lnTo>
                    <a:pt x="349282" y="349282"/>
                  </a:lnTo>
                  <a:lnTo>
                    <a:pt x="349282" y="19050"/>
                  </a:lnTo>
                  <a:lnTo>
                    <a:pt x="19050" y="19050"/>
                  </a:lnTo>
                  <a:lnTo>
                    <a:pt x="19050" y="349282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5" name="Полилиния 14">
              <a:extLst>
                <a:ext uri="{60DE59C6-2E1C-48AB-B599-A9FABB23A76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1BEB01-93D2-49BF-9006-6358DE1799BB}"/>
                </a:ext>
              </a:extLst>
            </p:cNvPr>
            <p:cNvSpPr/>
            <p:nvPr/>
          </p:nvSpPr>
          <p:spPr>
            <a:xfrm>
              <a:off x="707993" y="1397031"/>
              <a:ext cx="349281" cy="19050"/>
            </a:xfrm>
            <a:custGeom>
              <a:avLst/>
              <a:gdLst/>
              <a:ahLst/>
              <a:cxnLst/>
              <a:rect l="0" t="0" r="r" b="b"/>
              <a:pathLst>
                <a:path w="349282" h="19050">
                  <a:moveTo>
                    <a:pt x="0" y="0"/>
                  </a:moveTo>
                  <a:lnTo>
                    <a:pt x="349282" y="0"/>
                  </a:lnTo>
                  <a:lnTo>
                    <a:pt x="349282" y="19050"/>
                  </a:ln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6" name="Полилиния 15">
              <a:extLst>
                <a:ext uri="{46C85F11-E815-42E5-B74A-AB4DA6F6C01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091048F-626A-4DDC-A699-CF2879A21F51}"/>
                </a:ext>
              </a:extLst>
            </p:cNvPr>
            <p:cNvSpPr/>
            <p:nvPr/>
          </p:nvSpPr>
          <p:spPr>
            <a:xfrm>
              <a:off x="1397031" y="358806"/>
              <a:ext cx="19050" cy="698468"/>
            </a:xfrm>
            <a:custGeom>
              <a:avLst/>
              <a:gdLst/>
              <a:ahLst/>
              <a:cxnLst/>
              <a:rect l="0" t="0" r="r" b="b"/>
              <a:pathLst>
                <a:path w="19050" h="698468">
                  <a:moveTo>
                    <a:pt x="0" y="0"/>
                  </a:moveTo>
                  <a:lnTo>
                    <a:pt x="19050" y="0"/>
                  </a:lnTo>
                  <a:lnTo>
                    <a:pt x="19050" y="698468"/>
                  </a:lnTo>
                  <a:lnTo>
                    <a:pt x="0" y="698468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7" name="Полилиния 16">
              <a:extLst>
                <a:ext uri="{436E53DA-5AC8-4EE3-9C1F-FB2CB066C9A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DE11464-3F40-4B26-A322-6D53DFFACC5F}"/>
                </a:ext>
              </a:extLst>
            </p:cNvPr>
            <p:cNvSpPr/>
            <p:nvPr/>
          </p:nvSpPr>
          <p:spPr>
            <a:xfrm>
              <a:off x="1406556" y="1047750"/>
              <a:ext cx="349281" cy="19050"/>
            </a:xfrm>
            <a:custGeom>
              <a:avLst/>
              <a:gdLst/>
              <a:ahLst/>
              <a:cxnLst/>
              <a:rect l="0" t="0" r="r" b="b"/>
              <a:pathLst>
                <a:path w="349282" h="19050">
                  <a:moveTo>
                    <a:pt x="0" y="0"/>
                  </a:moveTo>
                  <a:lnTo>
                    <a:pt x="349282" y="0"/>
                  </a:lnTo>
                  <a:lnTo>
                    <a:pt x="349282" y="19050"/>
                  </a:ln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</p:grpSp>
      <p:grpSp>
        <p:nvGrpSpPr>
          <p:cNvPr id="18" name="Группа 17">
            <a:extLst>
              <a:ext uri="{ED01E6BB-2F6E-4C9B-BCC1-04905D07EE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50E824B-B70D-40D3-B36E-12D7646D40A7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8421376" y="3727465"/>
            <a:ext cx="715298" cy="1408709"/>
            <a:chOff x="0" y="0"/>
            <a:chExt cx="781050" cy="1538192"/>
          </a:xfrm>
          <a:solidFill>
            <a:schemeClr val="tx1"/>
          </a:solidFill>
        </p:grpSpPr>
        <p:sp>
          <p:nvSpPr>
            <p:cNvPr id="19" name="Полилиния 18">
              <a:extLst>
                <a:ext uri="{D7247DEE-B3EB-48F7-BA5B-E1F716DF76B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6F5124-D382-4D71-ACF9-4B4647E08ED1}"/>
                </a:ext>
              </a:extLst>
            </p:cNvPr>
            <p:cNvSpPr/>
            <p:nvPr/>
          </p:nvSpPr>
          <p:spPr>
            <a:xfrm>
              <a:off x="381000" y="4667"/>
              <a:ext cx="19050" cy="1533525"/>
            </a:xfrm>
            <a:custGeom>
              <a:avLst/>
              <a:gdLst/>
              <a:ahLst/>
              <a:cxnLst/>
              <a:rect l="0" t="0" r="r" b="b"/>
              <a:pathLst>
                <a:path w="19050" h="1533525">
                  <a:moveTo>
                    <a:pt x="0" y="0"/>
                  </a:moveTo>
                  <a:lnTo>
                    <a:pt x="19050" y="0"/>
                  </a:lnTo>
                  <a:lnTo>
                    <a:pt x="19050" y="1533525"/>
                  </a:lnTo>
                  <a:lnTo>
                    <a:pt x="0" y="1533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20" name="Полилиния 19">
              <a:extLst>
                <a:ext uri="{DA12BA16-DB9F-4476-AC35-601073A4AE22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ED92C21-C64B-4F96-A605-2B343CFB7CE2}"/>
                </a:ext>
              </a:extLst>
            </p:cNvPr>
            <p:cNvSpPr/>
            <p:nvPr/>
          </p:nvSpPr>
          <p:spPr>
            <a:xfrm>
              <a:off x="762000" y="5715"/>
              <a:ext cx="19050" cy="771525"/>
            </a:xfrm>
            <a:custGeom>
              <a:avLst/>
              <a:gdLst/>
              <a:ahLst/>
              <a:cxnLst/>
              <a:rect l="0" t="0" r="r" b="b"/>
              <a:pathLst>
                <a:path w="19050" h="771525">
                  <a:moveTo>
                    <a:pt x="0" y="0"/>
                  </a:moveTo>
                  <a:lnTo>
                    <a:pt x="19050" y="0"/>
                  </a:lnTo>
                  <a:lnTo>
                    <a:pt x="19050" y="771525"/>
                  </a:lnTo>
                  <a:lnTo>
                    <a:pt x="0" y="771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21" name="Полилиния 20">
              <a:extLst>
                <a:ext uri="{D360AE92-F7CA-4954-AD5C-69C7FDB548C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B829718-F08B-4E39-9066-FE7FFDD05718}"/>
                </a:ext>
              </a:extLst>
            </p:cNvPr>
            <p:cNvSpPr/>
            <p:nvPr/>
          </p:nvSpPr>
          <p:spPr>
            <a:xfrm>
              <a:off x="381000" y="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22" name="Полилиния 21">
              <a:extLst>
                <a:ext uri="{89A737D3-B856-418A-94A4-61B65013CED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47D3CDF-6662-41B3-8906-F908F4072F72}"/>
                </a:ext>
              </a:extLst>
            </p:cNvPr>
            <p:cNvSpPr/>
            <p:nvPr/>
          </p:nvSpPr>
          <p:spPr>
            <a:xfrm>
              <a:off x="0" y="38100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</p:grpSp>
    </p:spTree>
    <p:extLst>
      <p:ext uri="{7B1DC7F4-B0D4-4793-96C6-5292B2CDF60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88DECB57-9C3E-4C37-964D-3DA11A537A8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36AA93A-E6A5-4FFC-99BE-8B51ABC5A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505491DF-AF60-4A6E-A203-91E808FE3F5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8470B6E-9CE7-4A7D-AF40-1B981AED6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03352"/>
            <a:ext cx="3619500" cy="3069050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E3C49DF6-72A8-4A81-8F1F-1F0589A512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374741-DBFE-4C61-9DF2-DEC1C23B565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752975" y="1403352"/>
            <a:ext cx="3619500" cy="3069050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6">
            <a:extLst>
              <a:ext uri="{11C6F7F0-1A30-4136-B26A-01F4462FC24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2DE095A-FA59-4153-95D0-9470E6E08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5">
            <a:extLst>
              <a:ext uri="{E338BAD8-2F0A-4DEE-8500-F645FF2FAA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A254B55-A4D2-4F38-B2FA-6FC3EF9E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4">
            <a:extLst>
              <a:ext uri="{D3B35118-29DE-4832-9591-AB38AC58151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838EDF3-6337-4375-BB4B-7C8BDE32D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8" name="Группа 7">
            <a:extLst>
              <a:ext uri="{B49A8C6C-9136-4472-8312-6C0A6B6F43F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286D7AC-9F1C-4652-92AB-EB36AADEB0C4}"/>
              </a:ext>
            </a:extLst>
          </p:cNvPr>
          <p:cNvGrpSpPr>
            <a:grpSpLocks noChangeAspect="1"/>
          </p:cNvGrpSpPr>
          <p:nvPr/>
        </p:nvGrpSpPr>
        <p:grpSpPr>
          <a:xfrm>
            <a:off x="8546506" y="14277"/>
            <a:ext cx="590550" cy="590550"/>
            <a:chOff x="0" y="0"/>
            <a:chExt cx="629697" cy="629697"/>
          </a:xfrm>
          <a:solidFill>
            <a:schemeClr val="tx1"/>
          </a:solidFill>
        </p:grpSpPr>
        <p:sp>
          <p:nvSpPr>
            <p:cNvPr id="9" name="Полилиния 8">
              <a:extLst>
                <a:ext uri="{E6EC0DA4-9313-4D62-AFE0-6F5E39D4BC08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27574BE-D7D7-4F51-9624-DE8B4E0361BB}"/>
                </a:ext>
              </a:extLst>
            </p:cNvPr>
            <p:cNvSpPr/>
            <p:nvPr/>
          </p:nvSpPr>
          <p:spPr>
            <a:xfrm>
              <a:off x="305847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0" name="Полилиния 9">
              <a:extLst>
                <a:ext uri="{5AB49939-EF50-4264-9265-3F5143FD56E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D2D49D-2AD0-4CB2-BFDB-70CDC511D4D4}"/>
                </a:ext>
              </a:extLst>
            </p:cNvPr>
            <p:cNvSpPr/>
            <p:nvPr/>
          </p:nvSpPr>
          <p:spPr>
            <a:xfrm>
              <a:off x="305847" y="305847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1" name="Полилиния 10">
              <a:extLst>
                <a:ext uri="{2DA48272-CF05-4FB7-8D8C-8A2BBB2E4D33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01FA76-2ECA-4012-911B-A851D479A4FA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  <p:grpSp>
        <p:nvGrpSpPr>
          <p:cNvPr id="12" name="Группа 11">
            <a:extLst>
              <a:ext uri="{828D384C-BDA6-4443-8FE6-9A0A491D72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553C8D3-7FC1-4DC4-9EDA-E8792341200E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17402" y="4543796"/>
            <a:ext cx="590550" cy="590550"/>
            <a:chOff x="0" y="0"/>
            <a:chExt cx="629697" cy="629697"/>
          </a:xfrm>
          <a:solidFill>
            <a:schemeClr val="tx1"/>
          </a:solidFill>
        </p:grpSpPr>
        <p:sp>
          <p:nvSpPr>
            <p:cNvPr id="13" name="Полилиния 12">
              <a:extLst>
                <a:ext uri="{0A27B8C0-5755-4E11-B508-3D934416EED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560F017-B12C-4EB0-A7E2-71D934D787A5}"/>
                </a:ext>
              </a:extLst>
            </p:cNvPr>
            <p:cNvSpPr/>
            <p:nvPr/>
          </p:nvSpPr>
          <p:spPr>
            <a:xfrm>
              <a:off x="305847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4" name="Полилиния 13">
              <a:extLst>
                <a:ext uri="{0ABBE60F-F1B9-4448-A8BE-6A382D43D6FB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60ADE17-A460-4C5C-9C69-0F0DAA9CA6BF}"/>
                </a:ext>
              </a:extLst>
            </p:cNvPr>
            <p:cNvSpPr/>
            <p:nvPr/>
          </p:nvSpPr>
          <p:spPr>
            <a:xfrm>
              <a:off x="305847" y="305847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5" name="Полилиния 14">
              <a:extLst>
                <a:ext uri="{CA02ED68-4B5B-4DB1-BDF1-4B9916619424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17480A9-ECFD-4DAC-BDDA-ACE2E32D6C0B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</p:spTree>
    <p:extLst>
      <p:ext uri="{82F7915C-17A4-463E-9954-539F0695DDA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0EBF4710-4AFB-4AA8-8BCE-0A44119285C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D01F998-0DBF-4855-87EE-1E17895078B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62000" y="1400173"/>
            <a:ext cx="3619500" cy="540644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lvl="0" indent="0">
              <a:buNone/>
              <a:defRPr lang="en-US" dirty="0">
                <a:latin typeface="Zoho Puvi-medium"/>
              </a:defRPr>
            </a:lvl1pPr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4">
            <a:extLst>
              <a:ext uri="{BBD6A2A0-A759-4293-9549-5CB390E2058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AD0264-9AEC-49C0-98B1-C3829189B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4716" y="1400175"/>
            <a:ext cx="3619500" cy="540644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lvl="0" indent="0">
              <a:buNone/>
              <a:defRPr lang="en-US" dirty="0">
                <a:latin typeface="Zoho Puvi-medium"/>
              </a:defRPr>
            </a:lvl1pPr>
            <a:lvl2pPr lvl="1"/>
            <a:lvl3pPr lvl="2"/>
            <a:lvl4pPr lvl="3"/>
            <a:lvl5pPr lvl="4"/>
            <a:lvl6pPr lvl="5"/>
            <a:lvl7pPr lvl="6"/>
            <a:lvl8pPr lvl="7"/>
            <a:lvl9pPr lvl="8"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2">
            <a:extLst>
              <a:ext uri="{8515D306-01E8-4F68-83BE-C43E1354DA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15F8C0-EF18-44D5-8534-F0D4396D6AEF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762000" y="1961537"/>
            <a:ext cx="3619500" cy="2510865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5FAE79CE-D5CB-4F5D-81CF-D213FFB7DED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DCD5E0C-0335-4D18-956F-FDEE3DA10761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C6BDFE64-2CF7-469C-B004-174EFD8DFC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5D215D2-BB4F-4881-911E-943D2F93283A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751443" y="1961537"/>
            <a:ext cx="3619500" cy="2510865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>
            <a:extLst>
              <a:ext uri="{6220C1FF-70DE-4250-8E46-59C222FAC3B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6D33529-92C8-4599-9E15-4217E2FC9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sp>
        <p:nvSpPr>
          <p:cNvPr id="8" name="Footer Placeholder 5">
            <a:extLst>
              <a:ext uri="{BE5F932D-74BF-46F5-8234-844BC1EA4F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9026C04-220E-46B5-A7EB-686345CC8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9" name="Slide Number Placeholder 6">
            <a:extLst>
              <a:ext uri="{973690E2-5D9C-4B5F-BB66-FB8264146ED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94FBBA5-B81D-4A6B-8522-37CF98166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grpSp>
        <p:nvGrpSpPr>
          <p:cNvPr id="10" name="Группа 9">
            <a:extLst>
              <a:ext uri="{FB446784-7ACB-4EA1-8C58-2A6B2E1C559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934C1B-188F-4B18-A689-1F3C6295333D}"/>
              </a:ext>
            </a:extLst>
          </p:cNvPr>
          <p:cNvGrpSpPr>
            <a:grpSpLocks noChangeAspect="1"/>
          </p:cNvGrpSpPr>
          <p:nvPr/>
        </p:nvGrpSpPr>
        <p:grpSpPr>
          <a:xfrm>
            <a:off x="7324" y="7324"/>
            <a:ext cx="590550" cy="590550"/>
            <a:chOff x="0" y="0"/>
            <a:chExt cx="629697" cy="629697"/>
          </a:xfrm>
          <a:solidFill>
            <a:schemeClr val="tx1"/>
          </a:solidFill>
        </p:grpSpPr>
        <p:sp>
          <p:nvSpPr>
            <p:cNvPr id="11" name="Полилиния 10">
              <a:extLst>
                <a:ext uri="{EA82EFD6-5626-42A2-8A7F-E5912DED7DD2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D44114B-90C5-4BF3-B639-7BA32B0C3854}"/>
                </a:ext>
              </a:extLst>
            </p:cNvPr>
            <p:cNvSpPr/>
            <p:nvPr/>
          </p:nvSpPr>
          <p:spPr>
            <a:xfrm>
              <a:off x="305847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2" name="Полилиния 11">
              <a:extLst>
                <a:ext uri="{EAD1DB65-D4D6-4946-8BBB-174FD54DAED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EDD287A-8E28-40F0-B71D-83C17AFFFABB}"/>
                </a:ext>
              </a:extLst>
            </p:cNvPr>
            <p:cNvSpPr/>
            <p:nvPr/>
          </p:nvSpPr>
          <p:spPr>
            <a:xfrm>
              <a:off x="1047" y="305847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3" name="Полилиния 12">
              <a:extLst>
                <a:ext uri="{9A18F0E5-E63F-44C7-8040-F9A3AD50F62F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800DDD8-E8FA-44F7-8905-2217BAA5B3A1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  <p:grpSp>
        <p:nvGrpSpPr>
          <p:cNvPr id="14" name="Группа 13">
            <a:extLst>
              <a:ext uri="{1ECFE2E2-5837-45A1-AA99-CADDB6C5ACB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661C8F2-7CBA-4032-A154-E77BD30C4558}"/>
              </a:ext>
            </a:extLst>
          </p:cNvPr>
          <p:cNvGrpSpPr>
            <a:grpSpLocks noChangeAspect="1"/>
          </p:cNvGrpSpPr>
          <p:nvPr/>
        </p:nvGrpSpPr>
        <p:grpSpPr>
          <a:xfrm>
            <a:off x="8295980" y="4295479"/>
            <a:ext cx="833370" cy="833370"/>
            <a:chOff x="9525" y="9525"/>
            <a:chExt cx="914400" cy="914400"/>
          </a:xfrm>
          <a:noFill/>
        </p:grpSpPr>
        <p:sp>
          <p:nvSpPr>
            <p:cNvPr id="15" name="Полилиния 14">
              <a:extLst>
                <a:ext uri="{6870190B-22F8-4A7B-95D4-EEDB4F73835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7F71343-B032-48D8-A4D5-259C818017F3}"/>
                </a:ext>
              </a:extLst>
            </p:cNvPr>
            <p:cNvSpPr/>
            <p:nvPr/>
          </p:nvSpPr>
          <p:spPr>
            <a:xfrm>
              <a:off x="619125" y="95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6" name="Полилиния 15">
              <a:extLst>
                <a:ext uri="{DC686A4D-627B-4434-B367-A4848C12985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8D56550-6997-428D-9E27-BA207513C674}"/>
                </a:ext>
              </a:extLst>
            </p:cNvPr>
            <p:cNvSpPr/>
            <p:nvPr/>
          </p:nvSpPr>
          <p:spPr>
            <a:xfrm>
              <a:off x="3143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7" name="Полилиния 16">
              <a:extLst>
                <a:ext uri="{295EAF10-C99E-433D-84E8-F792D6A26FC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2FCF428-8450-4CEE-95B3-9FC4CB2F0292}"/>
                </a:ext>
              </a:extLst>
            </p:cNvPr>
            <p:cNvSpPr/>
            <p:nvPr/>
          </p:nvSpPr>
          <p:spPr>
            <a:xfrm>
              <a:off x="314325" y="3143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8" name="Полилиния 17">
              <a:extLst>
                <a:ext uri="{BEA00489-FD2D-49F2-992D-F3C23226E489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D65689-EB4B-46BF-AC58-DCF77ADDDE39}"/>
                </a:ext>
              </a:extLst>
            </p:cNvPr>
            <p:cNvSpPr/>
            <p:nvPr/>
          </p:nvSpPr>
          <p:spPr>
            <a:xfrm>
              <a:off x="95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</p:grpSp>
    </p:spTree>
    <p:custDataLst>
      <p:tags r:id="rId1"/>
    </p:custDataLst>
    <p:extLst>
      <p:ext uri="{7E1219B4-3D2E-4B64-BBB3-618CC1AEAC1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EC14C27C-8FD1-42E9-9D11-B429CACE2DE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DF2359A-DEDA-4C99-91F7-7942D6728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914525"/>
            <a:ext cx="7620000" cy="857250"/>
          </a:xfrm>
        </p:spPr>
        <p:txBody>
          <a:bodyPr rtlCol="0" anchor="ctr"/>
          <a:lstStyle>
            <a:lvl1pPr lvl="0" algn="ctr">
              <a:defRPr lang="en-US" sz="4400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3">
            <a:extLst>
              <a:ext uri="{94CF2A9D-8959-49B9-B713-262902C21B8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C0E0A87-9784-41AC-BA8A-FF41894B3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4" name="Footer Placeholder 2">
            <a:extLst>
              <a:ext uri="{B2CB4D63-0037-4EFE-9038-F761B7E8F75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1BEAA4F-FF39-46A7-8166-52093988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5" name="Date Placeholder 1">
            <a:extLst>
              <a:ext uri="{909606E0-39D9-4C7A-A4BF-5CB829BB17F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1078AF6-A2F3-4BEA-B1B6-DC823AEEB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6" name="Группа 5">
            <a:extLst>
              <a:ext uri="{EB71D59E-CB81-4409-B795-68A5D747215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8000D9B-4738-4370-9287-016C5BD88BD1}"/>
              </a:ext>
            </a:extLst>
          </p:cNvPr>
          <p:cNvGrpSpPr/>
          <p:nvPr/>
        </p:nvGrpSpPr>
        <p:grpSpPr>
          <a:xfrm>
            <a:off x="7324" y="7324"/>
            <a:ext cx="781050" cy="1538192"/>
            <a:chOff x="0" y="0"/>
            <a:chExt cx="781050" cy="1538192"/>
          </a:xfrm>
          <a:solidFill>
            <a:schemeClr val="tx1"/>
          </a:solidFill>
        </p:grpSpPr>
        <p:sp>
          <p:nvSpPr>
            <p:cNvPr id="7" name="Полилиния 6">
              <a:extLst>
                <a:ext uri="{D814D2E0-2445-4B96-BBC8-60F7D5CB4693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2DB51D3-0F8A-4132-B352-0ED6F290F946}"/>
                </a:ext>
              </a:extLst>
            </p:cNvPr>
            <p:cNvSpPr/>
            <p:nvPr/>
          </p:nvSpPr>
          <p:spPr>
            <a:xfrm>
              <a:off x="381000" y="4667"/>
              <a:ext cx="19050" cy="1533525"/>
            </a:xfrm>
            <a:custGeom>
              <a:avLst/>
              <a:gdLst/>
              <a:ahLst/>
              <a:cxnLst/>
              <a:rect l="0" t="0" r="r" b="b"/>
              <a:pathLst>
                <a:path w="19050" h="1533525">
                  <a:moveTo>
                    <a:pt x="0" y="0"/>
                  </a:moveTo>
                  <a:lnTo>
                    <a:pt x="19050" y="0"/>
                  </a:lnTo>
                  <a:lnTo>
                    <a:pt x="19050" y="1533525"/>
                  </a:lnTo>
                  <a:lnTo>
                    <a:pt x="0" y="1533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8" name="Полилиния 7">
              <a:extLst>
                <a:ext uri="{21310808-81C1-4960-BEDB-CE2CF2E29844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0905C78-82D8-47DC-A943-1C391C2C4FF5}"/>
                </a:ext>
              </a:extLst>
            </p:cNvPr>
            <p:cNvSpPr/>
            <p:nvPr/>
          </p:nvSpPr>
          <p:spPr>
            <a:xfrm>
              <a:off x="762000" y="5715"/>
              <a:ext cx="19050" cy="771525"/>
            </a:xfrm>
            <a:custGeom>
              <a:avLst/>
              <a:gdLst/>
              <a:ahLst/>
              <a:cxnLst/>
              <a:rect l="0" t="0" r="r" b="b"/>
              <a:pathLst>
                <a:path w="19050" h="771525">
                  <a:moveTo>
                    <a:pt x="0" y="0"/>
                  </a:moveTo>
                  <a:lnTo>
                    <a:pt x="19050" y="0"/>
                  </a:lnTo>
                  <a:lnTo>
                    <a:pt x="19050" y="771525"/>
                  </a:lnTo>
                  <a:lnTo>
                    <a:pt x="0" y="771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9" name="Полилиния 8">
              <a:extLst>
                <a:ext uri="{C57C1DDD-9E71-4683-B540-D18A912ECB2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106443-F4FE-46F5-92FA-1B2ED9B97F33}"/>
                </a:ext>
              </a:extLst>
            </p:cNvPr>
            <p:cNvSpPr/>
            <p:nvPr/>
          </p:nvSpPr>
          <p:spPr>
            <a:xfrm>
              <a:off x="381000" y="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0" name="Полилиния 9">
              <a:extLst>
                <a:ext uri="{95F7C757-BA56-4076-AE5B-31E013A0C99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215DE-1EAF-4992-8A5C-1A844ABBDACF}"/>
                </a:ext>
              </a:extLst>
            </p:cNvPr>
            <p:cNvSpPr/>
            <p:nvPr/>
          </p:nvSpPr>
          <p:spPr>
            <a:xfrm>
              <a:off x="0" y="38100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</p:grpSp>
      <p:grpSp>
        <p:nvGrpSpPr>
          <p:cNvPr id="11" name="Группа 10">
            <a:extLst>
              <a:ext uri="{D4A448F5-52DF-4C37-807E-9435F9ABD78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230E3C-75D0-4187-BB0D-E0CA9D71F8A6}"/>
              </a:ext>
            </a:extLst>
          </p:cNvPr>
          <p:cNvGrpSpPr/>
          <p:nvPr/>
        </p:nvGrpSpPr>
        <p:grpSpPr>
          <a:xfrm>
            <a:off x="8508130" y="4518507"/>
            <a:ext cx="629697" cy="627602"/>
            <a:chOff x="0" y="-303752"/>
            <a:chExt cx="629697" cy="627602"/>
          </a:xfrm>
          <a:solidFill>
            <a:schemeClr val="tx1"/>
          </a:solidFill>
        </p:grpSpPr>
        <p:sp>
          <p:nvSpPr>
            <p:cNvPr id="12" name="Полилиния 11">
              <a:extLst>
                <a:ext uri="{17626BE4-EC54-4070-BB3C-220CD7027AD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5F6A3F9-4181-49FD-BC89-2136D96E44A2}"/>
                </a:ext>
              </a:extLst>
            </p:cNvPr>
            <p:cNvSpPr/>
            <p:nvPr/>
          </p:nvSpPr>
          <p:spPr>
            <a:xfrm>
              <a:off x="305847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3" name="Полилиния 12">
              <a:extLst>
                <a:ext uri="{6E70EBAD-BF99-483A-B63E-88CEF5FC0EE9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20AC3DB-C88A-4769-A599-3FBD03B9F461}"/>
                </a:ext>
              </a:extLst>
            </p:cNvPr>
            <p:cNvSpPr/>
            <p:nvPr/>
          </p:nvSpPr>
          <p:spPr>
            <a:xfrm>
              <a:off x="305847" y="-303752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4" name="Полилиния 13">
              <a:extLst>
                <a:ext uri="{0E5A7272-8EDC-4367-8AED-95B6452BE337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CFB483-23E6-4F09-A9F4-D57C8EB88A1F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</p:spTree>
    <p:extLst>
      <p:ext uri="{2F159FEB-8EE7-4FB5-8946-7625A03C3AE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2433CF7D-F5E0-4EBF-B0B5-A15A4E1E3D7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677EE8-5C15-4346-8986-9B85E158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3" name="Footer Placeholder 2">
            <a:extLst>
              <a:ext uri="{5FE936CC-17C5-4B8E-82D6-E2B489DF08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1EA0AE3-318C-41B2-89E8-18A09947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4" name="Date Placeholder 1">
            <a:extLst>
              <a:ext uri="{C0EB7E70-F866-4999-95E1-A420B97B054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FE7150D-C60C-4E63-9004-ABA15A02B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</p:spTree>
    <p:extLst>
      <p:ext uri="{EFED6CDE-102B-45B3-BA08-256FFE6BABD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B8C1E94A-0836-4100-8881-85F258230CF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2969DD-4C3C-4383-A16B-365C78B6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667ECE17-0F14-4EA6-A2C3-C3C721B6DEC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2C8DF5-6C9A-42C1-B107-767658E8F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455900"/>
            <a:ext cx="2822399" cy="2984400"/>
          </a:xfrm>
        </p:spPr>
        <p:txBody>
          <a:bodyPr lIns="91440" tIns="93600" rIns="91440" bIns="45720" rtlCol="0" anchor="t">
            <a:normAutofit/>
          </a:bodyPr>
          <a:lstStyle>
            <a:lvl1pPr marL="0" lvl="0" indent="0">
              <a:buNone/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2">
            <a:extLst>
              <a:ext uri="{DE425225-ACDA-4597-B3F8-D3C7C346B71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DD35F55-0C93-460D-95E0-0E846EDFAE7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776758" y="1447800"/>
            <a:ext cx="4605242" cy="3000375"/>
          </a:xfrm>
        </p:spPr>
        <p:txBody>
          <a:bodyPr rtlCol="0"/>
          <a:lstStyle>
            <a:lvl1pPr lvl="0"/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3">
            <a:extLst>
              <a:ext uri="{FAB7280B-A711-4F84-BCDC-EDF7266D524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7A0E6FD-97D0-4DDC-BD7C-C80513A3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2">
            <a:extLst>
              <a:ext uri="{3F3EEC4E-B471-4A96-AEFA-7B2FD1A0670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47D4C5A-502F-42B1-8B45-D4C122CD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58198515-A92A-4A0E-B329-D2808C208C6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5F3F669-83CE-438F-8C0B-F9B97E94C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8" name="Группа 7">
            <a:extLst>
              <a:ext uri="{640F3D8A-4756-4B1D-BC17-12D0BFB2077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17CE6A1-CBB3-4232-91EA-5DAF2419FEE0}"/>
              </a:ext>
            </a:extLst>
          </p:cNvPr>
          <p:cNvGrpSpPr>
            <a:grpSpLocks noChangeAspect="1"/>
          </p:cNvGrpSpPr>
          <p:nvPr/>
        </p:nvGrpSpPr>
        <p:grpSpPr>
          <a:xfrm>
            <a:off x="7324" y="7324"/>
            <a:ext cx="590550" cy="590550"/>
            <a:chOff x="0" y="0"/>
            <a:chExt cx="629697" cy="629697"/>
          </a:xfrm>
          <a:solidFill>
            <a:schemeClr val="tx1"/>
          </a:solidFill>
        </p:grpSpPr>
        <p:sp>
          <p:nvSpPr>
            <p:cNvPr id="9" name="Полилиния 8">
              <a:extLst>
                <a:ext uri="{A8CA7154-5CAE-46B9-AD54-F3FC6AACC8E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96CCC4-C075-4857-B274-F286F8152397}"/>
                </a:ext>
              </a:extLst>
            </p:cNvPr>
            <p:cNvSpPr/>
            <p:nvPr/>
          </p:nvSpPr>
          <p:spPr>
            <a:xfrm>
              <a:off x="305847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0" name="Полилиния 9">
              <a:extLst>
                <a:ext uri="{23F7764C-0546-4B10-9F5E-2364F7665BF2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7A71827-8EB2-4069-A0C9-8C1D7EA70AF0}"/>
                </a:ext>
              </a:extLst>
            </p:cNvPr>
            <p:cNvSpPr/>
            <p:nvPr/>
          </p:nvSpPr>
          <p:spPr>
            <a:xfrm>
              <a:off x="1047" y="305847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1" name="Полилиния 10">
              <a:extLst>
                <a:ext uri="{D90C873D-C2C4-4F76-B9F9-93D3A976706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4C2605D-FE80-453E-92F5-01C90DBB937E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  <p:grpSp>
        <p:nvGrpSpPr>
          <p:cNvPr id="12" name="Группа 11">
            <a:extLst>
              <a:ext uri="{B2ED1071-1C4E-41D9-9BAA-45449B6772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09CB3F2-82EA-4DE3-8004-F28B24EEF3F2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7737205" y="4295479"/>
            <a:ext cx="1385344" cy="833370"/>
            <a:chOff x="9525" y="311943"/>
            <a:chExt cx="1524000" cy="916781"/>
          </a:xfrm>
          <a:noFill/>
        </p:grpSpPr>
        <p:sp>
          <p:nvSpPr>
            <p:cNvPr id="13" name="Полилиния 12">
              <a:extLst>
                <a:ext uri="{1F1557A6-FDED-4A7F-9117-8378E629FBD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53FABA-A0E2-46C5-9E41-A20744F7B049}"/>
                </a:ext>
              </a:extLst>
            </p:cNvPr>
            <p:cNvSpPr/>
            <p:nvPr/>
          </p:nvSpPr>
          <p:spPr>
            <a:xfrm>
              <a:off x="9525" y="9239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4" name="Полилиния 13">
              <a:extLst>
                <a:ext uri="{031EFE74-A558-4642-AAA7-E318B122170B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57BEA12-429F-48F1-8F7D-A426DD44AE63}"/>
                </a:ext>
              </a:extLst>
            </p:cNvPr>
            <p:cNvSpPr/>
            <p:nvPr/>
          </p:nvSpPr>
          <p:spPr>
            <a:xfrm>
              <a:off x="3143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5" name="Полилиния 14">
              <a:extLst>
                <a:ext uri="{E434368A-0547-45B4-B4E8-14564229E0CF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543B6A8-BBD2-4072-B9C3-ACA0EC657844}"/>
                </a:ext>
              </a:extLst>
            </p:cNvPr>
            <p:cNvSpPr/>
            <p:nvPr/>
          </p:nvSpPr>
          <p:spPr>
            <a:xfrm>
              <a:off x="314325" y="3143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6" name="Полилиния 15">
              <a:extLst>
                <a:ext uri="{2C1D9CF1-D8E9-46FD-AA05-09BB94134FE6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A4D2F5-311E-44FD-89AD-696EE2E6BF47}"/>
                </a:ext>
              </a:extLst>
            </p:cNvPr>
            <p:cNvSpPr/>
            <p:nvPr/>
          </p:nvSpPr>
          <p:spPr>
            <a:xfrm>
              <a:off x="923925" y="311943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7" name="Полилиния 16">
              <a:extLst>
                <a:ext uri="{8FD83DAA-F821-4069-B8B2-62B27F47C8F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E7E766-4EC0-4810-9556-3473FE6E798F}"/>
                </a:ext>
              </a:extLst>
            </p:cNvPr>
            <p:cNvSpPr/>
            <p:nvPr/>
          </p:nvSpPr>
          <p:spPr>
            <a:xfrm>
              <a:off x="12287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8" name="Полилиния 17">
              <a:extLst>
                <a:ext uri="{FD106D75-2838-430A-BC4B-FFCB3766654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8ADE044-4FBC-4E96-910E-294685F39DC8}"/>
                </a:ext>
              </a:extLst>
            </p:cNvPr>
            <p:cNvSpPr/>
            <p:nvPr/>
          </p:nvSpPr>
          <p:spPr>
            <a:xfrm>
              <a:off x="619125" y="619125"/>
              <a:ext cx="304800" cy="0"/>
            </a:xfrm>
            <a:custGeom>
              <a:avLst/>
              <a:gdLst/>
              <a:ahLst/>
              <a:cxnLst/>
              <a:rect l="0" t="0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</p:grpSp>
    </p:spTree>
    <p:extLst>
      <p:ext uri="{C6120D36-9B08-4CAA-BA42-D5C0EF4D16C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AFACFF7D-E92A-45F3-A42B-CB46298D441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EBF5463-85B8-441D-95D5-37D56F55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7A5E0F8E-0CF3-415B-98A1-FF3A48395C0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D2ED57-31B2-419D-9349-33A51FFB7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0707" y="1492948"/>
            <a:ext cx="3797788" cy="2947349"/>
          </a:xfrm>
        </p:spPr>
        <p:txBody>
          <a:bodyPr lIns="91440" tIns="93600" rIns="91440" bIns="45720" rtlCol="0" anchor="t">
            <a:normAutofit/>
          </a:bodyPr>
          <a:lstStyle>
            <a:lvl1pPr marL="0" lvl="0" indent="0">
              <a:buNone/>
            </a:lvl1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4A34CE7A-C8C0-4AC5-9972-EFFB2E7D82B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F8942ED-80B0-470A-A017-0C34095CB9B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62000" y="1492948"/>
            <a:ext cx="3575542" cy="2947349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Slide Number Placeholder 4">
            <a:extLst>
              <a:ext uri="{8AD08098-43C3-42EB-9844-3427E22F73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833527-C01A-4CFF-BAB6-9FD9165A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6" name="Footer Placeholder 3">
            <a:extLst>
              <a:ext uri="{62B7FD91-CF2A-425D-8D30-FD549D45C01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ACD7B1B-27B8-47BE-A1E0-F48601FF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7" name="Date Placeholder 1">
            <a:extLst>
              <a:ext uri="{E28DD9A2-C611-4916-B7F7-B04FDFE616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B47E58E-5784-4877-8044-242F5AF5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8" name="Группа 7">
            <a:extLst>
              <a:ext uri="{D396D297-DF77-4038-BC60-1C2C0232E9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22DB6C6-111A-4438-98F4-8C056601D661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8511702" y="3905354"/>
            <a:ext cx="624973" cy="1230820"/>
            <a:chOff x="0" y="0"/>
            <a:chExt cx="781050" cy="1538192"/>
          </a:xfrm>
          <a:solidFill>
            <a:schemeClr val="tx1"/>
          </a:solidFill>
        </p:grpSpPr>
        <p:sp>
          <p:nvSpPr>
            <p:cNvPr id="9" name="Полилиния 8">
              <a:extLst>
                <a:ext uri="{9A22169F-608D-421D-B07A-47D2EBA65CF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B4894D6-7384-430E-9D53-F8213E66CEB8}"/>
                </a:ext>
              </a:extLst>
            </p:cNvPr>
            <p:cNvSpPr/>
            <p:nvPr/>
          </p:nvSpPr>
          <p:spPr>
            <a:xfrm>
              <a:off x="381000" y="4667"/>
              <a:ext cx="19050" cy="1533525"/>
            </a:xfrm>
            <a:custGeom>
              <a:avLst/>
              <a:gdLst/>
              <a:ahLst/>
              <a:cxnLst/>
              <a:rect l="0" t="0" r="r" b="b"/>
              <a:pathLst>
                <a:path w="19050" h="1533525">
                  <a:moveTo>
                    <a:pt x="0" y="0"/>
                  </a:moveTo>
                  <a:lnTo>
                    <a:pt x="19050" y="0"/>
                  </a:lnTo>
                  <a:lnTo>
                    <a:pt x="19050" y="1533525"/>
                  </a:lnTo>
                  <a:lnTo>
                    <a:pt x="0" y="1533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0" name="Полилиния 9">
              <a:extLst>
                <a:ext uri="{F54F4B1E-D995-48FD-95E5-3BA8118FF058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9CD49E-B84A-400B-8CEF-5A1713E77466}"/>
                </a:ext>
              </a:extLst>
            </p:cNvPr>
            <p:cNvSpPr/>
            <p:nvPr/>
          </p:nvSpPr>
          <p:spPr>
            <a:xfrm>
              <a:off x="762000" y="5715"/>
              <a:ext cx="19050" cy="771525"/>
            </a:xfrm>
            <a:custGeom>
              <a:avLst/>
              <a:gdLst/>
              <a:ahLst/>
              <a:cxnLst/>
              <a:rect l="0" t="0" r="r" b="b"/>
              <a:pathLst>
                <a:path w="19050" h="771525">
                  <a:moveTo>
                    <a:pt x="0" y="0"/>
                  </a:moveTo>
                  <a:lnTo>
                    <a:pt x="19050" y="0"/>
                  </a:lnTo>
                  <a:lnTo>
                    <a:pt x="19050" y="771525"/>
                  </a:lnTo>
                  <a:lnTo>
                    <a:pt x="0" y="771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1" name="Полилиния 10">
              <a:extLst>
                <a:ext uri="{BFCBE80A-38E3-471B-920E-3F1FB29419C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A20ED2A-1A8E-499D-BF39-06F4203CD073}"/>
                </a:ext>
              </a:extLst>
            </p:cNvPr>
            <p:cNvSpPr/>
            <p:nvPr/>
          </p:nvSpPr>
          <p:spPr>
            <a:xfrm>
              <a:off x="381000" y="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2" name="Полилиния 11">
              <a:extLst>
                <a:ext uri="{30626D21-43D3-40D8-811D-8FA458AE0F8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3D8934-AC08-4291-B38A-4B4D52F3A9D9}"/>
                </a:ext>
              </a:extLst>
            </p:cNvPr>
            <p:cNvSpPr/>
            <p:nvPr/>
          </p:nvSpPr>
          <p:spPr>
            <a:xfrm>
              <a:off x="0" y="38100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</p:grpSp>
    </p:spTree>
    <p:extLst>
      <p:ext uri="{F479E035-139F-4D2D-B327-0573DFEF695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Text,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D9517E2-4E5C-4B1C-8710-5DF3BB25C49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D8B109C-2298-474F-A82C-B6E3CB898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1B07DF72-BB7C-4D1F-A275-D15561B5C4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285E1A-F8E4-493F-8334-F9A56DACF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5027" y="1474787"/>
            <a:ext cx="1723499" cy="2074863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Content Placeholder 2">
            <a:extLst>
              <a:ext uri="{C042CB1B-EBBD-4064-9C28-1CE47249B52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7C53FF0-6B10-4820-800A-E19AF71B6F2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62000" y="3810000"/>
            <a:ext cx="1847850" cy="52387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lvl="0" indent="0" algn="ctr">
              <a:buNone/>
              <a:defRPr lang="en-US" sz="1200" dirty="0"/>
            </a:lvl1pPr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2">
            <a:extLst>
              <a:ext uri="{0BE75310-8FF1-4D0D-A740-1E6F9A6C208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B76EE07-AD94-47EF-ADAE-4B9A64A651A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835275" y="1474786"/>
            <a:ext cx="3459670" cy="2074863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Content Placeholder 2">
            <a:extLst>
              <a:ext uri="{169FE864-DA36-4CA7-A460-48C3970522E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E03FFA-6882-4189-88C7-80DEC14EC8C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2777561" y="3810000"/>
            <a:ext cx="3577708" cy="52387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lvl="0" indent="0" algn="ctr">
              <a:buNone/>
              <a:defRPr lang="en-US" sz="1200" dirty="0"/>
            </a:lvl1pPr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2">
            <a:extLst>
              <a:ext uri="{364C2F35-BEE1-46BE-B479-E86581D8393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8DA9ABF-8DCA-4C45-884C-797DDA1B2FCF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581774" y="1474787"/>
            <a:ext cx="1724025" cy="2074863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Content Placeholder 2">
            <a:extLst>
              <a:ext uri="{0AE05F4A-C8E3-4C31-85DE-016F6EA28D7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EC33D0-8A1B-4D70-9E6A-FE18E631845D}"/>
              </a:ext>
            </a:extLst>
          </p:cNvPr>
          <p:cNvSpPr>
            <a:spLocks noGrp="1"/>
          </p:cNvSpPr>
          <p:nvPr>
            <p:ph type="body" idx="6"/>
          </p:nvPr>
        </p:nvSpPr>
        <p:spPr>
          <a:xfrm>
            <a:off x="6496050" y="3810000"/>
            <a:ext cx="1882775" cy="52387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lvl="0" indent="0" algn="ctr">
              <a:buNone/>
              <a:defRPr lang="en-US" sz="1200" dirty="0"/>
            </a:lvl1pPr>
            <a:lvl2pPr lvl="1"/>
            <a:lvl3pPr lvl="2"/>
            <a:lvl4pPr lvl="3"/>
            <a:lvl5pPr lvl="4"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4">
            <a:extLst>
              <a:ext uri="{D38A9520-ADAD-4D00-BFF1-9896D8E0404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B90862-A68C-4634-965C-949B6B73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10" name="Footer Placeholder 3">
            <a:extLst>
              <a:ext uri="{3B5862E3-C4D7-4056-973D-114186ECFA1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51B5EA7-CCB1-4DAB-BE7F-2DE5A9CA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11" name="Date Placeholder 1">
            <a:extLst>
              <a:ext uri="{B3674F58-4361-4C41-AD43-045D7126A8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8C5039-C5B4-4C04-A079-B6E02F04D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12" name="Группа 11">
            <a:extLst>
              <a:ext uri="{F51E9989-4C3D-4338-89F3-E2D5A4EFA69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8723119-C2BE-4041-B987-71E01173E84D}"/>
              </a:ext>
            </a:extLst>
          </p:cNvPr>
          <p:cNvGrpSpPr>
            <a:grpSpLocks noChangeAspect="1"/>
          </p:cNvGrpSpPr>
          <p:nvPr/>
        </p:nvGrpSpPr>
        <p:grpSpPr>
          <a:xfrm>
            <a:off x="8594969" y="9934"/>
            <a:ext cx="542610" cy="797480"/>
            <a:chOff x="0" y="0"/>
            <a:chExt cx="627030" cy="919162"/>
          </a:xfrm>
          <a:solidFill>
            <a:schemeClr val="tx1"/>
          </a:solidFill>
        </p:grpSpPr>
        <p:sp>
          <p:nvSpPr>
            <p:cNvPr id="13" name="Полилиния 12">
              <a:extLst>
                <a:ext uri="{B4828A4E-CD68-4232-90C9-54A09863202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39321E3-1BC1-4C2D-8321-33EE74BA22FF}"/>
                </a:ext>
              </a:extLst>
            </p:cNvPr>
            <p:cNvSpPr/>
            <p:nvPr/>
          </p:nvSpPr>
          <p:spPr>
            <a:xfrm>
              <a:off x="304800" y="0"/>
              <a:ext cx="19050" cy="919162"/>
            </a:xfrm>
            <a:custGeom>
              <a:avLst/>
              <a:gdLst/>
              <a:ahLst/>
              <a:cxnLst/>
              <a:rect l="0" t="0" r="r" b="b"/>
              <a:pathLst>
                <a:path w="19050" h="919163">
                  <a:moveTo>
                    <a:pt x="0" y="0"/>
                  </a:moveTo>
                  <a:lnTo>
                    <a:pt x="19050" y="0"/>
                  </a:lnTo>
                  <a:lnTo>
                    <a:pt x="19050" y="919163"/>
                  </a:lnTo>
                  <a:lnTo>
                    <a:pt x="0" y="919163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4" name="Полилиния 13">
              <a:extLst>
                <a:ext uri="{4C2E8817-1E2F-4EEF-A485-9F87EB9E973A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EF1C5D5-9469-4F95-8721-9B05ECE26227}"/>
                </a:ext>
              </a:extLst>
            </p:cNvPr>
            <p:cNvSpPr/>
            <p:nvPr/>
          </p:nvSpPr>
          <p:spPr>
            <a:xfrm>
              <a:off x="0" y="0"/>
              <a:ext cx="19050" cy="619125"/>
            </a:xfrm>
            <a:custGeom>
              <a:avLst/>
              <a:gdLst/>
              <a:ahLst/>
              <a:cxnLst/>
              <a:rect l="0" t="0" r="r" b="b"/>
              <a:pathLst>
                <a:path w="19050" h="619125">
                  <a:moveTo>
                    <a:pt x="0" y="0"/>
                  </a:moveTo>
                  <a:lnTo>
                    <a:pt x="19050" y="0"/>
                  </a:lnTo>
                  <a:lnTo>
                    <a:pt x="19050" y="619125"/>
                  </a:lnTo>
                  <a:lnTo>
                    <a:pt x="0" y="6191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5" name="Полилиния 14">
              <a:extLst>
                <a:ext uri="{D16A7C04-CEEF-4BD2-A834-0ADF74931FF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8CEE2D1-7851-4748-9D60-DB4535E7ECFC}"/>
                </a:ext>
              </a:extLst>
            </p:cNvPr>
            <p:cNvSpPr/>
            <p:nvPr/>
          </p:nvSpPr>
          <p:spPr>
            <a:xfrm>
              <a:off x="0" y="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6" name="Полилиния 15">
              <a:extLst>
                <a:ext uri="{637DFD21-A32C-4A2C-97BB-7487A061D5BF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7BA7CF6-74F5-49B8-B0A5-076DA34A72EC}"/>
                </a:ext>
              </a:extLst>
            </p:cNvPr>
            <p:cNvSpPr/>
            <p:nvPr/>
          </p:nvSpPr>
          <p:spPr>
            <a:xfrm>
              <a:off x="303180" y="304800"/>
              <a:ext cx="323850" cy="323850"/>
            </a:xfrm>
            <a:custGeom>
              <a:avLst/>
              <a:gdLst/>
              <a:ahLst/>
              <a:cxnLst/>
              <a:rect l="0" t="0" r="r" b="b"/>
              <a:pathLst>
                <a:path w="323850" h="323850">
                  <a:moveTo>
                    <a:pt x="323850" y="323850"/>
                  </a:moveTo>
                  <a:lnTo>
                    <a:pt x="0" y="323850"/>
                  </a:lnTo>
                  <a:lnTo>
                    <a:pt x="0" y="0"/>
                  </a:lnTo>
                  <a:lnTo>
                    <a:pt x="323850" y="0"/>
                  </a:lnTo>
                  <a:lnTo>
                    <a:pt x="323850" y="323850"/>
                  </a:lnTo>
                  <a:close/>
                  <a:moveTo>
                    <a:pt x="19050" y="304800"/>
                  </a:moveTo>
                  <a:lnTo>
                    <a:pt x="304800" y="304800"/>
                  </a:lnTo>
                  <a:lnTo>
                    <a:pt x="304800" y="19050"/>
                  </a:lnTo>
                  <a:lnTo>
                    <a:pt x="19050" y="19050"/>
                  </a:lnTo>
                  <a:lnTo>
                    <a:pt x="19050" y="304800"/>
                  </a:lnTo>
                  <a:close/>
                </a:path>
              </a:pathLst>
            </a:custGeom>
            <a:grpFill/>
            <a:ln/>
          </p:spPr>
        </p:sp>
      </p:grpSp>
      <p:grpSp>
        <p:nvGrpSpPr>
          <p:cNvPr id="17" name="Группа 16">
            <a:extLst>
              <a:ext uri="{FC1F85A8-DBA0-4ECF-B91D-5E2D73A6D69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A09AACA-9953-43EA-8B59-26B163321CE7}"/>
              </a:ext>
            </a:extLst>
          </p:cNvPr>
          <p:cNvGrpSpPr>
            <a:grpSpLocks noChangeAspect="1"/>
          </p:cNvGrpSpPr>
          <p:nvPr/>
        </p:nvGrpSpPr>
        <p:grpSpPr>
          <a:xfrm>
            <a:off x="21983" y="4333875"/>
            <a:ext cx="1324956" cy="794975"/>
            <a:chOff x="9525" y="9525"/>
            <a:chExt cx="1524000" cy="914400"/>
          </a:xfrm>
          <a:noFill/>
        </p:grpSpPr>
        <p:sp>
          <p:nvSpPr>
            <p:cNvPr id="18" name="Полилиния 17">
              <a:extLst>
                <a:ext uri="{0A35B113-52C6-462E-8133-4BCCA4256EA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302C84B-79CE-4686-B134-F7778E2C5239}"/>
                </a:ext>
              </a:extLst>
            </p:cNvPr>
            <p:cNvSpPr/>
            <p:nvPr/>
          </p:nvSpPr>
          <p:spPr>
            <a:xfrm>
              <a:off x="9525" y="95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9" name="Полилиния 18">
              <a:extLst>
                <a:ext uri="{CE222FDD-CA71-4931-A096-661C593B561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2D2137-A4BE-4367-BA6E-8ABAE58D123B}"/>
                </a:ext>
              </a:extLst>
            </p:cNvPr>
            <p:cNvSpPr/>
            <p:nvPr/>
          </p:nvSpPr>
          <p:spPr>
            <a:xfrm>
              <a:off x="3143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20" name="Полилиния 19">
              <a:extLst>
                <a:ext uri="{342CCC04-A04A-43EB-8EFA-066A08FEF60D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855204-BE1B-4EE1-92B1-64EC3252D400}"/>
                </a:ext>
              </a:extLst>
            </p:cNvPr>
            <p:cNvSpPr/>
            <p:nvPr/>
          </p:nvSpPr>
          <p:spPr>
            <a:xfrm>
              <a:off x="314325" y="3143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21" name="Полилиния 20">
              <a:extLst>
                <a:ext uri="{C2C8A8E9-103E-47D1-B414-358E613B05A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81C8A94-06EF-4B13-9F6E-E7476FD61033}"/>
                </a:ext>
              </a:extLst>
            </p:cNvPr>
            <p:cNvSpPr/>
            <p:nvPr/>
          </p:nvSpPr>
          <p:spPr>
            <a:xfrm>
              <a:off x="923925" y="311943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22" name="Полилиния 21">
              <a:extLst>
                <a:ext uri="{C03A774B-EED5-43F7-81C9-1FDCBBBE0B04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96F74EE-4807-4C65-AE46-D05FDB03484E}"/>
                </a:ext>
              </a:extLst>
            </p:cNvPr>
            <p:cNvSpPr/>
            <p:nvPr/>
          </p:nvSpPr>
          <p:spPr>
            <a:xfrm>
              <a:off x="12287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23" name="Полилиния 22">
              <a:extLst>
                <a:ext uri="{32F42891-8577-4007-AACF-63606E6B548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80F078B-CD85-4613-BC9A-C7450F95F19F}"/>
                </a:ext>
              </a:extLst>
            </p:cNvPr>
            <p:cNvSpPr/>
            <p:nvPr/>
          </p:nvSpPr>
          <p:spPr>
            <a:xfrm>
              <a:off x="619125" y="619125"/>
              <a:ext cx="304800" cy="0"/>
            </a:xfrm>
            <a:custGeom>
              <a:avLst/>
              <a:gdLst/>
              <a:ahLst/>
              <a:cxnLst/>
              <a:rect l="0" t="0" r="r" b="b"/>
              <a:pathLst>
                <a:path w="304800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</p:grpSp>
    </p:spTree>
    <p:custDataLst>
      <p:tags r:id="rId1"/>
    </p:custDataLst>
    <p:extLst>
      <p:ext uri="{EC46F4D3-C98F-4C8A-8245-53254D6F5B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BB733CAF-3ACC-482F-BC2D-198529C8FD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779BE34-1BA5-4CE6-8C5E-A104016D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7A3EE1D7-67E5-4FB8-B9B8-5FDBA56557E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909B37-99C3-4AEC-B13E-0E040DCB4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2000" y="1371600"/>
            <a:ext cx="1809750" cy="3304070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2">
            <a:extLst>
              <a:ext uri="{2CB78126-3095-4468-A986-E73D8C50CAD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24B55B-F98F-4589-B722-E66601A427DB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2684754" y="1371600"/>
            <a:ext cx="1809750" cy="3304070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2">
            <a:extLst>
              <a:ext uri="{CE892314-98A0-4FB3-B955-37DBA78D8C4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F94D1C-664F-4750-B5B6-743FB444B6C6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607509" y="1371600"/>
            <a:ext cx="1809750" cy="3305175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2">
            <a:extLst>
              <a:ext uri="{58125B26-6EA7-46BE-B614-ACEF2048C0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78F42F2-7D9F-446A-BB32-3ADFF304667D}"/>
              </a:ext>
            </a:extLst>
          </p:cNvPr>
          <p:cNvSpPr>
            <a:spLocks noGrp="1"/>
          </p:cNvSpPr>
          <p:nvPr>
            <p:ph type="pic" idx="4"/>
          </p:nvPr>
        </p:nvSpPr>
        <p:spPr>
          <a:xfrm>
            <a:off x="6530263" y="1371600"/>
            <a:ext cx="1809750" cy="3305175"/>
          </a:xfrm>
          <a:solidFill>
            <a:srgbClr val="CCAF8F"/>
          </a:solidFill>
          <a:ln w="38100">
            <a:noFill/>
            <a:miter lim="800000"/>
          </a:ln>
        </p:spPr>
        <p:txBody>
          <a:bodyPr rtlCol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Slide Number Placeholder 4">
            <a:extLst>
              <a:ext uri="{24E33481-E39B-416A-8F47-A0A0F72F0AF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8E1660-5F1A-4D95-BB8C-372FD7720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r>
              <a:rPr lang="en-US" dirty="0"/>
              <a:t>&lt;#&gt;</a:t>
            </a:r>
          </a:p>
        </p:txBody>
      </p:sp>
      <p:sp>
        <p:nvSpPr>
          <p:cNvPr id="8" name="Footer Placeholder 3">
            <a:extLst>
              <a:ext uri="{65E2F7BF-0B4E-475B-80C0-BF9F1A360D5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653269B-818C-4F60-B112-1A92B648C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en-US" dirty="0"/>
              <a:t>Footer</a:t>
            </a:r>
          </a:p>
        </p:txBody>
      </p:sp>
      <p:sp>
        <p:nvSpPr>
          <p:cNvPr id="9" name="Date Placeholder 1">
            <a:extLst>
              <a:ext uri="{AED17B87-E086-4321-B862-07FE85F822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C86474F-E5F7-427E-B0F3-FBAD19F6C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dirty="0"/>
              <a:t>Date</a:t>
            </a:r>
          </a:p>
        </p:txBody>
      </p:sp>
      <p:grpSp>
        <p:nvGrpSpPr>
          <p:cNvPr id="10" name="Группа 9">
            <a:extLst>
              <a:ext uri="{AEE89F79-BA2A-404E-9D31-DA1A640DAF8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530B49-6D48-402D-9BDF-C31664BCE7BD}"/>
              </a:ext>
            </a:extLst>
          </p:cNvPr>
          <p:cNvGrpSpPr/>
          <p:nvPr/>
        </p:nvGrpSpPr>
        <p:grpSpPr>
          <a:xfrm rot="10800000">
            <a:off x="29298" y="21974"/>
            <a:ext cx="914400" cy="914400"/>
            <a:chOff x="9525" y="9525"/>
            <a:chExt cx="914400" cy="914400"/>
          </a:xfrm>
          <a:noFill/>
        </p:grpSpPr>
        <p:sp>
          <p:nvSpPr>
            <p:cNvPr id="11" name="Полилиния 10">
              <a:extLst>
                <a:ext uri="{963A5920-8BB8-4BAE-8391-7A99E93F005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ACEBD8A-CC55-4312-8703-885D6884F5C8}"/>
                </a:ext>
              </a:extLst>
            </p:cNvPr>
            <p:cNvSpPr/>
            <p:nvPr/>
          </p:nvSpPr>
          <p:spPr>
            <a:xfrm>
              <a:off x="619125" y="95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2" name="Полилиния 11">
              <a:extLst>
                <a:ext uri="{31E6EBA5-903C-430C-BA43-89C046A6B71C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240D6D-8E0C-4A9A-B873-640083100B27}"/>
                </a:ext>
              </a:extLst>
            </p:cNvPr>
            <p:cNvSpPr/>
            <p:nvPr/>
          </p:nvSpPr>
          <p:spPr>
            <a:xfrm>
              <a:off x="3143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3" name="Полилиния 12">
              <a:extLst>
                <a:ext uri="{8ED22E74-86A4-4B36-96FC-AD9238BD012B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F64F431-0F22-46EC-871B-908B6CF28799}"/>
                </a:ext>
              </a:extLst>
            </p:cNvPr>
            <p:cNvSpPr/>
            <p:nvPr/>
          </p:nvSpPr>
          <p:spPr>
            <a:xfrm>
              <a:off x="314325" y="3143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  <p:sp>
          <p:nvSpPr>
            <p:cNvPr id="14" name="Полилиния 13">
              <a:extLst>
                <a:ext uri="{01C23156-9BF1-4F20-9349-D4181989F1E1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D4BFE05-6EEB-43FD-9134-835434E84B72}"/>
                </a:ext>
              </a:extLst>
            </p:cNvPr>
            <p:cNvSpPr/>
            <p:nvPr/>
          </p:nvSpPr>
          <p:spPr>
            <a:xfrm>
              <a:off x="9525" y="619125"/>
              <a:ext cx="304800" cy="304800"/>
            </a:xfrm>
            <a:custGeom>
              <a:avLst/>
              <a:gdLst/>
              <a:ahLst/>
              <a:cxnLst/>
              <a:rect l="0" t="0" r="r" b="b"/>
              <a:pathLst>
                <a:path w="304800" h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0000">
                  <a:alpha val="100000"/>
                </a:srgbClr>
              </a:solidFill>
            </a:ln>
          </p:spPr>
        </p:sp>
      </p:grpSp>
      <p:grpSp>
        <p:nvGrpSpPr>
          <p:cNvPr id="15" name="Группа 14">
            <a:extLst>
              <a:ext uri="{736FC871-7406-4436-BCA6-FF2B8741CAA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1F3D72D-C30D-457A-94D9-53BD637A51AE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8497595" y="3884809"/>
            <a:ext cx="638175" cy="1256823"/>
            <a:chOff x="0" y="0"/>
            <a:chExt cx="781050" cy="1538192"/>
          </a:xfrm>
          <a:solidFill>
            <a:schemeClr val="tx1"/>
          </a:solidFill>
        </p:grpSpPr>
        <p:sp>
          <p:nvSpPr>
            <p:cNvPr id="16" name="Полилиния 15">
              <a:extLst>
                <a:ext uri="{2DB78889-55B5-4813-AEBD-9ED9010D8010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CAC3FF2-4881-4C96-B982-71DB03933379}"/>
                </a:ext>
              </a:extLst>
            </p:cNvPr>
            <p:cNvSpPr/>
            <p:nvPr/>
          </p:nvSpPr>
          <p:spPr>
            <a:xfrm>
              <a:off x="381000" y="4667"/>
              <a:ext cx="19050" cy="1533525"/>
            </a:xfrm>
            <a:custGeom>
              <a:avLst/>
              <a:gdLst/>
              <a:ahLst/>
              <a:cxnLst/>
              <a:rect l="0" t="0" r="r" b="b"/>
              <a:pathLst>
                <a:path w="19050" h="1533525">
                  <a:moveTo>
                    <a:pt x="0" y="0"/>
                  </a:moveTo>
                  <a:lnTo>
                    <a:pt x="19050" y="0"/>
                  </a:lnTo>
                  <a:lnTo>
                    <a:pt x="19050" y="1533525"/>
                  </a:lnTo>
                  <a:lnTo>
                    <a:pt x="0" y="1533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7" name="Полилиния 16">
              <a:extLst>
                <a:ext uri="{205907F2-3656-48C9-A73C-F21C793B40AE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993C491-7714-48FF-B950-9A78517AE580}"/>
                </a:ext>
              </a:extLst>
            </p:cNvPr>
            <p:cNvSpPr/>
            <p:nvPr/>
          </p:nvSpPr>
          <p:spPr>
            <a:xfrm>
              <a:off x="762000" y="5715"/>
              <a:ext cx="19050" cy="771525"/>
            </a:xfrm>
            <a:custGeom>
              <a:avLst/>
              <a:gdLst/>
              <a:ahLst/>
              <a:cxnLst/>
              <a:rect l="0" t="0" r="r" b="b"/>
              <a:pathLst>
                <a:path w="19050" h="771525">
                  <a:moveTo>
                    <a:pt x="0" y="0"/>
                  </a:moveTo>
                  <a:lnTo>
                    <a:pt x="19050" y="0"/>
                  </a:lnTo>
                  <a:lnTo>
                    <a:pt x="19050" y="771525"/>
                  </a:lnTo>
                  <a:lnTo>
                    <a:pt x="0" y="771525"/>
                  </a:lnTo>
                  <a:lnTo>
                    <a:pt x="0" y="0"/>
                  </a:lnTo>
                </a:path>
              </a:pathLst>
            </a:custGeom>
            <a:grpFill/>
            <a:ln/>
          </p:spPr>
        </p:sp>
        <p:sp>
          <p:nvSpPr>
            <p:cNvPr id="18" name="Полилиния 17">
              <a:extLst>
                <a:ext uri="{7B98000A-BAEA-45B5-BAAA-360B7841B623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BA377C-C744-49B9-B458-AF3F3B6F840E}"/>
                </a:ext>
              </a:extLst>
            </p:cNvPr>
            <p:cNvSpPr/>
            <p:nvPr/>
          </p:nvSpPr>
          <p:spPr>
            <a:xfrm>
              <a:off x="381000" y="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  <p:sp>
          <p:nvSpPr>
            <p:cNvPr id="19" name="Полилиния 18">
              <a:extLst>
                <a:ext uri="{C894A03D-695D-4574-BF62-4336CEA416D5}">
  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1BA14D6-125A-488B-90A5-1CAEABEF1A07}"/>
                </a:ext>
              </a:extLst>
            </p:cNvPr>
            <p:cNvSpPr/>
            <p:nvPr/>
          </p:nvSpPr>
          <p:spPr>
            <a:xfrm>
              <a:off x="0" y="381000"/>
              <a:ext cx="400050" cy="400050"/>
            </a:xfrm>
            <a:custGeom>
              <a:avLst/>
              <a:gdLst/>
              <a:ahLst/>
              <a:cxnLst/>
              <a:rect l="0" t="0" r="r" b="b"/>
              <a:pathLst>
                <a:path w="400050" h="400050">
                  <a:moveTo>
                    <a:pt x="400050" y="400050"/>
                  </a:moveTo>
                  <a:lnTo>
                    <a:pt x="0" y="400050"/>
                  </a:lnTo>
                  <a:lnTo>
                    <a:pt x="0" y="0"/>
                  </a:lnTo>
                  <a:lnTo>
                    <a:pt x="400050" y="0"/>
                  </a:lnTo>
                  <a:lnTo>
                    <a:pt x="400050" y="400050"/>
                  </a:lnTo>
                  <a:close/>
                  <a:moveTo>
                    <a:pt x="19050" y="381000"/>
                  </a:moveTo>
                  <a:lnTo>
                    <a:pt x="381000" y="381000"/>
                  </a:lnTo>
                  <a:lnTo>
                    <a:pt x="381000" y="19050"/>
                  </a:lnTo>
                  <a:lnTo>
                    <a:pt x="19050" y="19050"/>
                  </a:lnTo>
                  <a:lnTo>
                    <a:pt x="19050" y="381000"/>
                  </a:lnTo>
                  <a:close/>
                </a:path>
              </a:pathLst>
            </a:custGeom>
            <a:grpFill/>
            <a:ln/>
          </p:spPr>
        </p:sp>
      </p:grpSp>
    </p:spTree>
    <p:custDataLst>
      <p:tags r:id="rId1"/>
    </p:custDataLst>
    <p:extLst>
      <p:ext uri="{D5B4856B-D5F0-42F8-A2A4-17A75310B93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7B679D91-96B1-4552-A791-5D8DE3342CF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834615E-27C1-4BB6-87E5-E2D410FE2144}"/>
              </a:ext>
            </a:extLst>
          </p:cNvPr>
          <p:cNvPicPr>
            <a:picLocks noSelect="1"/>
          </p:cNvPicPr>
          <p:nvPr>
            <p:custDataLst>
              <p:tags r:id="rId14"/>
            </p:custDataLst>
          </p:nvPr>
        </p:nvPicPr>
        <p:blipFill>
          <a:blip r:embed="rId15" cstate="print"/>
          <a:srcRect l="530"/>
          <a:stretch>
            <a:fillRect/>
          </a:stretch>
        </p:blipFill>
        <p:spPr>
          <a:xfrm rot="5400000">
            <a:off x="2000250" y="-1997640"/>
            <a:ext cx="5143500" cy="9144000"/>
          </a:xfrm>
          <a:prstGeom prst="rect">
            <a:avLst/>
          </a:prstGeom>
          <a:noFill/>
        </p:spPr>
      </p:pic>
      <p:sp>
        <p:nvSpPr>
          <p:cNvPr id="3" name="Title Placeholder 1">
            <a:extLst>
              <a:ext uri="{0D2D8371-C88D-4901-80EF-ED3B7E6563B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EE0ED9-71CE-4437-A1BD-96EA9D396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49045"/>
            <a:ext cx="7620000" cy="857250"/>
          </a:xfrm>
          <a:prstGeom prst="rect">
            <a:avLst/>
          </a:prstGeom>
        </p:spPr>
        <p:txBody>
          <a:bodyPr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8D0929E7-6694-411D-9324-932FD346BBE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A9A0BE5-EDF6-4A76-8231-5AB45112F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428750"/>
            <a:ext cx="7620000" cy="3048000"/>
          </a:xfrm>
          <a:prstGeom prst="rect">
            <a:avLst/>
          </a:prstGeom>
        </p:spPr>
        <p:txBody>
          <a:bodyPr lIns="91440" tIns="9360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D3149EC6-B87E-41F5-9B9C-5D93241E32C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216EC6-8E85-468D-8F05-448E193FA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67815" y="4695033"/>
            <a:ext cx="613018" cy="285750"/>
          </a:xfrm>
          <a:prstGeom prst="rect">
            <a:avLst/>
          </a:prstGeom>
        </p:spPr>
        <p:txBody>
          <a:bodyPr lIns="91440" tIns="45720" rIns="91440" bIns="45720" rtlCol="0" anchor="ctr"/>
          <a:lstStyle>
            <a:lvl1pPr lvl="0" algn="r">
              <a:defRPr lang="en-US" sz="600" b="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6" name="Footer Placeholder 4">
            <a:extLst>
              <a:ext uri="{6EB43827-2AA6-4164-BB62-36126D16A0D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FC3E460-5D28-4DD1-AE86-37571B3A5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550" y="4686300"/>
            <a:ext cx="5181600" cy="285750"/>
          </a:xfrm>
          <a:prstGeom prst="rect">
            <a:avLst/>
          </a:prstGeom>
        </p:spPr>
        <p:txBody>
          <a:bodyPr lIns="91440" tIns="45720" rIns="91440" bIns="45720" rtlCol="0" anchor="ctr"/>
          <a:lstStyle>
            <a:lvl1pPr lvl="0" algn="ctr">
              <a:defRPr lang="en-US" sz="600" b="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7" name="Date Placeholder 3">
            <a:extLst>
              <a:ext uri="{07654FD5-B246-4BB2-BA06-0231030A8E3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7F3A9BD-A4AF-4749-8A57-CDACA9EF42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695033"/>
            <a:ext cx="1639570" cy="285750"/>
          </a:xfrm>
          <a:prstGeom prst="rect">
            <a:avLst/>
          </a:prstGeom>
        </p:spPr>
        <p:txBody>
          <a:bodyPr lIns="91440" tIns="45720" rIns="91440" bIns="45720" rtlCol="0" anchor="ctr"/>
          <a:lstStyle>
            <a:lvl1pPr lvl="0" algn="l">
              <a:defRPr lang="en-US" sz="600" b="0" i="0" dirty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ftr="0" dt="0"/>
  <p:txStyles>
    <p:titleStyle>
      <a:lvl1pPr lvl="0" indent="0" algn="l" rtl="0">
        <a:lnSpc>
          <a:spcPct val="100000"/>
        </a:lnSpc>
        <a:spcBef>
          <a:spcPct val="0"/>
        </a:spcBef>
        <a:buNone/>
        <a:defRPr lang="en-US" sz="2800" b="1" i="0" dirty="0">
          <a:solidFill>
            <a:schemeClr val="tx1"/>
          </a:solidFill>
          <a:latin typeface="Zoho Puvi-demi_bold"/>
        </a:defRPr>
      </a:lvl1pPr>
    </p:titleStyle>
    <p:bodyStyle>
      <a:lvl1pPr marL="342900" lvl="0" indent="-342900" algn="l" rtl="0">
        <a:spcBef>
          <a:spcPts val="1200"/>
        </a:spcBef>
        <a:buChar char=""/>
        <a:defRPr lang="en-US" sz="1600" b="0" i="0" dirty="0">
          <a:solidFill>
            <a:schemeClr val="tx1"/>
          </a:solidFill>
          <a:latin typeface="+mn-lt"/>
        </a:defRPr>
      </a:lvl1pPr>
      <a:lvl2pPr marL="742950" lvl="1" indent="-285750" algn="l" rtl="0">
        <a:spcBef>
          <a:spcPts val="300"/>
        </a:spcBef>
        <a:buChar char=""/>
        <a:defRPr lang="en-US" sz="1400" b="0" i="0" dirty="0">
          <a:solidFill>
            <a:schemeClr val="tx1"/>
          </a:solidFill>
          <a:latin typeface="+mn-lt"/>
        </a:defRPr>
      </a:lvl2pPr>
      <a:lvl3pPr marL="1143000" lvl="2" indent="-228600" algn="l" rtl="0">
        <a:spcBef>
          <a:spcPts val="300"/>
        </a:spcBef>
        <a:buChar char=""/>
        <a:defRPr lang="en-US" sz="1200" b="0" i="0" dirty="0">
          <a:solidFill>
            <a:schemeClr val="tx1"/>
          </a:solidFill>
          <a:latin typeface="+mn-lt"/>
        </a:defRPr>
      </a:lvl3pPr>
      <a:lvl4pPr marL="1600200" lvl="3" indent="-228600" algn="l" rtl="0">
        <a:spcBef>
          <a:spcPts val="300"/>
        </a:spcBef>
        <a:buChar char=""/>
        <a:defRPr lang="en-US" sz="1000" b="0" i="0" dirty="0">
          <a:solidFill>
            <a:schemeClr val="tx1"/>
          </a:solidFill>
          <a:latin typeface="+mn-lt"/>
        </a:defRPr>
      </a:lvl4pPr>
      <a:lvl5pPr marL="2057400" lvl="4" indent="-228600" algn="l" rtl="0">
        <a:spcBef>
          <a:spcPts val="300"/>
        </a:spcBef>
        <a:buChar char=""/>
        <a:defRPr lang="en-US" sz="900" b="0" i="0" dirty="0">
          <a:solidFill>
            <a:schemeClr val="tx1"/>
          </a:solidFill>
          <a:latin typeface="+mn-lt"/>
        </a:defRPr>
      </a:lvl5pPr>
      <a:lvl6pPr marL="2514600" lvl="5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6pPr>
      <a:lvl7pPr marL="2971800" lvl="6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7pPr>
      <a:lvl8pPr marL="3429000" lvl="7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8pPr>
      <a:lvl9pPr marL="3886200" lvl="8" indent="-228600" algn="l" rtl="0">
        <a:spcBef>
          <a:spcPct val="20000"/>
        </a:spcBef>
        <a:buChar char="-"/>
        <a:defRPr lang="en-US" sz="900" b="0" i="0" dirty="0">
          <a:solidFill>
            <a:schemeClr val="bg1">
              <a:lumMod val="50000"/>
            </a:schemeClr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172B7DCB-FF85-46CC-8468-C8B6F7CA99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68DF236-C21D-4CB7-9483-93F9D65E0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809750"/>
            <a:ext cx="8433473" cy="1676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sz="3500" dirty="0"/>
              <a:t>«</a:t>
            </a:r>
            <a:r>
              <a:rPr lang="en-US" sz="3500" dirty="0" err="1" smtClean="0"/>
              <a:t>Плавание</a:t>
            </a:r>
            <a:r>
              <a:rPr lang="en-US" sz="3500" dirty="0" smtClean="0"/>
              <a:t>: </a:t>
            </a:r>
            <a:r>
              <a:rPr lang="en-US" sz="3500" dirty="0"/>
              <a:t>биомеханическая модель движений пловца»</a:t>
            </a:r>
          </a:p>
        </p:txBody>
      </p:sp>
      <p:sp>
        <p:nvSpPr>
          <p:cNvPr id="3" name="Subtitle 2">
            <a:extLst>
              <a:ext uri="{804ACDCD-3425-4A72-BCF6-AD4182435CF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2865051-DA87-4A88-8394-E3A343269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0"/>
            <a:ext cx="7010400" cy="17335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r>
              <a:rPr lang="en-US" dirty="0"/>
              <a:t>МИНИСТЕРСТВО СПОРТА РОССИЙСКОЙ ФЕДЕРАЦИИ</a:t>
            </a:r>
          </a:p>
          <a:p>
            <a:r>
              <a:rPr lang="en-US" dirty="0"/>
              <a:t>ФЕДЕРАЛЬНОЕ ГОСУДАРСТВЕННОЕ БЮДЖЕТНОЕ ОБРАЗОВАТЕЛЬНОЕ УЧРЕЖДЕНИЕ ВЫСШЕГО ОБРАЗОВАНИЯ</a:t>
            </a:r>
          </a:p>
          <a:p>
            <a:r>
              <a:rPr lang="en-US" dirty="0"/>
              <a:t>«ВОЛГОГРАДСКАЯ ГОСУДАРСТВЕННАЯ АКАДЕМИЯ</a:t>
            </a:r>
          </a:p>
          <a:p>
            <a:r>
              <a:rPr lang="en-US" dirty="0"/>
              <a:t>ФИЗИЧЕСКОЙ </a:t>
            </a:r>
            <a:r>
              <a:rPr lang="en-US" dirty="0">
                <a:solidFill>
                  <a:schemeClr val="tx1"/>
                </a:solidFill>
              </a:rPr>
              <a:t>КУЛЬТУРЫ»</a:t>
            </a:r>
          </a:p>
        </p:txBody>
      </p:sp>
      <p:sp>
        <p:nvSpPr>
          <p:cNvPr id="4" name="Text Box 3">
            <a:extLst>
              <a:ext uri="{F76A7B00-DAB9-40C5-B784-5C1F8724BD0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E269843-9700-4F18-9D8F-9F8817149EAA}"/>
              </a:ext>
            </a:extLst>
          </p:cNvPr>
          <p:cNvSpPr txBox="1"/>
          <p:nvPr/>
        </p:nvSpPr>
        <p:spPr>
          <a:xfrm>
            <a:off x="5562600" y="3402598"/>
            <a:ext cx="3581400" cy="174090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5250" tIns="47625" rIns="95250" bIns="47625" rtlCol="0" anchor="t">
            <a:spAutoFit/>
          </a:bodyPr>
          <a:lstStyle>
            <a:lvl1pPr marL="0" lvl="0" algn="l" rtl="0">
              <a:defRPr lang="en-US" sz="1800" dirty="0">
                <a:solidFill>
                  <a:schemeClr val="tx1"/>
                </a:solidFill>
                <a:latin typeface="Zoho Puvi"/>
              </a:defRPr>
            </a:lvl1pPr>
            <a:lvl2pPr marL="457200" lvl="1" algn="l" rtl="0">
              <a:defRPr lang="en-US" sz="1800" dirty="0">
                <a:solidFill>
                  <a:schemeClr val="tx1"/>
                </a:solidFill>
                <a:latin typeface="Zoho Puvi"/>
              </a:defRPr>
            </a:lvl2pPr>
            <a:lvl3pPr marL="914400" lvl="2" algn="l" rtl="0">
              <a:defRPr lang="en-US" sz="1800" dirty="0">
                <a:solidFill>
                  <a:schemeClr val="tx1"/>
                </a:solidFill>
                <a:latin typeface="Zoho Puvi"/>
              </a:defRPr>
            </a:lvl3pPr>
            <a:lvl4pPr marL="1371600" lvl="3" algn="l" rtl="0">
              <a:defRPr lang="en-US" sz="1800" dirty="0">
                <a:solidFill>
                  <a:schemeClr val="tx1"/>
                </a:solidFill>
                <a:latin typeface="Zoho Puvi"/>
              </a:defRPr>
            </a:lvl4pPr>
            <a:lvl5pPr marL="1828800" lvl="4" algn="l" rtl="0">
              <a:defRPr lang="en-US" sz="1800" dirty="0">
                <a:solidFill>
                  <a:schemeClr val="tx1"/>
                </a:solidFill>
                <a:latin typeface="Zoho Puvi"/>
              </a:defRPr>
            </a:lvl5pPr>
            <a:lvl6pPr marL="2286000" lvl="5" algn="l" rtl="0">
              <a:defRPr lang="en-US" sz="1800" dirty="0">
                <a:solidFill>
                  <a:schemeClr val="tx1"/>
                </a:solidFill>
                <a:latin typeface="Zoho Puvi"/>
              </a:defRPr>
            </a:lvl6pPr>
            <a:lvl7pPr marL="2743200" lvl="6" algn="l" rtl="0">
              <a:defRPr lang="en-US" sz="1800" dirty="0">
                <a:solidFill>
                  <a:schemeClr val="tx1"/>
                </a:solidFill>
                <a:latin typeface="Zoho Puvi"/>
              </a:defRPr>
            </a:lvl7pPr>
            <a:lvl8pPr marL="3200400" lvl="7" algn="l" rtl="0">
              <a:defRPr lang="en-US" sz="1800" dirty="0">
                <a:solidFill>
                  <a:schemeClr val="tx1"/>
                </a:solidFill>
                <a:latin typeface="Zoho Puvi"/>
              </a:defRPr>
            </a:lvl8pPr>
            <a:lvl9pPr marL="3657600" lvl="8" algn="l" rtl="0">
              <a:defRPr lang="en-US" sz="1800" dirty="0">
                <a:solidFill>
                  <a:schemeClr val="tx1"/>
                </a:solidFill>
                <a:latin typeface="Zoho Puvi"/>
              </a:defRPr>
            </a:lvl9pPr>
          </a:lstStyle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0" dirty="0">
                <a:solidFill>
                  <a:schemeClr val="tx1"/>
                </a:solidFill>
                <a:latin typeface="Zoho Puvi"/>
              </a:rPr>
              <a:t>Выполнила: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0" dirty="0">
                <a:solidFill>
                  <a:schemeClr val="tx1"/>
                </a:solidFill>
                <a:latin typeface="Zoho Puvi"/>
              </a:rPr>
              <a:t>Тарбаева Анастасия Романовна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0" dirty="0">
                <a:solidFill>
                  <a:schemeClr val="tx1"/>
                </a:solidFill>
                <a:latin typeface="Zoho Puvi"/>
              </a:rPr>
              <a:t>группа: 202 Спорт (б)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0" dirty="0">
                <a:solidFill>
                  <a:schemeClr val="tx1"/>
                </a:solidFill>
                <a:latin typeface="Zoho Puvi"/>
              </a:rPr>
              <a:t>Руководитель: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ru-RU" sz="1600" b="0" dirty="0" err="1" smtClean="0">
                <a:solidFill>
                  <a:schemeClr val="tx1"/>
                </a:solidFill>
                <a:latin typeface="Zoho Puvi"/>
              </a:rPr>
              <a:t>Абдрахманова</a:t>
            </a:r>
            <a:r>
              <a:rPr lang="ru-RU" sz="1600" b="0" dirty="0" smtClean="0">
                <a:solidFill>
                  <a:schemeClr val="tx1"/>
                </a:solidFill>
                <a:latin typeface="Zoho Puvi"/>
              </a:rPr>
              <a:t> </a:t>
            </a:r>
            <a:r>
              <a:rPr lang="en-US" sz="1600" b="0" dirty="0" err="1" smtClean="0">
                <a:solidFill>
                  <a:schemeClr val="tx1"/>
                </a:solidFill>
                <a:latin typeface="Zoho Puvi"/>
              </a:rPr>
              <a:t>Ирина</a:t>
            </a:r>
            <a:r>
              <a:rPr lang="en-US" sz="1600" b="0" dirty="0" smtClean="0">
                <a:solidFill>
                  <a:schemeClr val="tx1"/>
                </a:solidFill>
                <a:latin typeface="Zoho Puvi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Zoho Puvi"/>
              </a:rPr>
              <a:t>Владимировна</a:t>
            </a:r>
          </a:p>
        </p:txBody>
      </p:sp>
    </p:spTree>
    <p:extLst>
      <p:ext uri="{4F95A6BD-916B-49C4-A7C3-6DE53C251D3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E89541DE-7D77-4B01-B050-92719883287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B04F054-B948-4C70-BD49-B8EFA5498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45" y="180286"/>
            <a:ext cx="7802055" cy="52727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r>
              <a:rPr lang="en-US" dirty="0"/>
              <a:t>Плавание как биомеханическая система</a:t>
            </a:r>
          </a:p>
        </p:txBody>
      </p:sp>
      <p:sp>
        <p:nvSpPr>
          <p:cNvPr id="4" name="Text Box 3">
            <a:extLst>
              <a:ext uri="{E7DD2F35-D7C4-423E-A0C3-9538E8F3E3D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A7EF82B-8155-48C9-BCE8-CBA837DA740B}"/>
              </a:ext>
            </a:extLst>
          </p:cNvPr>
          <p:cNvSpPr txBox="1"/>
          <p:nvPr/>
        </p:nvSpPr>
        <p:spPr>
          <a:xfrm>
            <a:off x="1963" y="707558"/>
            <a:ext cx="8958018" cy="119607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250" tIns="47625" rIns="95250" bIns="47625" rtlCol="0" anchor="t">
            <a:spAutoFit/>
          </a:bodyPr>
          <a:lstStyle>
            <a:lvl1pPr marL="0" lvl="0" algn="l" rtl="0">
              <a:defRPr lang="en-US" sz="1800" dirty="0">
                <a:solidFill>
                  <a:schemeClr val="tx1"/>
                </a:solidFill>
                <a:latin typeface="Zoho Puvi"/>
              </a:defRPr>
            </a:lvl1pPr>
            <a:lvl2pPr marL="457200" lvl="1" algn="l" rtl="0">
              <a:defRPr lang="en-US" sz="1800" dirty="0">
                <a:solidFill>
                  <a:schemeClr val="tx1"/>
                </a:solidFill>
                <a:latin typeface="Zoho Puvi"/>
              </a:defRPr>
            </a:lvl2pPr>
            <a:lvl3pPr marL="914400" lvl="2" algn="l" rtl="0">
              <a:defRPr lang="en-US" sz="1800" dirty="0">
                <a:solidFill>
                  <a:schemeClr val="tx1"/>
                </a:solidFill>
                <a:latin typeface="Zoho Puvi"/>
              </a:defRPr>
            </a:lvl3pPr>
            <a:lvl4pPr marL="1371600" lvl="3" algn="l" rtl="0">
              <a:defRPr lang="en-US" sz="1800" dirty="0">
                <a:solidFill>
                  <a:schemeClr val="tx1"/>
                </a:solidFill>
                <a:latin typeface="Zoho Puvi"/>
              </a:defRPr>
            </a:lvl4pPr>
            <a:lvl5pPr marL="1828800" lvl="4" algn="l" rtl="0">
              <a:defRPr lang="en-US" sz="1800" dirty="0">
                <a:solidFill>
                  <a:schemeClr val="tx1"/>
                </a:solidFill>
                <a:latin typeface="Zoho Puvi"/>
              </a:defRPr>
            </a:lvl5pPr>
            <a:lvl6pPr marL="2286000" lvl="5" algn="l" rtl="0">
              <a:defRPr lang="en-US" sz="1800" dirty="0">
                <a:solidFill>
                  <a:schemeClr val="tx1"/>
                </a:solidFill>
                <a:latin typeface="Zoho Puvi"/>
              </a:defRPr>
            </a:lvl6pPr>
            <a:lvl7pPr marL="2743200" lvl="6" algn="l" rtl="0">
              <a:defRPr lang="en-US" sz="1800" dirty="0">
                <a:solidFill>
                  <a:schemeClr val="tx1"/>
                </a:solidFill>
                <a:latin typeface="Zoho Puvi"/>
              </a:defRPr>
            </a:lvl7pPr>
            <a:lvl8pPr marL="3200400" lvl="7" algn="l" rtl="0">
              <a:defRPr lang="en-US" sz="1800" dirty="0">
                <a:solidFill>
                  <a:schemeClr val="tx1"/>
                </a:solidFill>
                <a:latin typeface="Zoho Puvi"/>
              </a:defRPr>
            </a:lvl8pPr>
            <a:lvl9pPr marL="3657600" lvl="8" algn="l" rtl="0">
              <a:defRPr lang="en-US" sz="1800" dirty="0">
                <a:solidFill>
                  <a:schemeClr val="tx1"/>
                </a:solidFill>
                <a:latin typeface="Zoho Puvi"/>
              </a:defRPr>
            </a:lvl9pPr>
          </a:lstStyle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Плавание </a:t>
            </a: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— это взаимодействие тела с плотной средой: вода в ~800 раз плотнее воздуха.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Цель модели</a:t>
            </a: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: разложить сложное движение на измеримые параметры и связи между ними.</a:t>
            </a:r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3887692"/>
              </p:ext>
            </p:extLst>
          </p:nvPr>
        </p:nvGraphicFramePr>
        <p:xfrm>
          <a:off x="1066800" y="2114550"/>
          <a:ext cx="7239000" cy="264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Овал 19"/>
          <p:cNvSpPr/>
          <p:nvPr/>
        </p:nvSpPr>
        <p:spPr>
          <a:xfrm>
            <a:off x="3124200" y="2952750"/>
            <a:ext cx="2133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Плавание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CCD3E8F9-48CD-4980-AC1C-6F50E42D704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4BD8D0D-A2F6-427A-A212-D74452A2724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639FC3-F9E2-4089-8C96-E7148D26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238" y="526543"/>
            <a:ext cx="5194362" cy="4685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Основные силы в воде</a:t>
            </a:r>
          </a:p>
        </p:txBody>
      </p:sp>
      <p:sp>
        <p:nvSpPr>
          <p:cNvPr id="3" name="Text Placeholder 3">
            <a:extLst>
              <a:ext uri="{12EC23A0-8D39-4706-ABC4-34AD347F110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2A6D50C-1A75-4E87-B5B6-B2B182D77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455900"/>
            <a:ext cx="2631531" cy="368759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85000" lnSpcReduction="2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Сила тяжести и выталкивающая сила (Архимед) → плавучесть и положение тела.</a:t>
            </a:r>
          </a:p>
          <a:p>
            <a:r>
              <a:rPr lang="en-US" b="1" dirty="0">
                <a:latin typeface="Arial Black" panose="020B0A04020102020204" pitchFamily="34" charset="0"/>
              </a:rPr>
              <a:t>Сопротивление воды: лобовое, волновое, вихревое.</a:t>
            </a:r>
          </a:p>
          <a:p>
            <a:r>
              <a:rPr lang="en-US" b="1" dirty="0">
                <a:latin typeface="Arial Black" panose="020B0A04020102020204" pitchFamily="34" charset="0"/>
              </a:rPr>
              <a:t>Пропульсивная сила: создаётся за счёт гребка и взаимодействия конечностей с водой.</a:t>
            </a:r>
          </a:p>
          <a:p>
            <a:r>
              <a:rPr lang="en-US" b="1" dirty="0">
                <a:latin typeface="Arial Black" panose="020B0A04020102020204" pitchFamily="34" charset="0"/>
              </a:rPr>
              <a:t>Силы трения и инерции.</a:t>
            </a:r>
          </a:p>
        </p:txBody>
      </p:sp>
      <p:pic>
        <p:nvPicPr>
          <p:cNvPr id="4" name="Content Placeholder 2">
            <a:extLst>
              <a:ext uri="{D879D172-037C-44D7-9CB5-A20F58553E2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22E439E-0F0A-4238-9150-B49377718FC2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 cstate="print"/>
          <a:srcRect t="32184" r="-2449" b="39449"/>
          <a:stretch>
            <a:fillRect/>
          </a:stretch>
        </p:blipFill>
        <p:spPr>
          <a:xfrm>
            <a:off x="2631531" y="1504950"/>
            <a:ext cx="6682640" cy="2590800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 Box 4">
            <a:extLst>
              <a:ext uri="{0A99662E-5D06-4135-B94A-BB65463282B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28CB39-7807-4918-90D2-AD8F826D031D}"/>
              </a:ext>
            </a:extLst>
          </p:cNvPr>
          <p:cNvSpPr txBox="1"/>
          <p:nvPr/>
        </p:nvSpPr>
        <p:spPr>
          <a:xfrm>
            <a:off x="2631531" y="4183319"/>
            <a:ext cx="6522966" cy="9236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250" tIns="47625" rIns="95250" bIns="47625" rtlCol="0" anchor="t">
            <a:spAutoFit/>
          </a:bodyPr>
          <a:lstStyle>
            <a:lvl1pPr marL="0" lvl="0" algn="l" rtl="0">
              <a:defRPr lang="en-US" sz="1800" dirty="0">
                <a:solidFill>
                  <a:schemeClr val="tx1"/>
                </a:solidFill>
                <a:latin typeface="Zoho Puvi"/>
              </a:defRPr>
            </a:lvl1pPr>
            <a:lvl2pPr marL="457200" lvl="1" algn="l" rtl="0">
              <a:defRPr lang="en-US" sz="1800" dirty="0">
                <a:solidFill>
                  <a:schemeClr val="tx1"/>
                </a:solidFill>
                <a:latin typeface="Zoho Puvi"/>
              </a:defRPr>
            </a:lvl2pPr>
            <a:lvl3pPr marL="914400" lvl="2" algn="l" rtl="0">
              <a:defRPr lang="en-US" sz="1800" dirty="0">
                <a:solidFill>
                  <a:schemeClr val="tx1"/>
                </a:solidFill>
                <a:latin typeface="Zoho Puvi"/>
              </a:defRPr>
            </a:lvl3pPr>
            <a:lvl4pPr marL="1371600" lvl="3" algn="l" rtl="0">
              <a:defRPr lang="en-US" sz="1800" dirty="0">
                <a:solidFill>
                  <a:schemeClr val="tx1"/>
                </a:solidFill>
                <a:latin typeface="Zoho Puvi"/>
              </a:defRPr>
            </a:lvl4pPr>
            <a:lvl5pPr marL="1828800" lvl="4" algn="l" rtl="0">
              <a:defRPr lang="en-US" sz="1800" dirty="0">
                <a:solidFill>
                  <a:schemeClr val="tx1"/>
                </a:solidFill>
                <a:latin typeface="Zoho Puvi"/>
              </a:defRPr>
            </a:lvl5pPr>
            <a:lvl6pPr marL="2286000" lvl="5" algn="l" rtl="0">
              <a:defRPr lang="en-US" sz="1800" dirty="0">
                <a:solidFill>
                  <a:schemeClr val="tx1"/>
                </a:solidFill>
                <a:latin typeface="Zoho Puvi"/>
              </a:defRPr>
            </a:lvl6pPr>
            <a:lvl7pPr marL="2743200" lvl="6" algn="l" rtl="0">
              <a:defRPr lang="en-US" sz="1800" dirty="0">
                <a:solidFill>
                  <a:schemeClr val="tx1"/>
                </a:solidFill>
                <a:latin typeface="Zoho Puvi"/>
              </a:defRPr>
            </a:lvl7pPr>
            <a:lvl8pPr marL="3200400" lvl="7" algn="l" rtl="0">
              <a:defRPr lang="en-US" sz="1800" dirty="0">
                <a:solidFill>
                  <a:schemeClr val="tx1"/>
                </a:solidFill>
                <a:latin typeface="Zoho Puvi"/>
              </a:defRPr>
            </a:lvl8pPr>
            <a:lvl9pPr marL="3657600" lvl="8" algn="l" rtl="0">
              <a:defRPr lang="en-US" sz="1800" dirty="0">
                <a:solidFill>
                  <a:schemeClr val="tx1"/>
                </a:solidFill>
                <a:latin typeface="Zoho Puvi"/>
              </a:defRPr>
            </a:lvl9pPr>
          </a:lstStyle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Визуализация векторов сил, действующих на пловца (сила тяжести, выталкивающая сила, лобовое сопротивление, пропульсивная сила).</a:t>
            </a:r>
          </a:p>
        </p:txBody>
      </p:sp>
    </p:spTree>
    <p:extLst>
      <p:ext uri="{1483AFF7-7B36-47FE-BCF1-2CDD4761D4F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086ADF21-9BE3-4FF3-BBA7-A6A23689BFA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48314B1-44F7-4C78-84EF-F3B4B70DC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7618"/>
            <a:ext cx="7924800" cy="58963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Кинематика: положение тела и углы</a:t>
            </a:r>
          </a:p>
        </p:txBody>
      </p:sp>
      <p:sp>
        <p:nvSpPr>
          <p:cNvPr id="3" name="Text Placeholder 3">
            <a:extLst>
              <a:ext uri="{D60B7AFB-60C5-4BB0-B664-1CA52321920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4DE295B-96AB-4B8C-8544-AD561C546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76350"/>
            <a:ext cx="4495800" cy="36576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Горизонтальное положение тела минимизирует лобовое сопротивление.</a:t>
            </a:r>
          </a:p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Угол атаки тела: </a:t>
            </a:r>
            <a:r>
              <a:rPr lang="en-US" b="1" dirty="0">
                <a:latin typeface="Arial Black" panose="020B0A04020102020204" pitchFamily="34" charset="0"/>
              </a:rPr>
              <a:t>обычно 3–6° — баланс между подъёмной силой и сопротивлением.</a:t>
            </a:r>
          </a:p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Ключевые углы в суставах: </a:t>
            </a:r>
            <a:r>
              <a:rPr lang="en-US" b="1" dirty="0">
                <a:latin typeface="Arial Black" panose="020B0A04020102020204" pitchFamily="34" charset="0"/>
              </a:rPr>
              <a:t>плечо, локоть, кисть при гребке.</a:t>
            </a:r>
          </a:p>
          <a:p>
            <a:r>
              <a:rPr lang="en-US" b="1" dirty="0">
                <a:latin typeface="Arial Black" panose="020B0A04020102020204" pitchFamily="34" charset="0"/>
              </a:rPr>
              <a:t>Скольжение и «линия тела» как элементы экономии энергии.</a:t>
            </a:r>
          </a:p>
        </p:txBody>
      </p:sp>
      <p:pic>
        <p:nvPicPr>
          <p:cNvPr id="4" name="Content Placeholder 2">
            <a:extLst>
              <a:ext uri="{3F2179BD-2BF5-47B4-AE80-5E6C4DDA5F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6030E08-2406-4308-ACDB-A01F35C6AE22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 cstate="print"/>
          <a:srcRect l="6694" t="4878" r="5855" b="8124"/>
          <a:stretch>
            <a:fillRect/>
          </a:stretch>
        </p:blipFill>
        <p:spPr>
          <a:xfrm>
            <a:off x="4953000" y="857250"/>
            <a:ext cx="4038600" cy="4176690"/>
          </a:xfrm>
          <a:noFill/>
        </p:spPr>
      </p:pic>
    </p:spTree>
    <p:extLst>
      <p:ext uri="{1F380BCD-EFCB-44E0-83E0-FDDA949D486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838DF880-2B0F-4850-9D41-01C4B64190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0760D83-BD17-4E02-9712-00C4D173C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190" y="133350"/>
            <a:ext cx="3150517" cy="60396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Фазы гребка</a:t>
            </a:r>
          </a:p>
        </p:txBody>
      </p:sp>
      <p:sp>
        <p:nvSpPr>
          <p:cNvPr id="3" name="Text Placeholder 3">
            <a:extLst>
              <a:ext uri="{8E127408-A47B-4C0D-A262-EB4215EA895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2A0C75F-D9E8-45E3-8E3B-5A675CFF2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742950"/>
            <a:ext cx="3733800" cy="44005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r>
              <a:rPr lang="en-US" sz="1300" b="1" dirty="0">
                <a:solidFill>
                  <a:srgbClr val="FF0000"/>
                </a:solidFill>
                <a:latin typeface="Arial Black" panose="020B0A04020102020204" pitchFamily="34" charset="0"/>
              </a:rPr>
              <a:t>Фазы гребка в </a:t>
            </a:r>
            <a:r>
              <a:rPr lang="en-US" sz="13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кроле</a:t>
            </a:r>
            <a:r>
              <a:rPr lang="en-US" sz="13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r>
              <a:rPr lang="ru-RU" sz="13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1300" b="1" dirty="0" err="1" smtClean="0">
                <a:latin typeface="Arial Black" panose="020B0A04020102020204" pitchFamily="34" charset="0"/>
              </a:rPr>
              <a:t>Захват</a:t>
            </a:r>
            <a:r>
              <a:rPr lang="en-US" sz="1300" b="1" dirty="0" smtClean="0">
                <a:latin typeface="Arial Black" panose="020B0A04020102020204" pitchFamily="34" charset="0"/>
              </a:rPr>
              <a:t> </a:t>
            </a:r>
            <a:r>
              <a:rPr lang="en-US" sz="1300" b="1" dirty="0">
                <a:latin typeface="Arial Black" panose="020B0A04020102020204" pitchFamily="34" charset="0"/>
              </a:rPr>
              <a:t>воды — рука входит в воду, кисть и предплечье «цепляют» воду; локоть держат высоко.</a:t>
            </a:r>
          </a:p>
          <a:p>
            <a:r>
              <a:rPr lang="en-US" sz="1300" b="1" dirty="0">
                <a:latin typeface="Arial Black" panose="020B0A04020102020204" pitchFamily="34" charset="0"/>
              </a:rPr>
              <a:t>Подтягивание — рука движется по S‑траектории, создаётся основная тяга.</a:t>
            </a:r>
          </a:p>
          <a:p>
            <a:r>
              <a:rPr lang="en-US" sz="1300" b="1" dirty="0">
                <a:latin typeface="Arial Black" panose="020B0A04020102020204" pitchFamily="34" charset="0"/>
              </a:rPr>
              <a:t>Отталкивание — рука разгибается, даёт финальный импульс к бедру.</a:t>
            </a:r>
          </a:p>
          <a:p>
            <a:r>
              <a:rPr lang="en-US" sz="1300" b="1" dirty="0">
                <a:latin typeface="Arial Black" panose="020B0A04020102020204" pitchFamily="34" charset="0"/>
              </a:rPr>
              <a:t>Выход и пронос — рука расслабленно выходит из воды и возвращается вперёд.</a:t>
            </a:r>
          </a:p>
          <a:p>
            <a:r>
              <a:rPr lang="en-US" sz="1300" b="1" dirty="0">
                <a:latin typeface="Arial Black" panose="020B0A04020102020204" pitchFamily="34" charset="0"/>
              </a:rPr>
              <a:t>Фазы плавно переходят одна в другую, важны координация с вращением корпуса и работой ног.</a:t>
            </a:r>
          </a:p>
        </p:txBody>
      </p:sp>
      <p:pic>
        <p:nvPicPr>
          <p:cNvPr id="4" name="Image 4">
            <a:extLst>
              <a:ext uri="{8410EE20-25B6-46C7-A892-E91427C1308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8F85F5-1262-4769-8968-ACF6D781E4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8396" r="229" b="23551"/>
          <a:stretch>
            <a:fillRect/>
          </a:stretch>
        </p:blipFill>
        <p:spPr>
          <a:xfrm>
            <a:off x="3657600" y="819150"/>
            <a:ext cx="3200400" cy="4168701"/>
          </a:xfrm>
          <a:prstGeom prst="rect">
            <a:avLst/>
          </a:prstGeom>
          <a:noFill/>
        </p:spPr>
      </p:pic>
      <p:sp>
        <p:nvSpPr>
          <p:cNvPr id="5" name="Text Box 5">
            <a:extLst>
              <a:ext uri="{40E955A4-3A6A-4FDF-859D-AE9C4AA441E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E053C6-04F7-4569-AB08-21C1109591FE}"/>
              </a:ext>
            </a:extLst>
          </p:cNvPr>
          <p:cNvSpPr txBox="1"/>
          <p:nvPr/>
        </p:nvSpPr>
        <p:spPr>
          <a:xfrm>
            <a:off x="6781800" y="788064"/>
            <a:ext cx="2362200" cy="423087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5250" tIns="47625" rIns="95250" bIns="47625" rtlCol="0" anchor="t">
            <a:spAutoFit/>
          </a:bodyPr>
          <a:lstStyle>
            <a:lvl1pPr marL="0" lvl="0" algn="l" rtl="0">
              <a:defRPr lang="en-US" sz="1800" dirty="0">
                <a:solidFill>
                  <a:schemeClr val="tx1"/>
                </a:solidFill>
                <a:latin typeface="Zoho Puvi"/>
              </a:defRPr>
            </a:lvl1pPr>
            <a:lvl2pPr marL="457200" lvl="1" algn="l" rtl="0">
              <a:defRPr lang="en-US" sz="1800" dirty="0">
                <a:solidFill>
                  <a:schemeClr val="tx1"/>
                </a:solidFill>
                <a:latin typeface="Zoho Puvi"/>
              </a:defRPr>
            </a:lvl2pPr>
            <a:lvl3pPr marL="914400" lvl="2" algn="l" rtl="0">
              <a:defRPr lang="en-US" sz="1800" dirty="0">
                <a:solidFill>
                  <a:schemeClr val="tx1"/>
                </a:solidFill>
                <a:latin typeface="Zoho Puvi"/>
              </a:defRPr>
            </a:lvl3pPr>
            <a:lvl4pPr marL="1371600" lvl="3" algn="l" rtl="0">
              <a:defRPr lang="en-US" sz="1800" dirty="0">
                <a:solidFill>
                  <a:schemeClr val="tx1"/>
                </a:solidFill>
                <a:latin typeface="Zoho Puvi"/>
              </a:defRPr>
            </a:lvl4pPr>
            <a:lvl5pPr marL="1828800" lvl="4" algn="l" rtl="0">
              <a:defRPr lang="en-US" sz="1800" dirty="0">
                <a:solidFill>
                  <a:schemeClr val="tx1"/>
                </a:solidFill>
                <a:latin typeface="Zoho Puvi"/>
              </a:defRPr>
            </a:lvl5pPr>
            <a:lvl6pPr marL="2286000" lvl="5" algn="l" rtl="0">
              <a:defRPr lang="en-US" sz="1800" dirty="0">
                <a:solidFill>
                  <a:schemeClr val="tx1"/>
                </a:solidFill>
                <a:latin typeface="Zoho Puvi"/>
              </a:defRPr>
            </a:lvl6pPr>
            <a:lvl7pPr marL="2743200" lvl="6" algn="l" rtl="0">
              <a:defRPr lang="en-US" sz="1800" dirty="0">
                <a:solidFill>
                  <a:schemeClr val="tx1"/>
                </a:solidFill>
                <a:latin typeface="Zoho Puvi"/>
              </a:defRPr>
            </a:lvl7pPr>
            <a:lvl8pPr marL="3200400" lvl="7" algn="l" rtl="0">
              <a:defRPr lang="en-US" sz="1800" dirty="0">
                <a:solidFill>
                  <a:schemeClr val="tx1"/>
                </a:solidFill>
                <a:latin typeface="Zoho Puvi"/>
              </a:defRPr>
            </a:lvl8pPr>
            <a:lvl9pPr marL="3657600" lvl="8" algn="l" rtl="0">
              <a:defRPr lang="en-US" sz="1800" dirty="0">
                <a:solidFill>
                  <a:schemeClr val="tx1"/>
                </a:solidFill>
                <a:latin typeface="Zoho Puvi"/>
              </a:defRPr>
            </a:lvl9pPr>
          </a:lstStyle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Вход и захват — создание опоры о воду.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Тяга — основная пропульсивная фаза.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Выход и пронос — подготовка к следующему циклу.</a:t>
            </a:r>
          </a:p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Рычаги тела: рука — составной рычаг (плечо–локоть–кисть), передача усилия через звенья</a:t>
            </a:r>
          </a:p>
        </p:txBody>
      </p:sp>
    </p:spTree>
    <p:extLst>
      <p:ext uri="{A8903597-3FA3-4963-83AE-452FDDBD3D7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6EA88698-EE99-4820-B649-D8250A77E3F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C7F3449-94A4-4EAC-9F84-99429CBE9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49045"/>
            <a:ext cx="7772400" cy="8572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Модель: ключевые параметры и связь между ними</a:t>
            </a:r>
          </a:p>
        </p:txBody>
      </p:sp>
      <p:sp>
        <p:nvSpPr>
          <p:cNvPr id="3" name="Text Placeholder 3">
            <a:extLst>
              <a:ext uri="{44589C07-FA2C-4010-A576-117D06DBB9C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436128-E7F8-4DDC-927B-DF37B0B5C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1418844"/>
            <a:ext cx="2257043" cy="372465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85000" lnSpcReduction="20000"/>
          </a:bodyPr>
          <a:lstStyle/>
          <a:p>
            <a:r>
              <a:rPr lang="en-US" b="0" dirty="0">
                <a:solidFill>
                  <a:srgbClr val="FF0000"/>
                </a:solidFill>
                <a:latin typeface="Arial Black" panose="020B0A04020102020204" pitchFamily="34" charset="0"/>
              </a:rPr>
              <a:t>Модель можно описать через параметры:</a:t>
            </a:r>
          </a:p>
          <a:p>
            <a:r>
              <a:rPr lang="en-US" b="0" dirty="0">
                <a:latin typeface="Arial Black" panose="020B0A04020102020204" pitchFamily="34" charset="0"/>
              </a:rPr>
              <a:t>Скорость продвижения, темп, длина гребка.</a:t>
            </a:r>
          </a:p>
          <a:p>
            <a:r>
              <a:rPr lang="en-US" b="0" dirty="0">
                <a:latin typeface="Arial Black" panose="020B0A04020102020204" pitchFamily="34" charset="0"/>
              </a:rPr>
              <a:t>Углы и амплитуды движений.</a:t>
            </a:r>
          </a:p>
          <a:p>
            <a:r>
              <a:rPr lang="en-US" b="0" dirty="0">
                <a:latin typeface="Arial Black" panose="020B0A04020102020204" pitchFamily="34" charset="0"/>
              </a:rPr>
              <a:t>Время фаз, синхронизация рук/ног/дыхания.</a:t>
            </a:r>
          </a:p>
          <a:p>
            <a:r>
              <a:rPr lang="en-US" b="0" dirty="0">
                <a:latin typeface="Arial Black" panose="020B0A04020102020204" pitchFamily="34" charset="0"/>
              </a:rPr>
              <a:t>Распределение усилий и энергозатраты.</a:t>
            </a:r>
          </a:p>
        </p:txBody>
      </p:sp>
      <p:pic>
        <p:nvPicPr>
          <p:cNvPr id="4" name="Content Placeholder 2">
            <a:extLst>
              <a:ext uri="{E4C4F713-6B3F-4257-A068-E8ACB3B8B3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067F6EF-95A2-4CB7-8335-D0E78F33FB05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 cstate="print"/>
          <a:srcRect l="7318" t="7413" r="7781" b="19106"/>
          <a:stretch>
            <a:fillRect/>
          </a:stretch>
        </p:blipFill>
        <p:spPr>
          <a:xfrm>
            <a:off x="2362200" y="2055751"/>
            <a:ext cx="6781798" cy="3087748"/>
          </a:xfrm>
          <a:noFill/>
        </p:spPr>
      </p:pic>
      <p:sp>
        <p:nvSpPr>
          <p:cNvPr id="5" name="Text Box 4">
            <a:extLst>
              <a:ext uri="{A0E17A6A-7A30-4B12-B36C-7CCBCA17739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7B62DAC-4CC4-4ACC-8225-E6FD334342B9}"/>
              </a:ext>
            </a:extLst>
          </p:cNvPr>
          <p:cNvSpPr txBox="1"/>
          <p:nvPr/>
        </p:nvSpPr>
        <p:spPr>
          <a:xfrm>
            <a:off x="4462877" y="1418844"/>
            <a:ext cx="4711603" cy="65124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5250" tIns="47625" rIns="95250" bIns="47625" rtlCol="0" anchor="t">
            <a:spAutoFit/>
          </a:bodyPr>
          <a:lstStyle>
            <a:lvl1pPr marL="0" lvl="0" algn="l" rtl="0">
              <a:defRPr lang="en-US" sz="1800" dirty="0">
                <a:solidFill>
                  <a:schemeClr val="tx1"/>
                </a:solidFill>
                <a:latin typeface="Zoho Puvi"/>
              </a:defRPr>
            </a:lvl1pPr>
            <a:lvl2pPr marL="457200" lvl="1" algn="l" rtl="0">
              <a:defRPr lang="en-US" sz="1800" dirty="0">
                <a:solidFill>
                  <a:schemeClr val="tx1"/>
                </a:solidFill>
                <a:latin typeface="Zoho Puvi"/>
              </a:defRPr>
            </a:lvl2pPr>
            <a:lvl3pPr marL="914400" lvl="2" algn="l" rtl="0">
              <a:defRPr lang="en-US" sz="1800" dirty="0">
                <a:solidFill>
                  <a:schemeClr val="tx1"/>
                </a:solidFill>
                <a:latin typeface="Zoho Puvi"/>
              </a:defRPr>
            </a:lvl3pPr>
            <a:lvl4pPr marL="1371600" lvl="3" algn="l" rtl="0">
              <a:defRPr lang="en-US" sz="1800" dirty="0">
                <a:solidFill>
                  <a:schemeClr val="tx1"/>
                </a:solidFill>
                <a:latin typeface="Zoho Puvi"/>
              </a:defRPr>
            </a:lvl4pPr>
            <a:lvl5pPr marL="1828800" lvl="4" algn="l" rtl="0">
              <a:defRPr lang="en-US" sz="1800" dirty="0">
                <a:solidFill>
                  <a:schemeClr val="tx1"/>
                </a:solidFill>
                <a:latin typeface="Zoho Puvi"/>
              </a:defRPr>
            </a:lvl5pPr>
            <a:lvl6pPr marL="2286000" lvl="5" algn="l" rtl="0">
              <a:defRPr lang="en-US" sz="1800" dirty="0">
                <a:solidFill>
                  <a:schemeClr val="tx1"/>
                </a:solidFill>
                <a:latin typeface="Zoho Puvi"/>
              </a:defRPr>
            </a:lvl6pPr>
            <a:lvl7pPr marL="2743200" lvl="6" algn="l" rtl="0">
              <a:defRPr lang="en-US" sz="1800" dirty="0">
                <a:solidFill>
                  <a:schemeClr val="tx1"/>
                </a:solidFill>
                <a:latin typeface="Zoho Puvi"/>
              </a:defRPr>
            </a:lvl7pPr>
            <a:lvl8pPr marL="3200400" lvl="7" algn="l" rtl="0">
              <a:defRPr lang="en-US" sz="1800" dirty="0">
                <a:solidFill>
                  <a:schemeClr val="tx1"/>
                </a:solidFill>
                <a:latin typeface="Zoho Puvi"/>
              </a:defRPr>
            </a:lvl8pPr>
            <a:lvl9pPr marL="3657600" lvl="8" algn="l" rtl="0">
              <a:defRPr lang="en-US" sz="1800" dirty="0">
                <a:solidFill>
                  <a:schemeClr val="tx1"/>
                </a:solidFill>
                <a:latin typeface="Zoho Puvi"/>
              </a:defRPr>
            </a:lvl9pPr>
          </a:lstStyle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Формула (упрощённо):𝑉=𝑓 </a:t>
            </a:r>
            <a:r>
              <a:rPr lang="en-US" sz="1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×</a:t>
            </a:r>
            <a:r>
              <a:rPr lang="ru-RU" sz="1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𝐿</a:t>
            </a: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, где V — скорость, f — темп, L — </a:t>
            </a:r>
            <a:r>
              <a:rPr lang="en-US" sz="16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длина</a:t>
            </a: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гребка</a:t>
            </a:r>
            <a:endParaRPr lang="en-US" sz="1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54DFB98A-FD16-40F2-B468-9C7C531CA34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EFAD0044-FB23-4413-B851-EEA9CEB21A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188A2E-3E8D-4B49-86DF-7E54CF256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85750"/>
            <a:ext cx="5791200" cy="92054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Стили плавания: </a:t>
            </a: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en-US" dirty="0" err="1" smtClean="0">
                <a:latin typeface="Arial Black" panose="020B0A04020102020204" pitchFamily="34" charset="0"/>
              </a:rPr>
              <a:t>различия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биомеханики</a:t>
            </a:r>
          </a:p>
        </p:txBody>
      </p:sp>
      <p:sp>
        <p:nvSpPr>
          <p:cNvPr id="3" name="Text Placeholder 3">
            <a:extLst>
              <a:ext uri="{A7D30B1D-BC24-4A79-BED9-CE454D8A54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1EB804-5968-489E-A47B-2A152DF0E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504950"/>
            <a:ext cx="3493023" cy="83002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Кроль: высокая частота, длинная тяга, </a:t>
            </a:r>
            <a:r>
              <a:rPr lang="en-US" b="1" dirty="0" err="1" smtClean="0">
                <a:latin typeface="Arial Black" panose="020B0A04020102020204" pitchFamily="34" charset="0"/>
              </a:rPr>
              <a:t>рота</a:t>
            </a:r>
            <a:r>
              <a:rPr lang="ru-RU" sz="1500" b="1" dirty="0" err="1" smtClean="0">
                <a:latin typeface="Arial Black" panose="020B0A04020102020204" pitchFamily="34" charset="0"/>
              </a:rPr>
              <a:t>ция</a:t>
            </a:r>
            <a:r>
              <a:rPr lang="ru-RU" sz="1900" b="1" dirty="0" smtClean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корпуса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4" name="Content Placeholder 2">
            <a:extLst>
              <a:ext uri="{DFE1DEC1-B70C-4FAF-BBB5-6E23C087D6A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748B0B-069F-41FC-ADB0-22A516D39E30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 cstate="print"/>
          <a:srcRect t="40659" r="-1634" b="40078"/>
          <a:stretch>
            <a:fillRect/>
          </a:stretch>
        </p:blipFill>
        <p:spPr>
          <a:xfrm>
            <a:off x="0" y="2600250"/>
            <a:ext cx="4361697" cy="2105100"/>
          </a:xfrm>
          <a:noFill/>
        </p:spPr>
      </p:pic>
      <p:sp>
        <p:nvSpPr>
          <p:cNvPr id="5" name="Text Box 4">
            <a:extLst>
              <a:ext uri="{9BCD767D-C58E-4323-BD18-54CB0FC3D4C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B0347B5-8F26-4FA2-B846-F9BE19C9F56A}"/>
              </a:ext>
            </a:extLst>
          </p:cNvPr>
          <p:cNvSpPr txBox="1"/>
          <p:nvPr/>
        </p:nvSpPr>
        <p:spPr>
          <a:xfrm flipV="1">
            <a:off x="4969857" y="1577086"/>
            <a:ext cx="3564544" cy="9236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10800000" wrap="square" lIns="95250" tIns="47625" rIns="95250" bIns="47625" rtlCol="0" anchor="t">
            <a:spAutoFit/>
          </a:bodyPr>
          <a:lstStyle>
            <a:lvl1pPr marL="0" lvl="0" algn="l" rtl="0">
              <a:defRPr lang="en-US" sz="1800" dirty="0">
                <a:solidFill>
                  <a:schemeClr val="tx1"/>
                </a:solidFill>
                <a:latin typeface="Zoho Puvi"/>
              </a:defRPr>
            </a:lvl1pPr>
            <a:lvl2pPr marL="457200" lvl="1" algn="l" rtl="0">
              <a:defRPr lang="en-US" sz="1800" dirty="0">
                <a:solidFill>
                  <a:schemeClr val="tx1"/>
                </a:solidFill>
                <a:latin typeface="Zoho Puvi"/>
              </a:defRPr>
            </a:lvl2pPr>
            <a:lvl3pPr marL="914400" lvl="2" algn="l" rtl="0">
              <a:defRPr lang="en-US" sz="1800" dirty="0">
                <a:solidFill>
                  <a:schemeClr val="tx1"/>
                </a:solidFill>
                <a:latin typeface="Zoho Puvi"/>
              </a:defRPr>
            </a:lvl3pPr>
            <a:lvl4pPr marL="1371600" lvl="3" algn="l" rtl="0">
              <a:defRPr lang="en-US" sz="1800" dirty="0">
                <a:solidFill>
                  <a:schemeClr val="tx1"/>
                </a:solidFill>
                <a:latin typeface="Zoho Puvi"/>
              </a:defRPr>
            </a:lvl4pPr>
            <a:lvl5pPr marL="1828800" lvl="4" algn="l" rtl="0">
              <a:defRPr lang="en-US" sz="1800" dirty="0">
                <a:solidFill>
                  <a:schemeClr val="tx1"/>
                </a:solidFill>
                <a:latin typeface="Zoho Puvi"/>
              </a:defRPr>
            </a:lvl5pPr>
            <a:lvl6pPr marL="2286000" lvl="5" algn="l" rtl="0">
              <a:defRPr lang="en-US" sz="1800" dirty="0">
                <a:solidFill>
                  <a:schemeClr val="tx1"/>
                </a:solidFill>
                <a:latin typeface="Zoho Puvi"/>
              </a:defRPr>
            </a:lvl6pPr>
            <a:lvl7pPr marL="2743200" lvl="6" algn="l" rtl="0">
              <a:defRPr lang="en-US" sz="1800" dirty="0">
                <a:solidFill>
                  <a:schemeClr val="tx1"/>
                </a:solidFill>
                <a:latin typeface="Zoho Puvi"/>
              </a:defRPr>
            </a:lvl7pPr>
            <a:lvl8pPr marL="3200400" lvl="7" algn="l" rtl="0">
              <a:defRPr lang="en-US" sz="1800" dirty="0">
                <a:solidFill>
                  <a:schemeClr val="tx1"/>
                </a:solidFill>
                <a:latin typeface="Zoho Puvi"/>
              </a:defRPr>
            </a:lvl8pPr>
            <a:lvl9pPr marL="3657600" lvl="8" algn="l" rtl="0">
              <a:defRPr lang="en-US" sz="1800" dirty="0">
                <a:solidFill>
                  <a:schemeClr val="tx1"/>
                </a:solidFill>
                <a:latin typeface="Zoho Puvi"/>
              </a:defRPr>
            </a:lvl9pPr>
          </a:lstStyle>
          <a:p>
            <a:pPr marL="0" lvl="0" algn="l" rtl="0">
              <a:defRPr lang="en-US" sz="1600" b="0" dirty="0">
                <a:solidFill>
                  <a:schemeClr val="tx1"/>
                </a:solidFill>
                <a:latin typeface="Zoho Puvi"/>
              </a:defRPr>
            </a:pP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На спине: иная ориентация тела, другая </a:t>
            </a:r>
            <a:r>
              <a:rPr lang="en-US" sz="16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динамика</a:t>
            </a:r>
            <a:r>
              <a:rPr lang="en-US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дыхания</a:t>
            </a:r>
            <a:endParaRPr lang="en-US" sz="1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 5">
            <a:extLst>
              <a:ext uri="{E22CA087-7B7B-40CB-A7C3-2D660392D1A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872A2CD-259F-4E57-925B-C855F17EA5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-11608" t="32990" r="1633" b="48858"/>
          <a:stretch>
            <a:fillRect/>
          </a:stretch>
        </p:blipFill>
        <p:spPr>
          <a:xfrm>
            <a:off x="4058180" y="2600250"/>
            <a:ext cx="5008495" cy="2105100"/>
          </a:xfrm>
          <a:prstGeom prst="rect">
            <a:avLst/>
          </a:prstGeom>
          <a:noFill/>
        </p:spPr>
      </p:pic>
    </p:spTree>
    <p:extLst>
      <p:ext uri="{EFBAA240-54C3-41C5-A554-54D30553980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41D09360-B591-4476-B6FD-46E4F4CE2F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4712878-0468-469F-8F9A-7B728DFD815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04800" y="1581150"/>
            <a:ext cx="3971031" cy="92840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Брасс: симметрия, мощная работа ног, пауза </a:t>
            </a:r>
            <a:r>
              <a:rPr lang="en-US" b="1" dirty="0" err="1">
                <a:latin typeface="Arial Black" panose="020B0A04020102020204" pitchFamily="34" charset="0"/>
              </a:rPr>
              <a:t>на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скольжении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Text Placeholder 4">
            <a:extLst>
              <a:ext uri="{38D9F7CA-4354-4EBE-A59E-0556872369E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16CF4D6-AB7D-4A81-8768-D3ACD0A46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48200" y="1581150"/>
            <a:ext cx="4289393" cy="90516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Баттерфляй: волнообразное движение корпуса, </a:t>
            </a:r>
            <a:r>
              <a:rPr lang="en-US" b="1" dirty="0" err="1">
                <a:latin typeface="Arial Black" panose="020B0A04020102020204" pitchFamily="34" charset="0"/>
              </a:rPr>
              <a:t>синхронные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гребки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4" name="Content Placeholder 2">
            <a:extLst>
              <a:ext uri="{AE72D75D-AFF9-4877-8B8F-E182AB9FB19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9E86CC8-809A-4922-BF31-E8EF5593F882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 cstate="print"/>
          <a:srcRect t="35494" r="4769" b="43116"/>
          <a:stretch>
            <a:fillRect/>
          </a:stretch>
        </p:blipFill>
        <p:spPr>
          <a:xfrm>
            <a:off x="228600" y="2876550"/>
            <a:ext cx="3871807" cy="1932587"/>
          </a:xfrm>
          <a:noFill/>
        </p:spPr>
      </p:pic>
      <p:sp>
        <p:nvSpPr>
          <p:cNvPr id="5" name="Title 1">
            <a:extLst>
              <a:ext uri="{0309D517-C3B5-4C16-957A-E3B677E005F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43FCCAA-0D0F-42DF-B0AD-3522BD1B98F1}"/>
              </a:ext>
            </a:extLst>
          </p:cNvPr>
          <p:cNvSpPr>
            <a:spLocks noGrp="1"/>
          </p:cNvSpPr>
          <p:nvPr>
            <p:ph type="title" idx="3"/>
          </p:nvPr>
        </p:nvSpPr>
        <p:spPr>
          <a:xfrm>
            <a:off x="1219200" y="209550"/>
            <a:ext cx="6781800" cy="87623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Стили плавания: </a:t>
            </a: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en-US" dirty="0" err="1" smtClean="0">
                <a:latin typeface="Arial Black" panose="020B0A04020102020204" pitchFamily="34" charset="0"/>
              </a:rPr>
              <a:t>различия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биомеханики</a:t>
            </a:r>
          </a:p>
        </p:txBody>
      </p:sp>
      <p:pic>
        <p:nvPicPr>
          <p:cNvPr id="6" name="Content Placeholder 2">
            <a:extLst>
              <a:ext uri="{AF1274B0-06C1-4537-8E81-0E3FFFDB940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065BD5-56D9-4C6A-B2F1-7016C393F833}"/>
              </a:ext>
            </a:extLst>
          </p:cNvPr>
          <p:cNvPicPr>
            <a:picLocks noGrp="1" noChangeAspect="1"/>
          </p:cNvPicPr>
          <p:nvPr>
            <p:ph idx="4"/>
          </p:nvPr>
        </p:nvPicPr>
        <p:blipFill>
          <a:blip r:embed="rId3" cstate="print"/>
          <a:srcRect t="35967" r="5502" b="44661"/>
          <a:stretch>
            <a:fillRect/>
          </a:stretch>
        </p:blipFill>
        <p:spPr>
          <a:xfrm>
            <a:off x="4572000" y="2800350"/>
            <a:ext cx="4344303" cy="1979076"/>
          </a:xfrm>
          <a:noFill/>
        </p:spPr>
      </p:pic>
    </p:spTree>
    <p:extLst>
      <p:ext uri="{BE0A5B7A-B286-4447-9A65-9ECE739D51B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1E406AF4-4712-460A-B444-5C255006EF8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A16C24-202A-4E62-B7C3-922BCB9C7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3350"/>
            <a:ext cx="6781800" cy="87318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Методы анализа биомеханики плавания</a:t>
            </a:r>
          </a:p>
        </p:txBody>
      </p:sp>
      <p:sp>
        <p:nvSpPr>
          <p:cNvPr id="3" name="Content Placeholder 2">
            <a:extLst>
              <a:ext uri="{6FF05D7D-A62F-49D7-99F6-E6C995F3E40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74FA33-C1C8-406A-994A-BD5206741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53" y="1261031"/>
            <a:ext cx="5915155" cy="24850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Видеоанализ (надводный и подводный, </a:t>
            </a:r>
            <a:r>
              <a:rPr lang="en-US" b="1" dirty="0" err="1">
                <a:latin typeface="Arial Black" panose="020B0A04020102020204" pitchFamily="34" charset="0"/>
              </a:rPr>
              <a:t>замедление</a:t>
            </a:r>
            <a:r>
              <a:rPr lang="en-US" b="1" dirty="0" smtClean="0">
                <a:latin typeface="Arial Black" panose="020B0A04020102020204" pitchFamily="34" charset="0"/>
              </a:rPr>
              <a:t>)</a:t>
            </a:r>
            <a:endParaRPr lang="en-US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Сенсоры и инерциальные модули (IMU</a:t>
            </a:r>
            <a:r>
              <a:rPr lang="en-US" b="1" dirty="0" smtClean="0">
                <a:latin typeface="Arial Black" panose="020B0A04020102020204" pitchFamily="34" charset="0"/>
              </a:rPr>
              <a:t>)</a:t>
            </a:r>
            <a:endParaRPr lang="en-US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Подводные платформы с </a:t>
            </a:r>
            <a:r>
              <a:rPr lang="en-US" b="1" dirty="0" err="1">
                <a:latin typeface="Arial Black" panose="020B0A04020102020204" pitchFamily="34" charset="0"/>
              </a:rPr>
              <a:t>датчиками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 smtClean="0">
                <a:latin typeface="Arial Black" panose="020B0A04020102020204" pitchFamily="34" charset="0"/>
              </a:rPr>
              <a:t>давления</a:t>
            </a:r>
            <a:endParaRPr lang="en-US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Компьютерное моделирование и CFD (вычислительная </a:t>
            </a:r>
            <a:r>
              <a:rPr lang="en-US" b="1" dirty="0" err="1">
                <a:latin typeface="Arial Black" panose="020B0A04020102020204" pitchFamily="34" charset="0"/>
              </a:rPr>
              <a:t>гидродинамика</a:t>
            </a:r>
            <a:r>
              <a:rPr lang="en-US" b="1" dirty="0" smtClean="0">
                <a:latin typeface="Arial Black" panose="020B0A04020102020204" pitchFamily="34" charset="0"/>
              </a:rPr>
              <a:t>)</a:t>
            </a:r>
            <a:endParaRPr lang="en-US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Кинетография, анализ углов и </a:t>
            </a:r>
            <a:r>
              <a:rPr lang="en-US" b="1" dirty="0" err="1" smtClean="0">
                <a:latin typeface="Arial Black" panose="020B0A04020102020204" pitchFamily="34" charset="0"/>
              </a:rPr>
              <a:t>траекторий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4" name="Image 3">
            <a:extLst>
              <a:ext uri="{DE2BD7CD-1B3A-4EE8-9DF1-FEEE2912089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F530ACD-E846-4013-A26E-95585294C7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8053" r="288" b="15899"/>
          <a:stretch>
            <a:fillRect/>
          </a:stretch>
        </p:blipFill>
        <p:spPr>
          <a:xfrm>
            <a:off x="5660173" y="3587190"/>
            <a:ext cx="3077958" cy="1556309"/>
          </a:xfrm>
          <a:prstGeom prst="rect">
            <a:avLst/>
          </a:prstGeom>
          <a:noFill/>
        </p:spPr>
      </p:pic>
      <p:pic>
        <p:nvPicPr>
          <p:cNvPr id="5" name="Image 4">
            <a:extLst>
              <a:ext uri="{163DDFE6-D1D3-4718-BF02-614BE67297F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3D580DB-A2E8-4EC7-B359-F86B4C56CA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9220" t="16197" r="4922" b="7915"/>
          <a:stretch>
            <a:fillRect/>
          </a:stretch>
        </p:blipFill>
        <p:spPr>
          <a:xfrm>
            <a:off x="6838160" y="1355892"/>
            <a:ext cx="1899971" cy="1813051"/>
          </a:xfrm>
          <a:prstGeom prst="rect">
            <a:avLst/>
          </a:prstGeom>
          <a:noFill/>
        </p:spPr>
      </p:pic>
      <p:pic>
        <p:nvPicPr>
          <p:cNvPr id="6" name="Image 5">
            <a:extLst>
              <a:ext uri="{2AAC3C67-32C9-47B9-B915-134472518D1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263D3B-563C-418C-BA47-9EA6C3E2322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6781" t="12286" r="5555" b="26701"/>
          <a:stretch>
            <a:fillRect/>
          </a:stretch>
        </p:blipFill>
        <p:spPr>
          <a:xfrm>
            <a:off x="2415205" y="3746034"/>
            <a:ext cx="2575453" cy="1397465"/>
          </a:xfrm>
          <a:prstGeom prst="rect">
            <a:avLst/>
          </a:prstGeom>
          <a:noFill/>
        </p:spPr>
      </p:pic>
    </p:spTree>
    <p:extLst>
      <p:ext uri="{0D435592-C8CE-4B6B-8AE7-BB962FCCF0A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55362340-AB2E-4FA9-9404-85BA30C58DF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42139E-EC2B-4B5B-A37A-742E116F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85750"/>
            <a:ext cx="6172200" cy="9205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Практическое применение модели</a:t>
            </a:r>
          </a:p>
        </p:txBody>
      </p:sp>
      <p:sp>
        <p:nvSpPr>
          <p:cNvPr id="3" name="Content Placeholder 2">
            <a:extLst>
              <a:ext uri="{8A2B8BE8-D15C-486B-8598-90770CC1C8D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E12F98A-EE53-4186-859F-B94C9D324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333500"/>
            <a:ext cx="4038600" cy="3810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Коррекция техники: </a:t>
            </a:r>
            <a:r>
              <a:rPr lang="en-US" sz="1400" b="1" dirty="0">
                <a:latin typeface="Arial Black" panose="020B0A04020102020204" pitchFamily="34" charset="0"/>
              </a:rPr>
              <a:t>устранение типичных ошибок (провисание ног, перекрут кисти, ранний выход).</a:t>
            </a:r>
          </a:p>
          <a:p>
            <a:r>
              <a:rPr lang="en-US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Индивидуализация тренировок: </a:t>
            </a:r>
            <a:r>
              <a:rPr lang="en-US" sz="1400" b="1" dirty="0">
                <a:latin typeface="Arial Black" panose="020B0A04020102020204" pitchFamily="34" charset="0"/>
              </a:rPr>
              <a:t>подбор темпа/длины гребка под физиологию спортсмена.</a:t>
            </a:r>
          </a:p>
          <a:p>
            <a:r>
              <a:rPr lang="en-US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Профилактика травм: </a:t>
            </a:r>
            <a:r>
              <a:rPr lang="en-US" sz="1400" b="1" dirty="0">
                <a:latin typeface="Arial Black" panose="020B0A04020102020204" pitchFamily="34" charset="0"/>
              </a:rPr>
              <a:t>снижение пиковых нагрузок, оптимизация углов.</a:t>
            </a:r>
          </a:p>
          <a:p>
            <a:r>
              <a:rPr lang="en-US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Подготовка к соревнованиям: </a:t>
            </a:r>
            <a:r>
              <a:rPr lang="en-US" sz="1400" b="1" dirty="0">
                <a:latin typeface="Arial Black" panose="020B0A04020102020204" pitchFamily="34" charset="0"/>
              </a:rPr>
              <a:t>моделирование стартов, поворотов, финиша.</a:t>
            </a:r>
          </a:p>
        </p:txBody>
      </p:sp>
      <p:pic>
        <p:nvPicPr>
          <p:cNvPr id="4" name="Content Placeholder 2">
            <a:extLst>
              <a:ext uri="{1F529BEA-BB52-4F9C-9FCB-21CAE1725D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3C516B-ABBF-423E-BA27-C29E49217FEE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 cstate="print"/>
          <a:srcRect l="550" r="1553" b="8063"/>
          <a:stretch>
            <a:fillRect/>
          </a:stretch>
        </p:blipFill>
        <p:spPr>
          <a:xfrm>
            <a:off x="4155887" y="1732749"/>
            <a:ext cx="4988113" cy="3125001"/>
          </a:xfrm>
          <a:noFill/>
        </p:spPr>
      </p:pic>
    </p:spTree>
    <p:extLst>
      <p:ext uri="{FC4A2047-F323-46DF-A03D-D31BC7C8787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18F444C0-FCE3-44B9-96A9-01856338F8F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E6D049-BB15-418B-BB65-F067DF029F68}"/>
              </a:ext>
            </a:extLst>
          </p:cNvPr>
          <p:cNvSpPr>
            <a:spLocks noGrp="1"/>
          </p:cNvSpPr>
          <p:nvPr>
            <p:ph type="body"/>
          </p:nvPr>
        </p:nvSpPr>
        <p:spPr>
          <a:xfrm flipV="1">
            <a:off x="2057400" y="742950"/>
            <a:ext cx="4724400" cy="4194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10800000" rtlCol="0">
            <a:noAutofit/>
          </a:bodyPr>
          <a:lstStyle/>
          <a:p>
            <a:r>
              <a:rPr lang="en-US" sz="2600" b="0" dirty="0">
                <a:latin typeface="Arial Black" panose="020B0A04020102020204" pitchFamily="34" charset="0"/>
              </a:rPr>
              <a:t>Список литературы</a:t>
            </a:r>
          </a:p>
        </p:txBody>
      </p:sp>
      <p:sp>
        <p:nvSpPr>
          <p:cNvPr id="3" name="Title 1">
            <a:extLst>
              <a:ext uri="{54701C62-91E6-4900-BF23-74B2E9CD66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7D4E90B-389B-4FC6-A082-AE6653EAADA7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533400" y="1504950"/>
            <a:ext cx="6781800" cy="3200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/>
          <a:lstStyle/>
          <a:p>
            <a:pPr algn="l"/>
            <a:r>
              <a:rPr lang="en-US" sz="2200" dirty="0" smtClean="0"/>
              <a:t>•</a:t>
            </a:r>
            <a:r>
              <a:rPr lang="en-US" sz="2200" dirty="0"/>
              <a:t>Булгакова Н. Ж. «Плавание»</a:t>
            </a:r>
          </a:p>
          <a:p>
            <a:pPr algn="l"/>
            <a:r>
              <a:rPr lang="en-US" sz="2200" dirty="0"/>
              <a:t>•Ганчар И. Л. «Плавание: теория и методика преподавания»</a:t>
            </a:r>
          </a:p>
          <a:p>
            <a:pPr algn="l"/>
            <a:r>
              <a:rPr lang="en-US" sz="2200" dirty="0"/>
              <a:t>•Никитский Б. Н. «Плавание: учебник для факультетов физвоспитания»</a:t>
            </a:r>
          </a:p>
          <a:p>
            <a:pPr algn="l"/>
            <a:r>
              <a:rPr lang="en-US" sz="2200" dirty="0"/>
              <a:t>•Оноприенко Б. И. «Биомеханика плавания» </a:t>
            </a:r>
          </a:p>
          <a:p>
            <a:pPr algn="l"/>
            <a:r>
              <a:rPr lang="en-US" sz="2200" dirty="0"/>
              <a:t>•Зациорский В. М.  «Биомеханика плавания. •Зарубежные исследования» </a:t>
            </a:r>
          </a:p>
        </p:txBody>
      </p:sp>
    </p:spTree>
    <p:extLst>
      <p:ext uri="{E03A8202-832C-4409-A935-470BC1215F2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79303262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0:0:0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cks:noModify" val="true"/>
  <p:tag name="lockers" val="prop: MODIFY&#10;locker: &quot;d09b201574a03d6d3369f50e1cf0cad1&quot;&#1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Weight:3:0:0" val="5"/>
  <p:tag name="fontWeight:2:0:0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threePicAndT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fourPi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dboard">
  <a:themeElements>
    <a:clrScheme name="Cardboard">
      <a:dk1>
        <a:srgbClr val="000000"/>
      </a:dk1>
      <a:lt1>
        <a:srgbClr val="FFFFFF"/>
      </a:lt1>
      <a:dk2>
        <a:srgbClr val="A48A67"/>
      </a:dk2>
      <a:lt2>
        <a:srgbClr val="FFF7F0"/>
      </a:lt2>
      <a:accent1>
        <a:srgbClr val="F6CB52"/>
      </a:accent1>
      <a:accent2>
        <a:srgbClr val="FB8F67"/>
      </a:accent2>
      <a:accent3>
        <a:srgbClr val="0FA9A9"/>
      </a:accent3>
      <a:accent4>
        <a:srgbClr val="3EC1AD"/>
      </a:accent4>
      <a:accent5>
        <a:srgbClr val="705F95"/>
      </a:accent5>
      <a:accent6>
        <a:srgbClr val="B15D99"/>
      </a:accent6>
      <a:hlink>
        <a:srgbClr val="64DDF5"/>
      </a:hlink>
      <a:folHlink>
        <a:srgbClr val="EBC14D"/>
      </a:folHlink>
    </a:clrScheme>
    <a:fontScheme name="Cardboard">
      <a:majorFont>
        <a:latin typeface="Zoho Puvi"/>
        <a:ea typeface=""/>
        <a:cs typeface=""/>
      </a:majorFont>
      <a:minorFont>
        <a:latin typeface="Zoho Puvi"/>
        <a:ea typeface=""/>
        <a:cs typeface=""/>
      </a:minorFont>
    </a:fontScheme>
    <a:fmtScheme name="Card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noFill/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lvl1pPr lvl="0" algn="ctr"/>
      </a:lstStyle>
      <a:style>
        <a:lnRef idx="0">
          <a:scrgbClr r="0" g="0" b="0"/>
        </a:lnRef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w="19050" cap="flat">
          <a:solidFill>
            <a:schemeClr val="accent1">
              <a:lumMod val="75000"/>
            </a:schemeClr>
          </a:solidFill>
          <a:prstDash val="solid"/>
          <a:round/>
        </a:ln>
      </a:spPr>
      <a:bodyPr rtlCol="0" anchor="ctr"/>
      <a:lstStyle>
        <a:lvl1pPr lvl="0" algn="ctr"/>
      </a:lstStyle>
    </a:lnDef>
  </a:objectDefaults>
  <a:extraClrSchemeLst/>
</a:theme>
</file>

<file path=ppt/theme/theme2.xml><?xml version="1.0" encoding="utf-8"?>
<a:theme xmlns:a="http://schemas.openxmlformats.org/drawingml/2006/main" name="Cardboard">
  <a:themeElements>
    <a:clrScheme name="Cardboard">
      <a:dk1>
        <a:srgbClr val="000000"/>
      </a:dk1>
      <a:lt1>
        <a:srgbClr val="FFFFFF"/>
      </a:lt1>
      <a:dk2>
        <a:srgbClr val="A48A67"/>
      </a:dk2>
      <a:lt2>
        <a:srgbClr val="FFF7F0"/>
      </a:lt2>
      <a:accent1>
        <a:srgbClr val="F6CB52"/>
      </a:accent1>
      <a:accent2>
        <a:srgbClr val="FB8F67"/>
      </a:accent2>
      <a:accent3>
        <a:srgbClr val="0FA9A9"/>
      </a:accent3>
      <a:accent4>
        <a:srgbClr val="3EC1AD"/>
      </a:accent4>
      <a:accent5>
        <a:srgbClr val="705F95"/>
      </a:accent5>
      <a:accent6>
        <a:srgbClr val="B15D99"/>
      </a:accent6>
      <a:hlink>
        <a:srgbClr val="64DDF5"/>
      </a:hlink>
      <a:folHlink>
        <a:srgbClr val="EBC14D"/>
      </a:folHlink>
    </a:clrScheme>
    <a:fontScheme name="Cardboard">
      <a:majorFont>
        <a:latin typeface="Zoho Puvi"/>
        <a:ea typeface=""/>
        <a:cs typeface=""/>
      </a:majorFont>
      <a:minorFont>
        <a:latin typeface="Zoho Puvi"/>
        <a:ea typeface=""/>
        <a:cs typeface=""/>
      </a:minorFont>
    </a:fontScheme>
    <a:fmtScheme name="Card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>
          <a:noFill/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dpi="0" rotWithShape="1">
          <a:blip xmlns:r="http://schemas.openxmlformats.org/officeDocument/2006/relationships" r:embed="rId1">
            <a:duotone>
              <a:schemeClr val="phClr">
                <a:shade val="10000"/>
                <a:satMod val="400000"/>
              </a:schemeClr>
              <a:schemeClr val="phClr">
                <a:tint val="90000"/>
                <a:satMod val="200000"/>
              </a:schemeClr>
            </a:duotone>
          </a:blip>
          <a:tile tx="0" ty="0" sx="100000" sy="100000" algn="tl"/>
        </a:blip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6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lvl1pPr lvl="0" algn="ctr"/>
      </a:lstStyle>
      <a:style>
        <a:lnRef idx="0">
          <a:scrgbClr r="0" g="0" b="0"/>
        </a:lnRef>
        <a:fillRef idx="1">
          <a:schemeClr val="accent1"/>
        </a:fillRef>
        <a:effectRef idx="0">
          <a:schemeClr val="accent1"/>
        </a:effectRef>
        <a:fontRef idx="none"/>
      </a:style>
    </a:spDef>
    <a:lnDef>
      <a:spPr>
        <a:ln w="19050" cap="flat">
          <a:solidFill>
            <a:schemeClr val="accent1">
              <a:lumMod val="75000"/>
            </a:schemeClr>
          </a:solidFill>
          <a:prstDash val="solid"/>
          <a:round/>
        </a:ln>
      </a:spPr>
      <a:bodyPr rtlCol="0" anchor="ctr"/>
      <a:lstStyle>
        <a:lvl1pPr lvl="0" algn="ctr"/>
      </a:lst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355</Words>
  <Application>Microsoft Office PowerPoint</Application>
  <PresentationFormat>Экран (16:9)</PresentationFormat>
  <Paragraphs>69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Zoho Puvi-demi_bold</vt:lpstr>
      <vt:lpstr>Zoho Puvi</vt:lpstr>
      <vt:lpstr>Arial Rounded MT Bold</vt:lpstr>
      <vt:lpstr>Arial Black</vt:lpstr>
      <vt:lpstr>Zoho Puvi-medium</vt:lpstr>
      <vt:lpstr>Cardboard</vt:lpstr>
      <vt:lpstr>«Плавание: биомеханическая модель движений пловца»</vt:lpstr>
      <vt:lpstr>Плавание как биомеханическая система</vt:lpstr>
      <vt:lpstr>Основные силы в воде</vt:lpstr>
      <vt:lpstr>Кинематика: положение тела и углы</vt:lpstr>
      <vt:lpstr>Фазы гребка</vt:lpstr>
      <vt:lpstr>Модель: ключевые параметры и связь между ними</vt:lpstr>
      <vt:lpstr>Стили плавания:  различия биомеханики</vt:lpstr>
      <vt:lpstr>Стили плавания:  различия биомеханики</vt:lpstr>
      <vt:lpstr>Методы анализа биомеханики плавания</vt:lpstr>
      <vt:lpstr>Практическое применение модели</vt:lpstr>
      <vt:lpstr>•Булгакова Н. Ж. «Плавание» •Ганчар И. Л. «Плавание: теория и методика преподавания» •Никитский Б. Н. «Плавание: учебник для факультетов физвоспитания» •Оноприенко Б. И. «Биомеханика плавания»  •Зациорский В. М.  «Биомеханика плавания. •Зарубежные исследования» 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1</cp:lastModifiedBy>
  <cp:revision>11</cp:revision>
  <dcterms:created xsi:type="dcterms:W3CDTF">2026-10-26T09:35:42Z</dcterms:created>
  <dcterms:modified xsi:type="dcterms:W3CDTF">2026-10-27T19:00:20Z</dcterms:modified>
</cp:coreProperties>
</file>