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70" r:id="rId12"/>
    <p:sldId id="266" r:id="rId13"/>
    <p:sldId id="271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074DFB-EFE8-428C-9A93-1670AF5B0DA3}" v="82" dt="2026-10-25T09:02:37.6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70" autoAdjust="0"/>
    <p:restoredTop sz="94660"/>
  </p:normalViewPr>
  <p:slideViewPr>
    <p:cSldViewPr snapToGrid="0">
      <p:cViewPr varScale="1">
        <p:scale>
          <a:sx n="87" d="100"/>
          <a:sy n="87" d="100"/>
        </p:scale>
        <p:origin x="360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stukalova@yandex.ru" userId="7d08ce9e011b5f02" providerId="LiveId" clId="{67FDFF93-7BF7-4BBB-9647-10905F2D6977}"/>
    <pc:docChg chg="undo custSel addSld delSld modSld sldOrd">
      <pc:chgData name="angelstukalova@yandex.ru" userId="7d08ce9e011b5f02" providerId="LiveId" clId="{67FDFF93-7BF7-4BBB-9647-10905F2D6977}" dt="2026-10-25T09:17:18.739" v="3582" actId="20577"/>
      <pc:docMkLst>
        <pc:docMk/>
      </pc:docMkLst>
      <pc:sldChg chg="modSp mod">
        <pc:chgData name="angelstukalova@yandex.ru" userId="7d08ce9e011b5f02" providerId="LiveId" clId="{67FDFF93-7BF7-4BBB-9647-10905F2D6977}" dt="2026-10-25T09:17:18.739" v="3582" actId="20577"/>
        <pc:sldMkLst>
          <pc:docMk/>
          <pc:sldMk cId="1070237524" sldId="256"/>
        </pc:sldMkLst>
        <pc:spChg chg="mod">
          <ac:chgData name="angelstukalova@yandex.ru" userId="7d08ce9e011b5f02" providerId="LiveId" clId="{67FDFF93-7BF7-4BBB-9647-10905F2D6977}" dt="2026-10-22T19:43:05.028" v="2699" actId="2711"/>
          <ac:spMkLst>
            <pc:docMk/>
            <pc:sldMk cId="1070237524" sldId="256"/>
            <ac:spMk id="2" creationId="{85273DE3-1109-47D6-9154-9B88E9478FE0}"/>
          </ac:spMkLst>
        </pc:spChg>
        <pc:spChg chg="mod">
          <ac:chgData name="angelstukalova@yandex.ru" userId="7d08ce9e011b5f02" providerId="LiveId" clId="{67FDFF93-7BF7-4BBB-9647-10905F2D6977}" dt="2026-10-25T09:17:18.739" v="3582" actId="20577"/>
          <ac:spMkLst>
            <pc:docMk/>
            <pc:sldMk cId="1070237524" sldId="256"/>
            <ac:spMk id="3" creationId="{CB301B73-4589-0A55-EE0F-E8EF4AE4B385}"/>
          </ac:spMkLst>
        </pc:spChg>
        <pc:spChg chg="mod">
          <ac:chgData name="angelstukalova@yandex.ru" userId="7d08ce9e011b5f02" providerId="LiveId" clId="{67FDFF93-7BF7-4BBB-9647-10905F2D6977}" dt="2026-10-22T19:43:15.323" v="2700" actId="2711"/>
          <ac:spMkLst>
            <pc:docMk/>
            <pc:sldMk cId="1070237524" sldId="256"/>
            <ac:spMk id="5" creationId="{C370B694-C6F6-FB3D-CF8D-12D5F804F6A2}"/>
          </ac:spMkLst>
        </pc:spChg>
      </pc:sldChg>
      <pc:sldChg chg="addSp delSp modSp mod">
        <pc:chgData name="angelstukalova@yandex.ru" userId="7d08ce9e011b5f02" providerId="LiveId" clId="{67FDFF93-7BF7-4BBB-9647-10905F2D6977}" dt="2026-10-25T07:43:51.073" v="2804" actId="339"/>
        <pc:sldMkLst>
          <pc:docMk/>
          <pc:sldMk cId="3488841256" sldId="257"/>
        </pc:sldMkLst>
        <pc:spChg chg="mod">
          <ac:chgData name="angelstukalova@yandex.ru" userId="7d08ce9e011b5f02" providerId="LiveId" clId="{67FDFF93-7BF7-4BBB-9647-10905F2D6977}" dt="2026-10-25T07:37:17.767" v="2775" actId="2711"/>
          <ac:spMkLst>
            <pc:docMk/>
            <pc:sldMk cId="3488841256" sldId="257"/>
            <ac:spMk id="2" creationId="{C836FC95-947A-446E-15BC-7E0CC5C5BE88}"/>
          </ac:spMkLst>
        </pc:spChg>
        <pc:spChg chg="add mod ord">
          <ac:chgData name="angelstukalova@yandex.ru" userId="7d08ce9e011b5f02" providerId="LiveId" clId="{67FDFF93-7BF7-4BBB-9647-10905F2D6977}" dt="2026-10-25T07:43:30.990" v="2801" actId="339"/>
          <ac:spMkLst>
            <pc:docMk/>
            <pc:sldMk cId="3488841256" sldId="257"/>
            <ac:spMk id="7" creationId="{64B08FBB-3D52-BDCC-FC4E-3BC3C1A03273}"/>
          </ac:spMkLst>
        </pc:spChg>
        <pc:spChg chg="add mod">
          <ac:chgData name="angelstukalova@yandex.ru" userId="7d08ce9e011b5f02" providerId="LiveId" clId="{67FDFF93-7BF7-4BBB-9647-10905F2D6977}" dt="2026-10-25T07:43:51.073" v="2804" actId="339"/>
          <ac:spMkLst>
            <pc:docMk/>
            <pc:sldMk cId="3488841256" sldId="257"/>
            <ac:spMk id="13" creationId="{EF22B251-F4B8-EE19-2950-54945E7DA3D6}"/>
          </ac:spMkLst>
        </pc:spChg>
        <pc:spChg chg="add mod">
          <ac:chgData name="angelstukalova@yandex.ru" userId="7d08ce9e011b5f02" providerId="LiveId" clId="{67FDFF93-7BF7-4BBB-9647-10905F2D6977}" dt="2026-10-25T07:43:45.753" v="2803" actId="339"/>
          <ac:spMkLst>
            <pc:docMk/>
            <pc:sldMk cId="3488841256" sldId="257"/>
            <ac:spMk id="15" creationId="{3F30C307-F216-8FE5-9741-34CC1DA2D276}"/>
          </ac:spMkLst>
        </pc:spChg>
        <pc:spChg chg="add mod">
          <ac:chgData name="angelstukalova@yandex.ru" userId="7d08ce9e011b5f02" providerId="LiveId" clId="{67FDFF93-7BF7-4BBB-9647-10905F2D6977}" dt="2026-10-25T07:43:36.529" v="2802" actId="339"/>
          <ac:spMkLst>
            <pc:docMk/>
            <pc:sldMk cId="3488841256" sldId="257"/>
            <ac:spMk id="17" creationId="{AF354CD4-EA9C-852D-45CC-1E429E0972BF}"/>
          </ac:spMkLst>
        </pc:spChg>
        <pc:picChg chg="mod">
          <ac:chgData name="angelstukalova@yandex.ru" userId="7d08ce9e011b5f02" providerId="LiveId" clId="{67FDFF93-7BF7-4BBB-9647-10905F2D6977}" dt="2026-10-25T07:28:27.010" v="2707" actId="1076"/>
          <ac:picMkLst>
            <pc:docMk/>
            <pc:sldMk cId="3488841256" sldId="257"/>
            <ac:picMk id="5" creationId="{FA5DADB8-D835-CFC8-4BD8-37EB9F0011C8}"/>
          </ac:picMkLst>
        </pc:picChg>
      </pc:sldChg>
      <pc:sldChg chg="addSp delSp modSp mod">
        <pc:chgData name="angelstukalova@yandex.ru" userId="7d08ce9e011b5f02" providerId="LiveId" clId="{67FDFF93-7BF7-4BBB-9647-10905F2D6977}" dt="2026-10-25T07:43:19.694" v="2800" actId="1076"/>
        <pc:sldMkLst>
          <pc:docMk/>
          <pc:sldMk cId="2761062872" sldId="258"/>
        </pc:sldMkLst>
        <pc:spChg chg="mod">
          <ac:chgData name="angelstukalova@yandex.ru" userId="7d08ce9e011b5f02" providerId="LiveId" clId="{67FDFF93-7BF7-4BBB-9647-10905F2D6977}" dt="2026-10-25T07:28:59.169" v="2713" actId="1076"/>
          <ac:spMkLst>
            <pc:docMk/>
            <pc:sldMk cId="2761062872" sldId="258"/>
            <ac:spMk id="2" creationId="{70B71475-94A3-5B17-3368-5A22A27FE638}"/>
          </ac:spMkLst>
        </pc:spChg>
        <pc:spChg chg="mod">
          <ac:chgData name="angelstukalova@yandex.ru" userId="7d08ce9e011b5f02" providerId="LiveId" clId="{67FDFF93-7BF7-4BBB-9647-10905F2D6977}" dt="2026-10-22T19:41:31.381" v="2690" actId="1076"/>
          <ac:spMkLst>
            <pc:docMk/>
            <pc:sldMk cId="2761062872" sldId="258"/>
            <ac:spMk id="4" creationId="{EF1C642C-A5F2-E7EA-F2B9-A3B8A6B9D6E3}"/>
          </ac:spMkLst>
        </pc:spChg>
        <pc:spChg chg="mod">
          <ac:chgData name="angelstukalova@yandex.ru" userId="7d08ce9e011b5f02" providerId="LiveId" clId="{67FDFF93-7BF7-4BBB-9647-10905F2D6977}" dt="2026-10-25T07:43:06.992" v="2797" actId="1076"/>
          <ac:spMkLst>
            <pc:docMk/>
            <pc:sldMk cId="2761062872" sldId="258"/>
            <ac:spMk id="5" creationId="{5F828233-987F-1314-A408-90E0179A595D}"/>
          </ac:spMkLst>
        </pc:spChg>
        <pc:spChg chg="add mod">
          <ac:chgData name="angelstukalova@yandex.ru" userId="7d08ce9e011b5f02" providerId="LiveId" clId="{67FDFF93-7BF7-4BBB-9647-10905F2D6977}" dt="2026-10-25T07:43:16.325" v="2799" actId="1076"/>
          <ac:spMkLst>
            <pc:docMk/>
            <pc:sldMk cId="2761062872" sldId="258"/>
            <ac:spMk id="6" creationId="{EE76E0FB-3AB3-46A2-A9E4-61CD3B9A8FFF}"/>
          </ac:spMkLst>
        </pc:spChg>
        <pc:spChg chg="add mod">
          <ac:chgData name="angelstukalova@yandex.ru" userId="7d08ce9e011b5f02" providerId="LiveId" clId="{67FDFF93-7BF7-4BBB-9647-10905F2D6977}" dt="2026-10-25T07:43:12.529" v="2798" actId="1076"/>
          <ac:spMkLst>
            <pc:docMk/>
            <pc:sldMk cId="2761062872" sldId="258"/>
            <ac:spMk id="8" creationId="{181A934D-1715-989F-EE6C-43F0068298EC}"/>
          </ac:spMkLst>
        </pc:spChg>
        <pc:spChg chg="add mod">
          <ac:chgData name="angelstukalova@yandex.ru" userId="7d08ce9e011b5f02" providerId="LiveId" clId="{67FDFF93-7BF7-4BBB-9647-10905F2D6977}" dt="2026-10-25T07:43:19.694" v="2800" actId="1076"/>
          <ac:spMkLst>
            <pc:docMk/>
            <pc:sldMk cId="2761062872" sldId="258"/>
            <ac:spMk id="12" creationId="{58E8E8F4-2BE3-71B4-B40B-59140522F008}"/>
          </ac:spMkLst>
        </pc:spChg>
      </pc:sldChg>
      <pc:sldChg chg="addSp delSp modSp mod">
        <pc:chgData name="angelstukalova@yandex.ru" userId="7d08ce9e011b5f02" providerId="LiveId" clId="{67FDFF93-7BF7-4BBB-9647-10905F2D6977}" dt="2026-10-25T07:45:21.229" v="2817" actId="1076"/>
        <pc:sldMkLst>
          <pc:docMk/>
          <pc:sldMk cId="2023590329" sldId="259"/>
        </pc:sldMkLst>
        <pc:spChg chg="mod">
          <ac:chgData name="angelstukalova@yandex.ru" userId="7d08ce9e011b5f02" providerId="LiveId" clId="{67FDFF93-7BF7-4BBB-9647-10905F2D6977}" dt="2026-10-25T07:30:42.371" v="2719" actId="1076"/>
          <ac:spMkLst>
            <pc:docMk/>
            <pc:sldMk cId="2023590329" sldId="259"/>
            <ac:spMk id="2" creationId="{A8E32756-B249-AA9B-273C-000269501689}"/>
          </ac:spMkLst>
        </pc:spChg>
        <pc:spChg chg="mod">
          <ac:chgData name="angelstukalova@yandex.ru" userId="7d08ce9e011b5f02" providerId="LiveId" clId="{67FDFF93-7BF7-4BBB-9647-10905F2D6977}" dt="2026-10-25T07:45:21.229" v="2817" actId="1076"/>
          <ac:spMkLst>
            <pc:docMk/>
            <pc:sldMk cId="2023590329" sldId="259"/>
            <ac:spMk id="3" creationId="{700785BE-C325-73B1-4300-E6D02591DFCB}"/>
          </ac:spMkLst>
        </pc:spChg>
        <pc:spChg chg="del mod">
          <ac:chgData name="angelstukalova@yandex.ru" userId="7d08ce9e011b5f02" providerId="LiveId" clId="{67FDFF93-7BF7-4BBB-9647-10905F2D6977}" dt="2026-10-25T07:36:41.640" v="2774"/>
          <ac:spMkLst>
            <pc:docMk/>
            <pc:sldMk cId="2023590329" sldId="259"/>
            <ac:spMk id="5" creationId="{671410E7-E54B-C42B-3833-4FF1BD1E2800}"/>
          </ac:spMkLst>
        </pc:spChg>
        <pc:spChg chg="add mod">
          <ac:chgData name="angelstukalova@yandex.ru" userId="7d08ce9e011b5f02" providerId="LiveId" clId="{67FDFF93-7BF7-4BBB-9647-10905F2D6977}" dt="2026-10-25T07:44:44.768" v="2810" actId="14100"/>
          <ac:spMkLst>
            <pc:docMk/>
            <pc:sldMk cId="2023590329" sldId="259"/>
            <ac:spMk id="6" creationId="{E3ED6C4B-4CAE-8C2D-ABCF-89C4633680BF}"/>
          </ac:spMkLst>
        </pc:spChg>
        <pc:spChg chg="del">
          <ac:chgData name="angelstukalova@yandex.ru" userId="7d08ce9e011b5f02" providerId="LiveId" clId="{67FDFF93-7BF7-4BBB-9647-10905F2D6977}" dt="2026-10-25T07:33:39.481" v="2747" actId="478"/>
          <ac:spMkLst>
            <pc:docMk/>
            <pc:sldMk cId="2023590329" sldId="259"/>
            <ac:spMk id="7" creationId="{F852083F-1EF4-5169-7504-FFF053BCB625}"/>
          </ac:spMkLst>
        </pc:spChg>
        <pc:spChg chg="add mod ord">
          <ac:chgData name="angelstukalova@yandex.ru" userId="7d08ce9e011b5f02" providerId="LiveId" clId="{67FDFF93-7BF7-4BBB-9647-10905F2D6977}" dt="2026-10-25T07:45:14.369" v="2816" actId="1076"/>
          <ac:spMkLst>
            <pc:docMk/>
            <pc:sldMk cId="2023590329" sldId="259"/>
            <ac:spMk id="8" creationId="{22EB1218-936D-368B-BD03-1A19DC9BB1FE}"/>
          </ac:spMkLst>
        </pc:spChg>
        <pc:spChg chg="add mod">
          <ac:chgData name="angelstukalova@yandex.ru" userId="7d08ce9e011b5f02" providerId="LiveId" clId="{67FDFF93-7BF7-4BBB-9647-10905F2D6977}" dt="2026-10-25T07:44:34.364" v="2808" actId="339"/>
          <ac:spMkLst>
            <pc:docMk/>
            <pc:sldMk cId="2023590329" sldId="259"/>
            <ac:spMk id="10" creationId="{3A67E973-8BED-78EA-B534-AA2D799C42C7}"/>
          </ac:spMkLst>
        </pc:spChg>
        <pc:spChg chg="add mod">
          <ac:chgData name="angelstukalova@yandex.ru" userId="7d08ce9e011b5f02" providerId="LiveId" clId="{67FDFF93-7BF7-4BBB-9647-10905F2D6977}" dt="2026-10-25T07:44:28.664" v="2807" actId="339"/>
          <ac:spMkLst>
            <pc:docMk/>
            <pc:sldMk cId="2023590329" sldId="259"/>
            <ac:spMk id="13" creationId="{09B78EFB-25F4-0E89-F679-0709389B0AAC}"/>
          </ac:spMkLst>
        </pc:spChg>
        <pc:spChg chg="add mod">
          <ac:chgData name="angelstukalova@yandex.ru" userId="7d08ce9e011b5f02" providerId="LiveId" clId="{67FDFF93-7BF7-4BBB-9647-10905F2D6977}" dt="2026-10-25T07:44:21.665" v="2806" actId="339"/>
          <ac:spMkLst>
            <pc:docMk/>
            <pc:sldMk cId="2023590329" sldId="259"/>
            <ac:spMk id="15" creationId="{913E6E0B-9478-F385-EEED-2EC4551AE249}"/>
          </ac:spMkLst>
        </pc:spChg>
        <pc:picChg chg="mod">
          <ac:chgData name="angelstukalova@yandex.ru" userId="7d08ce9e011b5f02" providerId="LiveId" clId="{67FDFF93-7BF7-4BBB-9647-10905F2D6977}" dt="2026-10-25T07:44:56.588" v="2813" actId="339"/>
          <ac:picMkLst>
            <pc:docMk/>
            <pc:sldMk cId="2023590329" sldId="259"/>
            <ac:picMk id="9" creationId="{2360BB89-1B9D-1737-AB6D-5ED5A9915FED}"/>
          </ac:picMkLst>
        </pc:picChg>
      </pc:sldChg>
      <pc:sldChg chg="addSp delSp modSp mod">
        <pc:chgData name="angelstukalova@yandex.ru" userId="7d08ce9e011b5f02" providerId="LiveId" clId="{67FDFF93-7BF7-4BBB-9647-10905F2D6977}" dt="2026-10-25T07:49:39.750" v="2884" actId="1076"/>
        <pc:sldMkLst>
          <pc:docMk/>
          <pc:sldMk cId="2196433143" sldId="260"/>
        </pc:sldMkLst>
        <pc:spChg chg="mod">
          <ac:chgData name="angelstukalova@yandex.ru" userId="7d08ce9e011b5f02" providerId="LiveId" clId="{67FDFF93-7BF7-4BBB-9647-10905F2D6977}" dt="2026-10-25T07:45:35.505" v="2818" actId="1076"/>
          <ac:spMkLst>
            <pc:docMk/>
            <pc:sldMk cId="2196433143" sldId="260"/>
            <ac:spMk id="2" creationId="{363C11E8-6560-024E-49B0-30BD7559FEC0}"/>
          </ac:spMkLst>
        </pc:spChg>
        <pc:spChg chg="mod">
          <ac:chgData name="angelstukalova@yandex.ru" userId="7d08ce9e011b5f02" providerId="LiveId" clId="{67FDFF93-7BF7-4BBB-9647-10905F2D6977}" dt="2026-10-25T07:48:39.277" v="2868" actId="1076"/>
          <ac:spMkLst>
            <pc:docMk/>
            <pc:sldMk cId="2196433143" sldId="260"/>
            <ac:spMk id="3" creationId="{D9D88681-0898-D074-79B3-1A47D07E1D24}"/>
          </ac:spMkLst>
        </pc:spChg>
        <pc:spChg chg="del mod">
          <ac:chgData name="angelstukalova@yandex.ru" userId="7d08ce9e011b5f02" providerId="LiveId" clId="{67FDFF93-7BF7-4BBB-9647-10905F2D6977}" dt="2026-10-25T07:46:52.033" v="2839" actId="478"/>
          <ac:spMkLst>
            <pc:docMk/>
            <pc:sldMk cId="2196433143" sldId="260"/>
            <ac:spMk id="5" creationId="{2937F7F6-0C3F-AE67-0423-680F70F95E65}"/>
          </ac:spMkLst>
        </pc:spChg>
        <pc:spChg chg="add mod">
          <ac:chgData name="angelstukalova@yandex.ru" userId="7d08ce9e011b5f02" providerId="LiveId" clId="{67FDFF93-7BF7-4BBB-9647-10905F2D6977}" dt="2026-10-25T07:49:29.517" v="2881" actId="1076"/>
          <ac:spMkLst>
            <pc:docMk/>
            <pc:sldMk cId="2196433143" sldId="260"/>
            <ac:spMk id="6" creationId="{CC09A136-6083-9A5C-AEC3-1AC23E52A7D6}"/>
          </ac:spMkLst>
        </pc:spChg>
        <pc:spChg chg="del">
          <ac:chgData name="angelstukalova@yandex.ru" userId="7d08ce9e011b5f02" providerId="LiveId" clId="{67FDFF93-7BF7-4BBB-9647-10905F2D6977}" dt="2026-10-25T07:46:11.283" v="2826" actId="478"/>
          <ac:spMkLst>
            <pc:docMk/>
            <pc:sldMk cId="2196433143" sldId="260"/>
            <ac:spMk id="7" creationId="{1DA8C193-9BC8-0206-9A8F-9481E38A0734}"/>
          </ac:spMkLst>
        </pc:spChg>
        <pc:spChg chg="add mod ord">
          <ac:chgData name="angelstukalova@yandex.ru" userId="7d08ce9e011b5f02" providerId="LiveId" clId="{67FDFF93-7BF7-4BBB-9647-10905F2D6977}" dt="2026-10-25T07:48:35.284" v="2867" actId="1076"/>
          <ac:spMkLst>
            <pc:docMk/>
            <pc:sldMk cId="2196433143" sldId="260"/>
            <ac:spMk id="8" creationId="{ADAD89A6-2D18-291B-B798-3EAD8261CB50}"/>
          </ac:spMkLst>
        </pc:spChg>
        <pc:spChg chg="add mod">
          <ac:chgData name="angelstukalova@yandex.ru" userId="7d08ce9e011b5f02" providerId="LiveId" clId="{67FDFF93-7BF7-4BBB-9647-10905F2D6977}" dt="2026-10-25T07:49:39.750" v="2884" actId="1076"/>
          <ac:spMkLst>
            <pc:docMk/>
            <pc:sldMk cId="2196433143" sldId="260"/>
            <ac:spMk id="10" creationId="{4EA33F26-DE47-1EB4-6BAA-EF8F760B90A8}"/>
          </ac:spMkLst>
        </pc:spChg>
        <pc:spChg chg="add mod">
          <ac:chgData name="angelstukalova@yandex.ru" userId="7d08ce9e011b5f02" providerId="LiveId" clId="{67FDFF93-7BF7-4BBB-9647-10905F2D6977}" dt="2026-10-25T07:49:31.733" v="2882" actId="1076"/>
          <ac:spMkLst>
            <pc:docMk/>
            <pc:sldMk cId="2196433143" sldId="260"/>
            <ac:spMk id="12" creationId="{88D2D1CE-3F06-E8AA-90A4-663231D261DD}"/>
          </ac:spMkLst>
        </pc:spChg>
        <pc:spChg chg="add mod">
          <ac:chgData name="angelstukalova@yandex.ru" userId="7d08ce9e011b5f02" providerId="LiveId" clId="{67FDFF93-7BF7-4BBB-9647-10905F2D6977}" dt="2026-10-25T07:49:34.677" v="2883" actId="1076"/>
          <ac:spMkLst>
            <pc:docMk/>
            <pc:sldMk cId="2196433143" sldId="260"/>
            <ac:spMk id="15" creationId="{7FC7981D-5747-BEF9-9D5A-A9103CFDFBD5}"/>
          </ac:spMkLst>
        </pc:spChg>
        <pc:picChg chg="mod">
          <ac:chgData name="angelstukalova@yandex.ru" userId="7d08ce9e011b5f02" providerId="LiveId" clId="{67FDFF93-7BF7-4BBB-9647-10905F2D6977}" dt="2026-10-25T07:48:47.507" v="2870" actId="1076"/>
          <ac:picMkLst>
            <pc:docMk/>
            <pc:sldMk cId="2196433143" sldId="260"/>
            <ac:picMk id="9" creationId="{5EB0712C-8668-2C3F-BFB7-0F1A7F3FA67E}"/>
          </ac:picMkLst>
        </pc:picChg>
        <pc:picChg chg="mod">
          <ac:chgData name="angelstukalova@yandex.ru" userId="7d08ce9e011b5f02" providerId="LiveId" clId="{67FDFF93-7BF7-4BBB-9647-10905F2D6977}" dt="2026-10-25T07:48:53.927" v="2872" actId="14100"/>
          <ac:picMkLst>
            <pc:docMk/>
            <pc:sldMk cId="2196433143" sldId="260"/>
            <ac:picMk id="13" creationId="{6924F5AA-5DD3-1102-B122-EBC8FCA77D2E}"/>
          </ac:picMkLst>
        </pc:picChg>
      </pc:sldChg>
      <pc:sldChg chg="addSp delSp modSp mod">
        <pc:chgData name="angelstukalova@yandex.ru" userId="7d08ce9e011b5f02" providerId="LiveId" clId="{67FDFF93-7BF7-4BBB-9647-10905F2D6977}" dt="2026-10-25T08:11:36.686" v="3090" actId="122"/>
        <pc:sldMkLst>
          <pc:docMk/>
          <pc:sldMk cId="636945174" sldId="261"/>
        </pc:sldMkLst>
        <pc:spChg chg="mod">
          <ac:chgData name="angelstukalova@yandex.ru" userId="7d08ce9e011b5f02" providerId="LiveId" clId="{67FDFF93-7BF7-4BBB-9647-10905F2D6977}" dt="2026-10-25T08:00:13.852" v="3040" actId="1076"/>
          <ac:spMkLst>
            <pc:docMk/>
            <pc:sldMk cId="636945174" sldId="261"/>
            <ac:spMk id="2" creationId="{4030FCD1-D4C7-966F-279A-8FF7727A0B98}"/>
          </ac:spMkLst>
        </pc:spChg>
        <pc:spChg chg="add del mod">
          <ac:chgData name="angelstukalova@yandex.ru" userId="7d08ce9e011b5f02" providerId="LiveId" clId="{67FDFF93-7BF7-4BBB-9647-10905F2D6977}" dt="2026-10-25T08:00:07.465" v="3039"/>
          <ac:spMkLst>
            <pc:docMk/>
            <pc:sldMk cId="636945174" sldId="261"/>
            <ac:spMk id="3" creationId="{115BB2E1-99D3-9FA4-E578-A7F092EBB84F}"/>
          </ac:spMkLst>
        </pc:spChg>
        <pc:spChg chg="add del mod">
          <ac:chgData name="angelstukalova@yandex.ru" userId="7d08ce9e011b5f02" providerId="LiveId" clId="{67FDFF93-7BF7-4BBB-9647-10905F2D6977}" dt="2026-10-25T08:00:35.532" v="3047"/>
          <ac:spMkLst>
            <pc:docMk/>
            <pc:sldMk cId="636945174" sldId="261"/>
            <ac:spMk id="5" creationId="{403BC7B1-D4AB-7CAA-F383-79D056FEFA5D}"/>
          </ac:spMkLst>
        </pc:spChg>
        <pc:spChg chg="add mod">
          <ac:chgData name="angelstukalova@yandex.ru" userId="7d08ce9e011b5f02" providerId="LiveId" clId="{67FDFF93-7BF7-4BBB-9647-10905F2D6977}" dt="2026-10-25T08:11:10.343" v="3089" actId="114"/>
          <ac:spMkLst>
            <pc:docMk/>
            <pc:sldMk cId="636945174" sldId="261"/>
            <ac:spMk id="6" creationId="{D2AF861A-8E33-DBC6-8052-63BF37284250}"/>
          </ac:spMkLst>
        </pc:spChg>
        <pc:spChg chg="add del mod">
          <ac:chgData name="angelstukalova@yandex.ru" userId="7d08ce9e011b5f02" providerId="LiveId" clId="{67FDFF93-7BF7-4BBB-9647-10905F2D6977}" dt="2026-10-25T08:00:35.532" v="3045" actId="478"/>
          <ac:spMkLst>
            <pc:docMk/>
            <pc:sldMk cId="636945174" sldId="261"/>
            <ac:spMk id="7" creationId="{CED0B7F5-579D-6F25-3950-310F6D1D05DB}"/>
          </ac:spMkLst>
        </pc:spChg>
        <pc:spChg chg="add del mod ord">
          <ac:chgData name="angelstukalova@yandex.ru" userId="7d08ce9e011b5f02" providerId="LiveId" clId="{67FDFF93-7BF7-4BBB-9647-10905F2D6977}" dt="2026-10-25T08:00:07.463" v="3037" actId="478"/>
          <ac:spMkLst>
            <pc:docMk/>
            <pc:sldMk cId="636945174" sldId="261"/>
            <ac:spMk id="9" creationId="{037D73AC-D146-D6B1-7937-79A8C77FA914}"/>
          </ac:spMkLst>
        </pc:spChg>
        <pc:spChg chg="add mod">
          <ac:chgData name="angelstukalova@yandex.ru" userId="7d08ce9e011b5f02" providerId="LiveId" clId="{67FDFF93-7BF7-4BBB-9647-10905F2D6977}" dt="2026-10-25T08:11:04.041" v="3088" actId="113"/>
          <ac:spMkLst>
            <pc:docMk/>
            <pc:sldMk cId="636945174" sldId="261"/>
            <ac:spMk id="10" creationId="{C2DD550A-79EF-60B5-9BB9-CF251C883B93}"/>
          </ac:spMkLst>
        </pc:spChg>
        <pc:graphicFrameChg chg="add mod ord modGraphic">
          <ac:chgData name="angelstukalova@yandex.ru" userId="7d08ce9e011b5f02" providerId="LiveId" clId="{67FDFF93-7BF7-4BBB-9647-10905F2D6977}" dt="2026-10-25T08:11:36.686" v="3090" actId="122"/>
          <ac:graphicFrameMkLst>
            <pc:docMk/>
            <pc:sldMk cId="636945174" sldId="261"/>
            <ac:graphicFrameMk id="4" creationId="{1BE3A10F-A69B-E473-D182-E7B61890D7AE}"/>
          </ac:graphicFrameMkLst>
        </pc:graphicFrameChg>
      </pc:sldChg>
      <pc:sldChg chg="addSp delSp modSp mod">
        <pc:chgData name="angelstukalova@yandex.ru" userId="7d08ce9e011b5f02" providerId="LiveId" clId="{67FDFF93-7BF7-4BBB-9647-10905F2D6977}" dt="2026-10-25T08:17:13.464" v="3147" actId="339"/>
        <pc:sldMkLst>
          <pc:docMk/>
          <pc:sldMk cId="3155912904" sldId="262"/>
        </pc:sldMkLst>
        <pc:spChg chg="mod">
          <ac:chgData name="angelstukalova@yandex.ru" userId="7d08ce9e011b5f02" providerId="LiveId" clId="{67FDFF93-7BF7-4BBB-9647-10905F2D6977}" dt="2026-10-25T08:11:59.193" v="3091" actId="1076"/>
          <ac:spMkLst>
            <pc:docMk/>
            <pc:sldMk cId="3155912904" sldId="262"/>
            <ac:spMk id="2" creationId="{32BC4B08-2F08-9615-06AA-C107D8991907}"/>
          </ac:spMkLst>
        </pc:spChg>
        <pc:spChg chg="mod">
          <ac:chgData name="angelstukalova@yandex.ru" userId="7d08ce9e011b5f02" providerId="LiveId" clId="{67FDFF93-7BF7-4BBB-9647-10905F2D6977}" dt="2026-10-25T08:17:06.687" v="3146" actId="113"/>
          <ac:spMkLst>
            <pc:docMk/>
            <pc:sldMk cId="3155912904" sldId="262"/>
            <ac:spMk id="3" creationId="{8B554379-D901-25DF-A37D-4A3D80BDC7DE}"/>
          </ac:spMkLst>
        </pc:spChg>
        <pc:spChg chg="add mod">
          <ac:chgData name="angelstukalova@yandex.ru" userId="7d08ce9e011b5f02" providerId="LiveId" clId="{67FDFF93-7BF7-4BBB-9647-10905F2D6977}" dt="2026-10-25T08:15:08.689" v="3127" actId="1076"/>
          <ac:spMkLst>
            <pc:docMk/>
            <pc:sldMk cId="3155912904" sldId="262"/>
            <ac:spMk id="5" creationId="{51363B48-77BB-9372-7C8A-F6BB43749B1E}"/>
          </ac:spMkLst>
        </pc:spChg>
        <pc:spChg chg="add mod ord">
          <ac:chgData name="angelstukalova@yandex.ru" userId="7d08ce9e011b5f02" providerId="LiveId" clId="{67FDFF93-7BF7-4BBB-9647-10905F2D6977}" dt="2026-10-25T08:17:13.464" v="3147" actId="339"/>
          <ac:spMkLst>
            <pc:docMk/>
            <pc:sldMk cId="3155912904" sldId="262"/>
            <ac:spMk id="6" creationId="{1450B2B0-E012-A7DD-DEB9-F5C9654FA42D}"/>
          </ac:spMkLst>
        </pc:spChg>
        <pc:spChg chg="add mod">
          <ac:chgData name="angelstukalova@yandex.ru" userId="7d08ce9e011b5f02" providerId="LiveId" clId="{67FDFF93-7BF7-4BBB-9647-10905F2D6977}" dt="2026-10-25T08:15:03.176" v="3126" actId="1076"/>
          <ac:spMkLst>
            <pc:docMk/>
            <pc:sldMk cId="3155912904" sldId="262"/>
            <ac:spMk id="7" creationId="{2E23722A-8D3D-AC96-9772-1381EEF199B9}"/>
          </ac:spMkLst>
        </pc:spChg>
        <pc:spChg chg="add del mod">
          <ac:chgData name="angelstukalova@yandex.ru" userId="7d08ce9e011b5f02" providerId="LiveId" clId="{67FDFF93-7BF7-4BBB-9647-10905F2D6977}" dt="2026-10-25T08:12:36.403" v="3103" actId="478"/>
          <ac:spMkLst>
            <pc:docMk/>
            <pc:sldMk cId="3155912904" sldId="262"/>
            <ac:spMk id="9" creationId="{F1EDDBB5-D8C0-7F25-06FA-457C2B25962C}"/>
          </ac:spMkLst>
        </pc:spChg>
        <pc:spChg chg="add mod">
          <ac:chgData name="angelstukalova@yandex.ru" userId="7d08ce9e011b5f02" providerId="LiveId" clId="{67FDFF93-7BF7-4BBB-9647-10905F2D6977}" dt="2026-10-25T08:14:41.189" v="3123" actId="1076"/>
          <ac:spMkLst>
            <pc:docMk/>
            <pc:sldMk cId="3155912904" sldId="262"/>
            <ac:spMk id="11" creationId="{B778F9A6-4432-AE51-6EF6-DD007DFA65AF}"/>
          </ac:spMkLst>
        </pc:spChg>
        <pc:picChg chg="add mod">
          <ac:chgData name="angelstukalova@yandex.ru" userId="7d08ce9e011b5f02" providerId="LiveId" clId="{67FDFF93-7BF7-4BBB-9647-10905F2D6977}" dt="2026-10-25T08:14:19.354" v="3122" actId="339"/>
          <ac:picMkLst>
            <pc:docMk/>
            <pc:sldMk cId="3155912904" sldId="262"/>
            <ac:picMk id="10" creationId="{44988368-B9A5-79D9-F482-4ACDE5ED7E7C}"/>
          </ac:picMkLst>
        </pc:picChg>
      </pc:sldChg>
      <pc:sldChg chg="addSp delSp modSp mod">
        <pc:chgData name="angelstukalova@yandex.ru" userId="7d08ce9e011b5f02" providerId="LiveId" clId="{67FDFF93-7BF7-4BBB-9647-10905F2D6977}" dt="2026-10-25T08:19:11.595" v="3158" actId="1076"/>
        <pc:sldMkLst>
          <pc:docMk/>
          <pc:sldMk cId="173209856" sldId="263"/>
        </pc:sldMkLst>
        <pc:spChg chg="mod">
          <ac:chgData name="angelstukalova@yandex.ru" userId="7d08ce9e011b5f02" providerId="LiveId" clId="{67FDFF93-7BF7-4BBB-9647-10905F2D6977}" dt="2026-10-25T08:17:22.507" v="3148" actId="1076"/>
          <ac:spMkLst>
            <pc:docMk/>
            <pc:sldMk cId="173209856" sldId="263"/>
            <ac:spMk id="2" creationId="{2B56B8F9-2F19-8017-91AD-73945AFFA1B0}"/>
          </ac:spMkLst>
        </pc:spChg>
        <pc:graphicFrameChg chg="add mod modGraphic">
          <ac:chgData name="angelstukalova@yandex.ru" userId="7d08ce9e011b5f02" providerId="LiveId" clId="{67FDFF93-7BF7-4BBB-9647-10905F2D6977}" dt="2026-10-25T08:19:08.911" v="3157" actId="1076"/>
          <ac:graphicFrameMkLst>
            <pc:docMk/>
            <pc:sldMk cId="173209856" sldId="263"/>
            <ac:graphicFrameMk id="4" creationId="{A9236498-2BEE-AD03-EC65-51AF2AF4E062}"/>
          </ac:graphicFrameMkLst>
        </pc:graphicFrameChg>
        <pc:picChg chg="add mod modCrop">
          <ac:chgData name="angelstukalova@yandex.ru" userId="7d08ce9e011b5f02" providerId="LiveId" clId="{67FDFF93-7BF7-4BBB-9647-10905F2D6977}" dt="2026-10-25T08:19:11.595" v="3158" actId="1076"/>
          <ac:picMkLst>
            <pc:docMk/>
            <pc:sldMk cId="173209856" sldId="263"/>
            <ac:picMk id="6" creationId="{85663973-5375-29BA-B671-EEED99422F02}"/>
          </ac:picMkLst>
        </pc:picChg>
      </pc:sldChg>
      <pc:sldChg chg="addSp delSp modSp mod">
        <pc:chgData name="angelstukalova@yandex.ru" userId="7d08ce9e011b5f02" providerId="LiveId" clId="{67FDFF93-7BF7-4BBB-9647-10905F2D6977}" dt="2026-10-25T09:13:52.123" v="3572" actId="1076"/>
        <pc:sldMkLst>
          <pc:docMk/>
          <pc:sldMk cId="1145907468" sldId="264"/>
        </pc:sldMkLst>
        <pc:spChg chg="mod">
          <ac:chgData name="angelstukalova@yandex.ru" userId="7d08ce9e011b5f02" providerId="LiveId" clId="{67FDFF93-7BF7-4BBB-9647-10905F2D6977}" dt="2026-10-25T09:13:52.123" v="3572" actId="1076"/>
          <ac:spMkLst>
            <pc:docMk/>
            <pc:sldMk cId="1145907468" sldId="264"/>
            <ac:spMk id="2" creationId="{E551713F-2DD9-4376-D16E-15FF6A6C8434}"/>
          </ac:spMkLst>
        </pc:spChg>
        <pc:spChg chg="del mod">
          <ac:chgData name="angelstukalova@yandex.ru" userId="7d08ce9e011b5f02" providerId="LiveId" clId="{67FDFF93-7BF7-4BBB-9647-10905F2D6977}" dt="2026-10-25T08:21:13.632" v="3194" actId="478"/>
          <ac:spMkLst>
            <pc:docMk/>
            <pc:sldMk cId="1145907468" sldId="264"/>
            <ac:spMk id="3" creationId="{39A5548C-20AB-CFE0-17B0-97B9420A8E12}"/>
          </ac:spMkLst>
        </pc:spChg>
        <pc:spChg chg="add del mod">
          <ac:chgData name="angelstukalova@yandex.ru" userId="7d08ce9e011b5f02" providerId="LiveId" clId="{67FDFF93-7BF7-4BBB-9647-10905F2D6977}" dt="2026-10-25T08:20:11.693" v="3180"/>
          <ac:spMkLst>
            <pc:docMk/>
            <pc:sldMk cId="1145907468" sldId="264"/>
            <ac:spMk id="5" creationId="{6B80545A-0BD5-A19B-7F9E-1BC2CED2A902}"/>
          </ac:spMkLst>
        </pc:spChg>
        <pc:spChg chg="add mod">
          <ac:chgData name="angelstukalova@yandex.ru" userId="7d08ce9e011b5f02" providerId="LiveId" clId="{67FDFF93-7BF7-4BBB-9647-10905F2D6977}" dt="2026-10-25T08:24:04.891" v="3231" actId="1076"/>
          <ac:spMkLst>
            <pc:docMk/>
            <pc:sldMk cId="1145907468" sldId="264"/>
            <ac:spMk id="8" creationId="{CBCCC202-E942-E925-12E5-D821D6A6C9FB}"/>
          </ac:spMkLst>
        </pc:spChg>
        <pc:spChg chg="add del mod">
          <ac:chgData name="angelstukalova@yandex.ru" userId="7d08ce9e011b5f02" providerId="LiveId" clId="{67FDFF93-7BF7-4BBB-9647-10905F2D6977}" dt="2026-10-25T08:20:11.693" v="3178" actId="478"/>
          <ac:spMkLst>
            <pc:docMk/>
            <pc:sldMk cId="1145907468" sldId="264"/>
            <ac:spMk id="9" creationId="{7D32E2E3-A0C9-42E3-833C-2D5742DF1595}"/>
          </ac:spMkLst>
        </pc:spChg>
        <pc:spChg chg="add del mod ord">
          <ac:chgData name="angelstukalova@yandex.ru" userId="7d08ce9e011b5f02" providerId="LiveId" clId="{67FDFF93-7BF7-4BBB-9647-10905F2D6977}" dt="2026-10-25T08:19:33.410" v="3164" actId="478"/>
          <ac:spMkLst>
            <pc:docMk/>
            <pc:sldMk cId="1145907468" sldId="264"/>
            <ac:spMk id="12" creationId="{D04C8AEC-45B8-DDBE-5B9F-5BDE4E6C73CA}"/>
          </ac:spMkLst>
        </pc:spChg>
        <pc:spChg chg="add mod">
          <ac:chgData name="angelstukalova@yandex.ru" userId="7d08ce9e011b5f02" providerId="LiveId" clId="{67FDFF93-7BF7-4BBB-9647-10905F2D6977}" dt="2026-10-25T08:24:02.400" v="3230" actId="1076"/>
          <ac:spMkLst>
            <pc:docMk/>
            <pc:sldMk cId="1145907468" sldId="264"/>
            <ac:spMk id="13" creationId="{35644F0E-C84B-7005-2203-AC60A79121F3}"/>
          </ac:spMkLst>
        </pc:spChg>
        <pc:spChg chg="add mod">
          <ac:chgData name="angelstukalova@yandex.ru" userId="7d08ce9e011b5f02" providerId="LiveId" clId="{67FDFF93-7BF7-4BBB-9647-10905F2D6977}" dt="2026-10-25T08:24:00.525" v="3229" actId="1076"/>
          <ac:spMkLst>
            <pc:docMk/>
            <pc:sldMk cId="1145907468" sldId="264"/>
            <ac:spMk id="15" creationId="{AD59C5DE-2C3F-9F14-C1C7-7A4A1D856413}"/>
          </ac:spMkLst>
        </pc:spChg>
        <pc:spChg chg="add mod">
          <ac:chgData name="angelstukalova@yandex.ru" userId="7d08ce9e011b5f02" providerId="LiveId" clId="{67FDFF93-7BF7-4BBB-9647-10905F2D6977}" dt="2026-10-25T08:23:57.585" v="3228" actId="1076"/>
          <ac:spMkLst>
            <pc:docMk/>
            <pc:sldMk cId="1145907468" sldId="264"/>
            <ac:spMk id="17" creationId="{9C93BF4E-579D-781D-FE30-49765D7BA0C3}"/>
          </ac:spMkLst>
        </pc:spChg>
        <pc:spChg chg="add mod">
          <ac:chgData name="angelstukalova@yandex.ru" userId="7d08ce9e011b5f02" providerId="LiveId" clId="{67FDFF93-7BF7-4BBB-9647-10905F2D6977}" dt="2026-10-25T08:23:50.788" v="3226" actId="1076"/>
          <ac:spMkLst>
            <pc:docMk/>
            <pc:sldMk cId="1145907468" sldId="264"/>
            <ac:spMk id="19" creationId="{68E8E2A5-B74C-9EE1-A39B-D117E59C67E1}"/>
          </ac:spMkLst>
        </pc:spChg>
        <pc:picChg chg="add mod">
          <ac:chgData name="angelstukalova@yandex.ru" userId="7d08ce9e011b5f02" providerId="LiveId" clId="{67FDFF93-7BF7-4BBB-9647-10905F2D6977}" dt="2026-10-25T08:23:52.603" v="3227" actId="1076"/>
          <ac:picMkLst>
            <pc:docMk/>
            <pc:sldMk cId="1145907468" sldId="264"/>
            <ac:picMk id="6" creationId="{522A8391-B584-7D35-D095-5A259E375804}"/>
          </ac:picMkLst>
        </pc:picChg>
        <pc:picChg chg="add del mod modCrop">
          <ac:chgData name="angelstukalova@yandex.ru" userId="7d08ce9e011b5f02" providerId="LiveId" clId="{67FDFF93-7BF7-4BBB-9647-10905F2D6977}" dt="2026-10-25T08:20:58.964" v="3188" actId="478"/>
          <ac:picMkLst>
            <pc:docMk/>
            <pc:sldMk cId="1145907468" sldId="264"/>
            <ac:picMk id="7" creationId="{1DC1D489-CF0C-F7C2-ED3D-F013560AF151}"/>
          </ac:picMkLst>
        </pc:picChg>
        <pc:picChg chg="add del mod modCrop">
          <ac:chgData name="angelstukalova@yandex.ru" userId="7d08ce9e011b5f02" providerId="LiveId" clId="{67FDFF93-7BF7-4BBB-9647-10905F2D6977}" dt="2026-10-25T08:20:59.828" v="3189" actId="478"/>
          <ac:picMkLst>
            <pc:docMk/>
            <pc:sldMk cId="1145907468" sldId="264"/>
            <ac:picMk id="10" creationId="{C057B4AD-FA3E-93DF-22D0-5B393B5F9BA6}"/>
          </ac:picMkLst>
        </pc:picChg>
      </pc:sldChg>
      <pc:sldChg chg="addSp delSp modSp mod">
        <pc:chgData name="angelstukalova@yandex.ru" userId="7d08ce9e011b5f02" providerId="LiveId" clId="{67FDFF93-7BF7-4BBB-9647-10905F2D6977}" dt="2026-10-25T07:59:44.084" v="3035" actId="1076"/>
        <pc:sldMkLst>
          <pc:docMk/>
          <pc:sldMk cId="2365262993" sldId="265"/>
        </pc:sldMkLst>
        <pc:spChg chg="mod">
          <ac:chgData name="angelstukalova@yandex.ru" userId="7d08ce9e011b5f02" providerId="LiveId" clId="{67FDFF93-7BF7-4BBB-9647-10905F2D6977}" dt="2026-10-25T07:49:53.740" v="2885" actId="1076"/>
          <ac:spMkLst>
            <pc:docMk/>
            <pc:sldMk cId="2365262993" sldId="265"/>
            <ac:spMk id="2" creationId="{C8B39C0E-E4C0-6DCD-B04B-01459851B037}"/>
          </ac:spMkLst>
        </pc:spChg>
        <pc:spChg chg="mod">
          <ac:chgData name="angelstukalova@yandex.ru" userId="7d08ce9e011b5f02" providerId="LiveId" clId="{67FDFF93-7BF7-4BBB-9647-10905F2D6977}" dt="2026-10-25T07:50:51.707" v="2900" actId="27636"/>
          <ac:spMkLst>
            <pc:docMk/>
            <pc:sldMk cId="2365262993" sldId="265"/>
            <ac:spMk id="3" creationId="{F5D8384F-D6FB-264D-7E5C-F9FBB380B05E}"/>
          </ac:spMkLst>
        </pc:spChg>
        <pc:spChg chg="add mod">
          <ac:chgData name="angelstukalova@yandex.ru" userId="7d08ce9e011b5f02" providerId="LiveId" clId="{67FDFF93-7BF7-4BBB-9647-10905F2D6977}" dt="2026-10-25T07:59:25.717" v="3032" actId="20577"/>
          <ac:spMkLst>
            <pc:docMk/>
            <pc:sldMk cId="2365262993" sldId="265"/>
            <ac:spMk id="6" creationId="{90AAB883-1D85-0A89-AD3E-BBF8EA65CF52}"/>
          </ac:spMkLst>
        </pc:spChg>
        <pc:spChg chg="add del">
          <ac:chgData name="angelstukalova@yandex.ru" userId="7d08ce9e011b5f02" providerId="LiveId" clId="{67FDFF93-7BF7-4BBB-9647-10905F2D6977}" dt="2026-10-25T07:51:53.150" v="2912" actId="478"/>
          <ac:spMkLst>
            <pc:docMk/>
            <pc:sldMk cId="2365262993" sldId="265"/>
            <ac:spMk id="7" creationId="{BA19C96A-95A3-D501-48BE-2DAC56DE9CB5}"/>
          </ac:spMkLst>
        </pc:spChg>
        <pc:spChg chg="del">
          <ac:chgData name="angelstukalova@yandex.ru" userId="7d08ce9e011b5f02" providerId="LiveId" clId="{67FDFF93-7BF7-4BBB-9647-10905F2D6977}" dt="2026-10-25T07:50:18.797" v="2891" actId="478"/>
          <ac:spMkLst>
            <pc:docMk/>
            <pc:sldMk cId="2365262993" sldId="265"/>
            <ac:spMk id="9" creationId="{BED51E34-B83B-547B-779B-F42D61DABE1A}"/>
          </ac:spMkLst>
        </pc:spChg>
        <pc:spChg chg="add mod">
          <ac:chgData name="angelstukalova@yandex.ru" userId="7d08ce9e011b5f02" providerId="LiveId" clId="{67FDFF93-7BF7-4BBB-9647-10905F2D6977}" dt="2026-10-25T07:56:33.275" v="2993" actId="1076"/>
          <ac:spMkLst>
            <pc:docMk/>
            <pc:sldMk cId="2365262993" sldId="265"/>
            <ac:spMk id="10" creationId="{048B7401-DFBD-7CA7-948A-82518B3DFAA7}"/>
          </ac:spMkLst>
        </pc:spChg>
        <pc:spChg chg="add mod">
          <ac:chgData name="angelstukalova@yandex.ru" userId="7d08ce9e011b5f02" providerId="LiveId" clId="{67FDFF93-7BF7-4BBB-9647-10905F2D6977}" dt="2026-10-25T07:58:04.033" v="3020" actId="1076"/>
          <ac:spMkLst>
            <pc:docMk/>
            <pc:sldMk cId="2365262993" sldId="265"/>
            <ac:spMk id="11" creationId="{3A955348-ED60-ACA1-A74D-87A769C5F397}"/>
          </ac:spMkLst>
        </pc:spChg>
        <pc:spChg chg="add mod">
          <ac:chgData name="angelstukalova@yandex.ru" userId="7d08ce9e011b5f02" providerId="LiveId" clId="{67FDFF93-7BF7-4BBB-9647-10905F2D6977}" dt="2026-10-25T07:58:07.490" v="3021" actId="1076"/>
          <ac:spMkLst>
            <pc:docMk/>
            <pc:sldMk cId="2365262993" sldId="265"/>
            <ac:spMk id="13" creationId="{81473DCB-5280-5869-F2BC-17635D64F449}"/>
          </ac:spMkLst>
        </pc:spChg>
        <pc:spChg chg="add mod">
          <ac:chgData name="angelstukalova@yandex.ru" userId="7d08ce9e011b5f02" providerId="LiveId" clId="{67FDFF93-7BF7-4BBB-9647-10905F2D6977}" dt="2026-10-25T07:58:10.811" v="3022" actId="1076"/>
          <ac:spMkLst>
            <pc:docMk/>
            <pc:sldMk cId="2365262993" sldId="265"/>
            <ac:spMk id="15" creationId="{D7C3C412-FAD6-655B-A6FB-A8AB76381737}"/>
          </ac:spMkLst>
        </pc:spChg>
        <pc:spChg chg="add mod">
          <ac:chgData name="angelstukalova@yandex.ru" userId="7d08ce9e011b5f02" providerId="LiveId" clId="{67FDFF93-7BF7-4BBB-9647-10905F2D6977}" dt="2026-10-25T07:58:13.547" v="3023" actId="1076"/>
          <ac:spMkLst>
            <pc:docMk/>
            <pc:sldMk cId="2365262993" sldId="265"/>
            <ac:spMk id="17" creationId="{A89F7EEE-5810-0AC1-FEF5-59FAD6B01544}"/>
          </ac:spMkLst>
        </pc:spChg>
        <pc:spChg chg="add mod">
          <ac:chgData name="angelstukalova@yandex.ru" userId="7d08ce9e011b5f02" providerId="LiveId" clId="{67FDFF93-7BF7-4BBB-9647-10905F2D6977}" dt="2026-10-25T07:59:44.084" v="3035" actId="1076"/>
          <ac:spMkLst>
            <pc:docMk/>
            <pc:sldMk cId="2365262993" sldId="265"/>
            <ac:spMk id="19" creationId="{95368397-0B61-24C6-22B3-890446B53315}"/>
          </ac:spMkLst>
        </pc:spChg>
        <pc:spChg chg="add mod">
          <ac:chgData name="angelstukalova@yandex.ru" userId="7d08ce9e011b5f02" providerId="LiveId" clId="{67FDFF93-7BF7-4BBB-9647-10905F2D6977}" dt="2026-10-25T07:59:41.116" v="3034" actId="1076"/>
          <ac:spMkLst>
            <pc:docMk/>
            <pc:sldMk cId="2365262993" sldId="265"/>
            <ac:spMk id="21" creationId="{23E40E28-D89A-1EC4-6904-2B9B337228DB}"/>
          </ac:spMkLst>
        </pc:spChg>
        <pc:spChg chg="add mod">
          <ac:chgData name="angelstukalova@yandex.ru" userId="7d08ce9e011b5f02" providerId="LiveId" clId="{67FDFF93-7BF7-4BBB-9647-10905F2D6977}" dt="2026-10-25T07:59:35.545" v="3033" actId="1076"/>
          <ac:spMkLst>
            <pc:docMk/>
            <pc:sldMk cId="2365262993" sldId="265"/>
            <ac:spMk id="23" creationId="{D7ECA940-23C1-1F6D-4EF9-1474BE238C1E}"/>
          </ac:spMkLst>
        </pc:spChg>
        <pc:picChg chg="mod">
          <ac:chgData name="angelstukalova@yandex.ru" userId="7d08ce9e011b5f02" providerId="LiveId" clId="{67FDFF93-7BF7-4BBB-9647-10905F2D6977}" dt="2026-10-25T07:50:04.498" v="2886" actId="339"/>
          <ac:picMkLst>
            <pc:docMk/>
            <pc:sldMk cId="2365262993" sldId="265"/>
            <ac:picMk id="5" creationId="{B29D0DB9-ADB6-0C2E-B2E4-1653D646B4D6}"/>
          </ac:picMkLst>
        </pc:picChg>
      </pc:sldChg>
      <pc:sldChg chg="addSp delSp modSp new mod">
        <pc:chgData name="angelstukalova@yandex.ru" userId="7d08ce9e011b5f02" providerId="LiveId" clId="{67FDFF93-7BF7-4BBB-9647-10905F2D6977}" dt="2026-10-25T08:50:41.773" v="3384" actId="1076"/>
        <pc:sldMkLst>
          <pc:docMk/>
          <pc:sldMk cId="2051279659" sldId="266"/>
        </pc:sldMkLst>
        <pc:spChg chg="mod">
          <ac:chgData name="angelstukalova@yandex.ru" userId="7d08ce9e011b5f02" providerId="LiveId" clId="{67FDFF93-7BF7-4BBB-9647-10905F2D6977}" dt="2026-10-25T08:50:37.760" v="3383" actId="1076"/>
          <ac:spMkLst>
            <pc:docMk/>
            <pc:sldMk cId="2051279659" sldId="266"/>
            <ac:spMk id="2" creationId="{23A5126F-048A-9665-CFB4-6A17B9203773}"/>
          </ac:spMkLst>
        </pc:spChg>
        <pc:graphicFrameChg chg="add mod modGraphic">
          <ac:chgData name="angelstukalova@yandex.ru" userId="7d08ce9e011b5f02" providerId="LiveId" clId="{67FDFF93-7BF7-4BBB-9647-10905F2D6977}" dt="2026-10-25T08:50:41.773" v="3384" actId="1076"/>
          <ac:graphicFrameMkLst>
            <pc:docMk/>
            <pc:sldMk cId="2051279659" sldId="266"/>
            <ac:graphicFrameMk id="4" creationId="{9A55249B-E05A-4563-2B2C-E0FA44361501}"/>
          </ac:graphicFrameMkLst>
        </pc:graphicFrameChg>
      </pc:sldChg>
      <pc:sldChg chg="addSp delSp modSp new mod">
        <pc:chgData name="angelstukalova@yandex.ru" userId="7d08ce9e011b5f02" providerId="LiveId" clId="{67FDFF93-7BF7-4BBB-9647-10905F2D6977}" dt="2026-10-25T09:14:25.817" v="3573" actId="1076"/>
        <pc:sldMkLst>
          <pc:docMk/>
          <pc:sldMk cId="3375373816" sldId="268"/>
        </pc:sldMkLst>
        <pc:spChg chg="mod">
          <ac:chgData name="angelstukalova@yandex.ru" userId="7d08ce9e011b5f02" providerId="LiveId" clId="{67FDFF93-7BF7-4BBB-9647-10905F2D6977}" dt="2026-10-25T09:14:25.817" v="3573" actId="1076"/>
          <ac:spMkLst>
            <pc:docMk/>
            <pc:sldMk cId="3375373816" sldId="268"/>
            <ac:spMk id="2" creationId="{70DE08C0-AEDD-3C89-A74B-9C71D86ABDE2}"/>
          </ac:spMkLst>
        </pc:spChg>
        <pc:spChg chg="del mod">
          <ac:chgData name="angelstukalova@yandex.ru" userId="7d08ce9e011b5f02" providerId="LiveId" clId="{67FDFF93-7BF7-4BBB-9647-10905F2D6977}" dt="2026-10-25T08:55:39.199" v="3420" actId="478"/>
          <ac:spMkLst>
            <pc:docMk/>
            <pc:sldMk cId="3375373816" sldId="268"/>
            <ac:spMk id="3" creationId="{B30A2AB5-C93C-7FBC-28B0-61DF22FC2550}"/>
          </ac:spMkLst>
        </pc:spChg>
        <pc:spChg chg="add del mod">
          <ac:chgData name="angelstukalova@yandex.ru" userId="7d08ce9e011b5f02" providerId="LiveId" clId="{67FDFF93-7BF7-4BBB-9647-10905F2D6977}" dt="2026-10-25T08:52:58.689" v="3404" actId="478"/>
          <ac:spMkLst>
            <pc:docMk/>
            <pc:sldMk cId="3375373816" sldId="268"/>
            <ac:spMk id="6" creationId="{8834B6B9-A1B6-EE67-744A-D8D446101830}"/>
          </ac:spMkLst>
        </pc:spChg>
        <pc:spChg chg="add mod">
          <ac:chgData name="angelstukalova@yandex.ru" userId="7d08ce9e011b5f02" providerId="LiveId" clId="{67FDFF93-7BF7-4BBB-9647-10905F2D6977}" dt="2026-10-25T08:57:51.032" v="3460" actId="14100"/>
          <ac:spMkLst>
            <pc:docMk/>
            <pc:sldMk cId="3375373816" sldId="268"/>
            <ac:spMk id="7" creationId="{A4AE84DB-9886-B3E7-C5FF-1C9DE7BDCCEF}"/>
          </ac:spMkLst>
        </pc:spChg>
        <pc:spChg chg="add mod">
          <ac:chgData name="angelstukalova@yandex.ru" userId="7d08ce9e011b5f02" providerId="LiveId" clId="{67FDFF93-7BF7-4BBB-9647-10905F2D6977}" dt="2026-10-25T08:57:56.438" v="3461" actId="1076"/>
          <ac:spMkLst>
            <pc:docMk/>
            <pc:sldMk cId="3375373816" sldId="268"/>
            <ac:spMk id="9" creationId="{1A65D911-8A9B-CA15-1B4D-16013CE0A539}"/>
          </ac:spMkLst>
        </pc:spChg>
        <pc:spChg chg="add mod">
          <ac:chgData name="angelstukalova@yandex.ru" userId="7d08ce9e011b5f02" providerId="LiveId" clId="{67FDFF93-7BF7-4BBB-9647-10905F2D6977}" dt="2026-10-25T08:58:09.149" v="3464" actId="14100"/>
          <ac:spMkLst>
            <pc:docMk/>
            <pc:sldMk cId="3375373816" sldId="268"/>
            <ac:spMk id="11" creationId="{85671FF4-4AC8-42F0-2277-F52E8491E65D}"/>
          </ac:spMkLst>
        </pc:spChg>
        <pc:spChg chg="add mod">
          <ac:chgData name="angelstukalova@yandex.ru" userId="7d08ce9e011b5f02" providerId="LiveId" clId="{67FDFF93-7BF7-4BBB-9647-10905F2D6977}" dt="2026-10-25T08:58:02.075" v="3463" actId="1076"/>
          <ac:spMkLst>
            <pc:docMk/>
            <pc:sldMk cId="3375373816" sldId="268"/>
            <ac:spMk id="13" creationId="{B648D7FB-BCF1-A4BF-C7D0-936EF112D86C}"/>
          </ac:spMkLst>
        </pc:spChg>
        <pc:spChg chg="add mod">
          <ac:chgData name="angelstukalova@yandex.ru" userId="7d08ce9e011b5f02" providerId="LiveId" clId="{67FDFF93-7BF7-4BBB-9647-10905F2D6977}" dt="2026-10-25T08:58:12.733" v="3465" actId="1076"/>
          <ac:spMkLst>
            <pc:docMk/>
            <pc:sldMk cId="3375373816" sldId="268"/>
            <ac:spMk id="15" creationId="{B216522B-3ECC-0D16-AB32-AC19D44EF8B2}"/>
          </ac:spMkLst>
        </pc:spChg>
        <pc:picChg chg="add mod">
          <ac:chgData name="angelstukalova@yandex.ru" userId="7d08ce9e011b5f02" providerId="LiveId" clId="{67FDFF93-7BF7-4BBB-9647-10905F2D6977}" dt="2026-10-25T08:58:27.516" v="3469" actId="339"/>
          <ac:picMkLst>
            <pc:docMk/>
            <pc:sldMk cId="3375373816" sldId="268"/>
            <ac:picMk id="4" creationId="{47A988F9-FC56-E07A-DF71-ECC7E13F075B}"/>
          </ac:picMkLst>
        </pc:picChg>
      </pc:sldChg>
      <pc:sldChg chg="addSp delSp modSp new mod">
        <pc:chgData name="angelstukalova@yandex.ru" userId="7d08ce9e011b5f02" providerId="LiveId" clId="{67FDFF93-7BF7-4BBB-9647-10905F2D6977}" dt="2026-10-25T09:12:40.352" v="3571" actId="20577"/>
        <pc:sldMkLst>
          <pc:docMk/>
          <pc:sldMk cId="3654158993" sldId="269"/>
        </pc:sldMkLst>
        <pc:spChg chg="mod">
          <ac:chgData name="angelstukalova@yandex.ru" userId="7d08ce9e011b5f02" providerId="LiveId" clId="{67FDFF93-7BF7-4BBB-9647-10905F2D6977}" dt="2026-10-25T08:58:39.552" v="3470" actId="1076"/>
          <ac:spMkLst>
            <pc:docMk/>
            <pc:sldMk cId="3654158993" sldId="269"/>
            <ac:spMk id="2" creationId="{2F3C45A6-81F0-784D-D4F0-9A526C05E547}"/>
          </ac:spMkLst>
        </pc:spChg>
        <pc:spChg chg="add mod">
          <ac:chgData name="angelstukalova@yandex.ru" userId="7d08ce9e011b5f02" providerId="LiveId" clId="{67FDFF93-7BF7-4BBB-9647-10905F2D6977}" dt="2026-10-25T09:02:14.051" v="3528" actId="14100"/>
          <ac:spMkLst>
            <pc:docMk/>
            <pc:sldMk cId="3654158993" sldId="269"/>
            <ac:spMk id="4" creationId="{E80B4A96-E059-7725-DB0D-0495AE8A7EDC}"/>
          </ac:spMkLst>
        </pc:spChg>
        <pc:spChg chg="add del mod">
          <ac:chgData name="angelstukalova@yandex.ru" userId="7d08ce9e011b5f02" providerId="LiveId" clId="{67FDFF93-7BF7-4BBB-9647-10905F2D6977}" dt="2026-10-25T08:59:40.504" v="3488" actId="478"/>
          <ac:spMkLst>
            <pc:docMk/>
            <pc:sldMk cId="3654158993" sldId="269"/>
            <ac:spMk id="5" creationId="{A2E15E90-177D-CA9D-5C38-59D2C88C44DF}"/>
          </ac:spMkLst>
        </pc:spChg>
        <pc:spChg chg="add mod">
          <ac:chgData name="angelstukalova@yandex.ru" userId="7d08ce9e011b5f02" providerId="LiveId" clId="{67FDFF93-7BF7-4BBB-9647-10905F2D6977}" dt="2026-10-25T09:12:40.352" v="3571" actId="20577"/>
          <ac:spMkLst>
            <pc:docMk/>
            <pc:sldMk cId="3654158993" sldId="269"/>
            <ac:spMk id="6" creationId="{A8B438CB-2AFC-88B4-84CC-0861E3BF77B0}"/>
          </ac:spMkLst>
        </pc:spChg>
        <pc:spChg chg="add mod">
          <ac:chgData name="angelstukalova@yandex.ru" userId="7d08ce9e011b5f02" providerId="LiveId" clId="{67FDFF93-7BF7-4BBB-9647-10905F2D6977}" dt="2026-10-25T09:02:09.298" v="3527" actId="14100"/>
          <ac:spMkLst>
            <pc:docMk/>
            <pc:sldMk cId="3654158993" sldId="269"/>
            <ac:spMk id="7" creationId="{CAB9D2B2-E6A2-FDF5-A99E-2082D227D15F}"/>
          </ac:spMkLst>
        </pc:spChg>
        <pc:spChg chg="add mod">
          <ac:chgData name="angelstukalova@yandex.ru" userId="7d08ce9e011b5f02" providerId="LiveId" clId="{67FDFF93-7BF7-4BBB-9647-10905F2D6977}" dt="2026-10-25T09:02:18.011" v="3529" actId="1076"/>
          <ac:spMkLst>
            <pc:docMk/>
            <pc:sldMk cId="3654158993" sldId="269"/>
            <ac:spMk id="10" creationId="{4B6486E7-41A1-388E-940A-F3DD6104CD78}"/>
          </ac:spMkLst>
        </pc:spChg>
        <pc:spChg chg="add del mod">
          <ac:chgData name="angelstukalova@yandex.ru" userId="7d08ce9e011b5f02" providerId="LiveId" clId="{67FDFF93-7BF7-4BBB-9647-10905F2D6977}" dt="2026-10-25T09:04:24.586" v="3542"/>
          <ac:spMkLst>
            <pc:docMk/>
            <pc:sldMk cId="3654158993" sldId="269"/>
            <ac:spMk id="11" creationId="{3E033364-37C0-53D3-01B2-D32E6C015DBB}"/>
          </ac:spMkLst>
        </pc:spChg>
        <pc:spChg chg="add del mod">
          <ac:chgData name="angelstukalova@yandex.ru" userId="7d08ce9e011b5f02" providerId="LiveId" clId="{67FDFF93-7BF7-4BBB-9647-10905F2D6977}" dt="2026-10-25T08:58:56.517" v="3473" actId="478"/>
          <ac:spMkLst>
            <pc:docMk/>
            <pc:sldMk cId="3654158993" sldId="269"/>
            <ac:spMk id="13" creationId="{76F4C348-C3BE-ED98-76E6-293A2D3CEEBE}"/>
          </ac:spMkLst>
        </pc:spChg>
        <pc:spChg chg="add mod">
          <ac:chgData name="angelstukalova@yandex.ru" userId="7d08ce9e011b5f02" providerId="LiveId" clId="{67FDFF93-7BF7-4BBB-9647-10905F2D6977}" dt="2026-10-25T09:02:20.714" v="3530" actId="1076"/>
          <ac:spMkLst>
            <pc:docMk/>
            <pc:sldMk cId="3654158993" sldId="269"/>
            <ac:spMk id="14" creationId="{C3DE6093-1827-B788-9CB0-2C16285FB826}"/>
          </ac:spMkLst>
        </pc:spChg>
        <pc:spChg chg="add mod">
          <ac:chgData name="angelstukalova@yandex.ru" userId="7d08ce9e011b5f02" providerId="LiveId" clId="{67FDFF93-7BF7-4BBB-9647-10905F2D6977}" dt="2026-10-25T09:02:24.618" v="3531" actId="1076"/>
          <ac:spMkLst>
            <pc:docMk/>
            <pc:sldMk cId="3654158993" sldId="269"/>
            <ac:spMk id="16" creationId="{6E95DD30-E76D-F9DB-3C51-529AD9A1B4E8}"/>
          </ac:spMkLst>
        </pc:spChg>
        <pc:picChg chg="add del mod">
          <ac:chgData name="angelstukalova@yandex.ru" userId="7d08ce9e011b5f02" providerId="LiveId" clId="{67FDFF93-7BF7-4BBB-9647-10905F2D6977}" dt="2026-10-25T09:11:27.835" v="3549" actId="478"/>
          <ac:picMkLst>
            <pc:docMk/>
            <pc:sldMk cId="3654158993" sldId="269"/>
            <ac:picMk id="8" creationId="{C6E22A8C-1C24-527B-AF9C-4DAEAB4AE801}"/>
          </ac:picMkLst>
        </pc:picChg>
        <pc:picChg chg="add del mod modCrop">
          <ac:chgData name="angelstukalova@yandex.ru" userId="7d08ce9e011b5f02" providerId="LiveId" clId="{67FDFF93-7BF7-4BBB-9647-10905F2D6977}" dt="2026-10-25T09:04:24.584" v="3540" actId="478"/>
          <ac:picMkLst>
            <pc:docMk/>
            <pc:sldMk cId="3654158993" sldId="269"/>
            <ac:picMk id="9" creationId="{69B19CBD-52DF-5BB2-0DF5-6C3E10DB7546}"/>
          </ac:picMkLst>
        </pc:picChg>
        <pc:picChg chg="add mod modCrop">
          <ac:chgData name="angelstukalova@yandex.ru" userId="7d08ce9e011b5f02" providerId="LiveId" clId="{67FDFF93-7BF7-4BBB-9647-10905F2D6977}" dt="2026-10-25T09:12:25.239" v="3554" actId="1076"/>
          <ac:picMkLst>
            <pc:docMk/>
            <pc:sldMk cId="3654158993" sldId="269"/>
            <ac:picMk id="15" creationId="{4C21C199-E8B2-8E18-449F-AE0533A83E13}"/>
          </ac:picMkLst>
        </pc:picChg>
      </pc:sldChg>
      <pc:sldChg chg="addSp delSp modSp new mod ord">
        <pc:chgData name="angelstukalova@yandex.ru" userId="7d08ce9e011b5f02" providerId="LiveId" clId="{67FDFF93-7BF7-4BBB-9647-10905F2D6977}" dt="2026-10-25T08:49:24.835" v="3365" actId="1076"/>
        <pc:sldMkLst>
          <pc:docMk/>
          <pc:sldMk cId="873724699" sldId="270"/>
        </pc:sldMkLst>
        <pc:spChg chg="mod">
          <ac:chgData name="angelstukalova@yandex.ru" userId="7d08ce9e011b5f02" providerId="LiveId" clId="{67FDFF93-7BF7-4BBB-9647-10905F2D6977}" dt="2026-10-25T08:24:59.074" v="3232" actId="1076"/>
          <ac:spMkLst>
            <pc:docMk/>
            <pc:sldMk cId="873724699" sldId="270"/>
            <ac:spMk id="2" creationId="{60D23434-F14F-E4A9-6209-7ED60303BE2E}"/>
          </ac:spMkLst>
        </pc:spChg>
        <pc:spChg chg="add mod">
          <ac:chgData name="angelstukalova@yandex.ru" userId="7d08ce9e011b5f02" providerId="LiveId" clId="{67FDFF93-7BF7-4BBB-9647-10905F2D6977}" dt="2026-10-25T08:27:53.347" v="3278" actId="1076"/>
          <ac:spMkLst>
            <pc:docMk/>
            <pc:sldMk cId="873724699" sldId="270"/>
            <ac:spMk id="4" creationId="{B678E29F-C64D-DC52-CF7A-E4282CC03086}"/>
          </ac:spMkLst>
        </pc:spChg>
        <pc:spChg chg="add mod">
          <ac:chgData name="angelstukalova@yandex.ru" userId="7d08ce9e011b5f02" providerId="LiveId" clId="{67FDFF93-7BF7-4BBB-9647-10905F2D6977}" dt="2026-10-25T08:47:53.289" v="3346" actId="1076"/>
          <ac:spMkLst>
            <pc:docMk/>
            <pc:sldMk cId="873724699" sldId="270"/>
            <ac:spMk id="5" creationId="{E3C99D15-B170-7CA9-28BA-FE50DB8DBB96}"/>
          </ac:spMkLst>
        </pc:spChg>
        <pc:spChg chg="add mod">
          <ac:chgData name="angelstukalova@yandex.ru" userId="7d08ce9e011b5f02" providerId="LiveId" clId="{67FDFF93-7BF7-4BBB-9647-10905F2D6977}" dt="2026-10-25T08:49:09.745" v="3361" actId="14100"/>
          <ac:spMkLst>
            <pc:docMk/>
            <pc:sldMk cId="873724699" sldId="270"/>
            <ac:spMk id="6" creationId="{CF1AB3F5-3593-3BC0-EADD-0C5C905478E3}"/>
          </ac:spMkLst>
        </pc:spChg>
        <pc:spChg chg="add mod">
          <ac:chgData name="angelstukalova@yandex.ru" userId="7d08ce9e011b5f02" providerId="LiveId" clId="{67FDFF93-7BF7-4BBB-9647-10905F2D6977}" dt="2026-10-25T08:47:56.025" v="3347" actId="1076"/>
          <ac:spMkLst>
            <pc:docMk/>
            <pc:sldMk cId="873724699" sldId="270"/>
            <ac:spMk id="8" creationId="{DC8B295F-FDD5-31E0-FE1D-7CFFAC1DE737}"/>
          </ac:spMkLst>
        </pc:spChg>
        <pc:spChg chg="add mod">
          <ac:chgData name="angelstukalova@yandex.ru" userId="7d08ce9e011b5f02" providerId="LiveId" clId="{67FDFF93-7BF7-4BBB-9647-10905F2D6977}" dt="2026-10-25T08:49:13.443" v="3362" actId="1076"/>
          <ac:spMkLst>
            <pc:docMk/>
            <pc:sldMk cId="873724699" sldId="270"/>
            <ac:spMk id="10" creationId="{DA9B2F0F-06A9-1170-27BF-7D531CFCAEE5}"/>
          </ac:spMkLst>
        </pc:spChg>
        <pc:spChg chg="add mod">
          <ac:chgData name="angelstukalova@yandex.ru" userId="7d08ce9e011b5f02" providerId="LiveId" clId="{67FDFF93-7BF7-4BBB-9647-10905F2D6977}" dt="2026-10-25T08:49:18.979" v="3363" actId="1076"/>
          <ac:spMkLst>
            <pc:docMk/>
            <pc:sldMk cId="873724699" sldId="270"/>
            <ac:spMk id="12" creationId="{5DACB39A-9D24-7219-777A-E555C93C5A38}"/>
          </ac:spMkLst>
        </pc:spChg>
        <pc:spChg chg="add mod">
          <ac:chgData name="angelstukalova@yandex.ru" userId="7d08ce9e011b5f02" providerId="LiveId" clId="{67FDFF93-7BF7-4BBB-9647-10905F2D6977}" dt="2026-10-25T08:47:58.503" v="3348" actId="1076"/>
          <ac:spMkLst>
            <pc:docMk/>
            <pc:sldMk cId="873724699" sldId="270"/>
            <ac:spMk id="14" creationId="{58CF8F94-E639-80A3-EFDE-5D2617B26E3A}"/>
          </ac:spMkLst>
        </pc:spChg>
        <pc:spChg chg="add mod">
          <ac:chgData name="angelstukalova@yandex.ru" userId="7d08ce9e011b5f02" providerId="LiveId" clId="{67FDFF93-7BF7-4BBB-9647-10905F2D6977}" dt="2026-10-25T08:49:22.659" v="3364" actId="1076"/>
          <ac:spMkLst>
            <pc:docMk/>
            <pc:sldMk cId="873724699" sldId="270"/>
            <ac:spMk id="16" creationId="{0CC1F932-18D1-F741-9600-85651AEC9AEC}"/>
          </ac:spMkLst>
        </pc:spChg>
        <pc:spChg chg="add mod">
          <ac:chgData name="angelstukalova@yandex.ru" userId="7d08ce9e011b5f02" providerId="LiveId" clId="{67FDFF93-7BF7-4BBB-9647-10905F2D6977}" dt="2026-10-25T08:48:01.315" v="3349" actId="1076"/>
          <ac:spMkLst>
            <pc:docMk/>
            <pc:sldMk cId="873724699" sldId="270"/>
            <ac:spMk id="18" creationId="{41467A60-BEB9-4719-6E43-8CA3788C7906}"/>
          </ac:spMkLst>
        </pc:spChg>
        <pc:spChg chg="add del mod">
          <ac:chgData name="angelstukalova@yandex.ru" userId="7d08ce9e011b5f02" providerId="LiveId" clId="{67FDFF93-7BF7-4BBB-9647-10905F2D6977}" dt="2026-10-25T08:48:02.722" v="3350" actId="1076"/>
          <ac:spMkLst>
            <pc:docMk/>
            <pc:sldMk cId="873724699" sldId="270"/>
            <ac:spMk id="20" creationId="{15A7866E-0DA6-3C5B-40ED-CEFB33DAC112}"/>
          </ac:spMkLst>
        </pc:spChg>
        <pc:spChg chg="add mod">
          <ac:chgData name="angelstukalova@yandex.ru" userId="7d08ce9e011b5f02" providerId="LiveId" clId="{67FDFF93-7BF7-4BBB-9647-10905F2D6977}" dt="2026-10-25T08:49:24.835" v="3365" actId="1076"/>
          <ac:spMkLst>
            <pc:docMk/>
            <pc:sldMk cId="873724699" sldId="270"/>
            <ac:spMk id="22" creationId="{3CFFB7B2-D5CF-FBB8-29DE-D97834A37289}"/>
          </ac:spMkLst>
        </pc:spChg>
        <pc:spChg chg="add mod">
          <ac:chgData name="angelstukalova@yandex.ru" userId="7d08ce9e011b5f02" providerId="LiveId" clId="{67FDFF93-7BF7-4BBB-9647-10905F2D6977}" dt="2026-10-25T08:31:56.438" v="3342" actId="14100"/>
          <ac:spMkLst>
            <pc:docMk/>
            <pc:sldMk cId="873724699" sldId="270"/>
            <ac:spMk id="27" creationId="{67C1C4A6-2B68-1585-7D45-BC9EAD5A3EF4}"/>
          </ac:spMkLst>
        </pc:spChg>
        <pc:spChg chg="add mod">
          <ac:chgData name="angelstukalova@yandex.ru" userId="7d08ce9e011b5f02" providerId="LiveId" clId="{67FDFF93-7BF7-4BBB-9647-10905F2D6977}" dt="2026-10-25T08:31:58.710" v="3343" actId="14100"/>
          <ac:spMkLst>
            <pc:docMk/>
            <pc:sldMk cId="873724699" sldId="270"/>
            <ac:spMk id="29" creationId="{75E898E8-778B-4AEF-F6CF-08956429926C}"/>
          </ac:spMkLst>
        </pc:spChg>
        <pc:spChg chg="add mod">
          <ac:chgData name="angelstukalova@yandex.ru" userId="7d08ce9e011b5f02" providerId="LiveId" clId="{67FDFF93-7BF7-4BBB-9647-10905F2D6977}" dt="2026-10-25T08:30:32.681" v="3322" actId="14100"/>
          <ac:spMkLst>
            <pc:docMk/>
            <pc:sldMk cId="873724699" sldId="270"/>
            <ac:spMk id="31" creationId="{2DB39F17-CD05-E21A-7767-A93784DD3DA7}"/>
          </ac:spMkLst>
        </pc:spChg>
        <pc:spChg chg="add mod">
          <ac:chgData name="angelstukalova@yandex.ru" userId="7d08ce9e011b5f02" providerId="LiveId" clId="{67FDFF93-7BF7-4BBB-9647-10905F2D6977}" dt="2026-10-25T08:32:04.665" v="3344" actId="14100"/>
          <ac:spMkLst>
            <pc:docMk/>
            <pc:sldMk cId="873724699" sldId="270"/>
            <ac:spMk id="33" creationId="{FC282049-8860-B1EF-6E3E-8B1D39925075}"/>
          </ac:spMkLst>
        </pc:spChg>
        <pc:spChg chg="add mod">
          <ac:chgData name="angelstukalova@yandex.ru" userId="7d08ce9e011b5f02" providerId="LiveId" clId="{67FDFF93-7BF7-4BBB-9647-10905F2D6977}" dt="2026-10-25T08:32:07.464" v="3345" actId="14100"/>
          <ac:spMkLst>
            <pc:docMk/>
            <pc:sldMk cId="873724699" sldId="270"/>
            <ac:spMk id="35" creationId="{B4A2569D-AFDB-C837-E8F0-C36E4B900C66}"/>
          </ac:spMkLst>
        </pc:spChg>
        <pc:spChg chg="add del mod">
          <ac:chgData name="angelstukalova@yandex.ru" userId="7d08ce9e011b5f02" providerId="LiveId" clId="{67FDFF93-7BF7-4BBB-9647-10905F2D6977}" dt="2026-10-25T08:31:09.489" v="3329" actId="478"/>
          <ac:spMkLst>
            <pc:docMk/>
            <pc:sldMk cId="873724699" sldId="270"/>
            <ac:spMk id="37" creationId="{0C5E9371-9FF9-E812-4681-C6ADA7FCD8CF}"/>
          </ac:spMkLst>
        </pc:spChg>
      </pc:sldChg>
      <pc:sldChg chg="addSp delSp modSp new mod ord">
        <pc:chgData name="angelstukalova@yandex.ru" userId="7d08ce9e011b5f02" providerId="LiveId" clId="{67FDFF93-7BF7-4BBB-9647-10905F2D6977}" dt="2026-10-25T08:51:54.950" v="3403" actId="122"/>
        <pc:sldMkLst>
          <pc:docMk/>
          <pc:sldMk cId="1983079739" sldId="271"/>
        </pc:sldMkLst>
        <pc:spChg chg="mod">
          <ac:chgData name="angelstukalova@yandex.ru" userId="7d08ce9e011b5f02" providerId="LiveId" clId="{67FDFF93-7BF7-4BBB-9647-10905F2D6977}" dt="2026-10-25T08:50:52.244" v="3385" actId="1076"/>
          <ac:spMkLst>
            <pc:docMk/>
            <pc:sldMk cId="1983079739" sldId="271"/>
            <ac:spMk id="2" creationId="{E99513F0-0B8D-B491-30B0-7D32660BA976}"/>
          </ac:spMkLst>
        </pc:spChg>
        <pc:spChg chg="add del mod">
          <ac:chgData name="angelstukalova@yandex.ru" userId="7d08ce9e011b5f02" providerId="LiveId" clId="{67FDFF93-7BF7-4BBB-9647-10905F2D6977}" dt="2026-10-25T08:51:06.175" v="3388" actId="478"/>
          <ac:spMkLst>
            <pc:docMk/>
            <pc:sldMk cId="1983079739" sldId="271"/>
            <ac:spMk id="7" creationId="{66C62CE5-FD3D-C626-0ED6-45E32CDA34BF}"/>
          </ac:spMkLst>
        </pc:spChg>
        <pc:graphicFrameChg chg="add mod modGraphic">
          <ac:chgData name="angelstukalova@yandex.ru" userId="7d08ce9e011b5f02" providerId="LiveId" clId="{67FDFF93-7BF7-4BBB-9647-10905F2D6977}" dt="2026-10-25T08:51:54.950" v="3403" actId="122"/>
          <ac:graphicFrameMkLst>
            <pc:docMk/>
            <pc:sldMk cId="1983079739" sldId="271"/>
            <ac:graphicFrameMk id="5" creationId="{9DDF3A9E-9767-C794-2DE6-916502D82CB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50D14-9A25-4E85-8451-7313957814DF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A093BD-2BF4-4132-945F-E6E2CC75B0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091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093BD-2BF4-4132-945F-E6E2CC75B02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005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07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974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148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917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817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309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774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167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77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785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975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5000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966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526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668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1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53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4B9CA90-3176-49F7-91FA-ACC1DE899C8C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36BF0-96C7-47A2-9CB2-D9D88AAB40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429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273DE3-1109-47D6-9154-9B88E9478F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1563" y="419100"/>
            <a:ext cx="10597018" cy="1234336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МИНИСТЕРСТВО СПОРТА РОССИЙСКОЙ ФЕДЕРАЦИИ</a:t>
            </a:r>
            <a:b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ФЕДЕРАЛЬНОЕ ГОСУДАРСТВЕННОЕ БЮДЖЕТНОЕ ОБРАЗОВАТЕЛЬНОЕ УЧРЕЖДЕНИЕ ВЫСШЕГО ОБРАЗОВАНИЯ</a:t>
            </a:r>
            <a:b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"ВОЛГОГРАДСКАЯ ГОСУДАРСТВЕННАЯ АКАДЕМИЯ ФИЗИЧЕСКОЙ КУЛЬТУРЫ"</a:t>
            </a:r>
            <a:br>
              <a:rPr lang="ru-RU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sz="1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B301B73-4589-0A55-EE0F-E8EF4AE4B3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764" y="2148480"/>
            <a:ext cx="10942349" cy="227112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биомеханические факторы результативности прыжка в длину</a:t>
            </a:r>
            <a:b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70B694-C6F6-FB3D-CF8D-12D5F804F6A2}"/>
              </a:ext>
            </a:extLst>
          </p:cNvPr>
          <p:cNvSpPr txBox="1"/>
          <p:nvPr/>
        </p:nvSpPr>
        <p:spPr>
          <a:xfrm>
            <a:off x="5345113" y="4419600"/>
            <a:ext cx="6096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В</a:t>
            </a:r>
            <a:r>
              <a:rPr lang="ru-RU" cap="none" dirty="0">
                <a:latin typeface="Courier New" panose="02070309020205020404" pitchFamily="49" charset="0"/>
                <a:cs typeface="Courier New" panose="02070309020205020404" pitchFamily="49" charset="0"/>
              </a:rPr>
              <a:t>ыполнила студентка группы 201 Спорт(б)</a:t>
            </a:r>
          </a:p>
          <a:p>
            <a:pPr algn="r">
              <a:defRPr sz="2200" cap="none"/>
            </a:pP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Стукалова А.Л.</a:t>
            </a:r>
          </a:p>
          <a:p>
            <a:pPr algn="r">
              <a:defRPr sz="2200" cap="none"/>
            </a:pP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Руководитель:</a:t>
            </a:r>
          </a:p>
          <a:p>
            <a:pPr algn="r">
              <a:defRPr sz="2200" cap="none"/>
            </a:pPr>
            <a:r>
              <a:rPr lang="ru-RU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к.п.н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. доцент </a:t>
            </a:r>
            <a:r>
              <a:rPr lang="ru-RU" dirty="0" err="1">
                <a:latin typeface="Courier New" panose="02070309020205020404" pitchFamily="49" charset="0"/>
                <a:cs typeface="Courier New" panose="02070309020205020404" pitchFamily="49" charset="0"/>
              </a:rPr>
              <a:t>Лущик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 И.В.</a:t>
            </a:r>
          </a:p>
        </p:txBody>
      </p:sp>
    </p:spTree>
    <p:extLst>
      <p:ext uri="{BB962C8B-B14F-4D97-AF65-F5344CB8AC3E}">
        <p14:creationId xmlns:p14="http://schemas.microsoft.com/office/powerpoint/2010/main" val="1070237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4B08FBB-3D52-BDCC-FC4E-3BC3C1A03273}"/>
              </a:ext>
            </a:extLst>
          </p:cNvPr>
          <p:cNvSpPr/>
          <p:nvPr/>
        </p:nvSpPr>
        <p:spPr>
          <a:xfrm>
            <a:off x="7208101" y="1740275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Прыжок — 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система связанных звеньев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6FC95-947A-446E-15BC-7E0CC5C5B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457" y="9577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Биомеханическая модель прыжка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5DADB8-D835-CFC8-4BD8-37EB9F0011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77" y="1589479"/>
            <a:ext cx="6000168" cy="47917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EF22B251-F4B8-EE19-2950-54945E7DA3D6}"/>
              </a:ext>
            </a:extLst>
          </p:cNvPr>
          <p:cNvSpPr/>
          <p:nvPr/>
        </p:nvSpPr>
        <p:spPr>
          <a:xfrm>
            <a:off x="7208101" y="5255768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После отрыва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траектория центра масс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неизменна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3F30C307-F216-8FE5-9741-34CC1DA2D276}"/>
              </a:ext>
            </a:extLst>
          </p:cNvPr>
          <p:cNvSpPr/>
          <p:nvPr/>
        </p:nvSpPr>
        <p:spPr>
          <a:xfrm>
            <a:off x="7208101" y="4083937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Дальность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≈ функция скорости вылета, угла вылета и высоты центра масс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AF354CD4-EA9C-852D-45CC-1E429E0972BF}"/>
              </a:ext>
            </a:extLst>
          </p:cNvPr>
          <p:cNvSpPr/>
          <p:nvPr/>
        </p:nvSpPr>
        <p:spPr>
          <a:xfrm>
            <a:off x="7208101" y="2912106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Результат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закладывается в момент отталкивания</a:t>
            </a:r>
          </a:p>
        </p:txBody>
      </p:sp>
    </p:spTree>
    <p:extLst>
      <p:ext uri="{BB962C8B-B14F-4D97-AF65-F5344CB8AC3E}">
        <p14:creationId xmlns:p14="http://schemas.microsoft.com/office/powerpoint/2010/main" val="3488841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B71475-94A3-5B17-3368-5A22A27FE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58" y="0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Фазовая структура прыжка</a:t>
            </a: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EF1C642C-A5F2-E7EA-F2B9-A3B8A6B9D6E3}"/>
              </a:ext>
            </a:extLst>
          </p:cNvPr>
          <p:cNvSpPr/>
          <p:nvPr/>
        </p:nvSpPr>
        <p:spPr>
          <a:xfrm>
            <a:off x="339807" y="3266970"/>
            <a:ext cx="11577832" cy="1639851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F828233-987F-1314-A408-90E0179A595D}"/>
              </a:ext>
            </a:extLst>
          </p:cNvPr>
          <p:cNvSpPr/>
          <p:nvPr/>
        </p:nvSpPr>
        <p:spPr>
          <a:xfrm>
            <a:off x="172753" y="1738036"/>
            <a:ext cx="4192857" cy="192355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1.Разбег </a:t>
            </a:r>
          </a:p>
          <a:p>
            <a:pPr algn="ctr"/>
            <a:r>
              <a:rPr lang="ru-RU" sz="24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- набор горизонтальной скорости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E76E0FB-3AB3-46A2-A9E4-61CD3B9A8FFF}"/>
              </a:ext>
            </a:extLst>
          </p:cNvPr>
          <p:cNvSpPr/>
          <p:nvPr/>
        </p:nvSpPr>
        <p:spPr>
          <a:xfrm>
            <a:off x="2506573" y="4510850"/>
            <a:ext cx="4300888" cy="192355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3. Полёт </a:t>
            </a:r>
          </a:p>
          <a:p>
            <a:pPr algn="ctr"/>
            <a:r>
              <a:rPr lang="ru-RU" sz="24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 управление вращением, подготовка к приземлению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81A934D-1715-989F-EE6C-43F0068298EC}"/>
              </a:ext>
            </a:extLst>
          </p:cNvPr>
          <p:cNvSpPr/>
          <p:nvPr/>
        </p:nvSpPr>
        <p:spPr>
          <a:xfrm>
            <a:off x="5116136" y="1738036"/>
            <a:ext cx="4088883" cy="192355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2.Отталкивание </a:t>
            </a:r>
          </a:p>
          <a:p>
            <a:pPr algn="ctr"/>
            <a:r>
              <a:rPr lang="ru-RU" sz="24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 преобразование скорости, амортизация и отрыв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58E8E8F4-2BE3-71B4-B40B-59140522F008}"/>
              </a:ext>
            </a:extLst>
          </p:cNvPr>
          <p:cNvSpPr/>
          <p:nvPr/>
        </p:nvSpPr>
        <p:spPr>
          <a:xfrm>
            <a:off x="7450423" y="4510849"/>
            <a:ext cx="4300888" cy="192355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4. Приземление </a:t>
            </a:r>
          </a:p>
          <a:p>
            <a:pPr algn="ctr"/>
            <a:r>
              <a:rPr lang="ru-RU" sz="24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 максимизация дальности касания, гашение скорости</a:t>
            </a:r>
          </a:p>
        </p:txBody>
      </p:sp>
    </p:spTree>
    <p:extLst>
      <p:ext uri="{BB962C8B-B14F-4D97-AF65-F5344CB8AC3E}">
        <p14:creationId xmlns:p14="http://schemas.microsoft.com/office/powerpoint/2010/main" val="2761062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22EB1218-936D-368B-BD03-1A19DC9BB1FE}"/>
              </a:ext>
            </a:extLst>
          </p:cNvPr>
          <p:cNvSpPr/>
          <p:nvPr/>
        </p:nvSpPr>
        <p:spPr>
          <a:xfrm>
            <a:off x="514226" y="1522032"/>
            <a:ext cx="6368066" cy="170753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32756-B249-AA9B-273C-000269501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049" y="27702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Разбег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0785BE-C325-73B1-4300-E6D02591D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299" y="1578001"/>
            <a:ext cx="5347920" cy="21065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Задача: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набрать максимальную горизонтальную скорость и точно выйти на планку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360BB89-1B9D-1737-AB6D-5ED5A9915F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52" y="3545040"/>
            <a:ext cx="6368066" cy="224909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3ED6C4B-4CAE-8C2D-ABCF-89C4633680BF}"/>
              </a:ext>
            </a:extLst>
          </p:cNvPr>
          <p:cNvSpPr/>
          <p:nvPr/>
        </p:nvSpPr>
        <p:spPr>
          <a:xfrm>
            <a:off x="7249623" y="4858484"/>
            <a:ext cx="4611075" cy="171816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Принцип: 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выше скорость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→ больше потенциальная длина, но 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избыток скорости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«съедает» вертикальный импульс → 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нужен баланс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A67E973-8BED-78EA-B534-AA2D799C42C7}"/>
              </a:ext>
            </a:extLst>
          </p:cNvPr>
          <p:cNvSpPr/>
          <p:nvPr/>
        </p:nvSpPr>
        <p:spPr>
          <a:xfrm>
            <a:off x="7249623" y="3684588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Последние 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4 шага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подготовка к отталкиванию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09B78EFB-25F4-0E89-F679-0709389B0AAC}"/>
              </a:ext>
            </a:extLst>
          </p:cNvPr>
          <p:cNvSpPr/>
          <p:nvPr/>
        </p:nvSpPr>
        <p:spPr>
          <a:xfrm>
            <a:off x="7249623" y="2510692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Скорость на последних 10 м: 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10,5–11,5 м/с</a:t>
            </a:r>
            <a:endParaRPr lang="ru-RU" sz="2000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913E6E0B-9478-F385-EEED-2EC4551AE249}"/>
              </a:ext>
            </a:extLst>
          </p:cNvPr>
          <p:cNvSpPr/>
          <p:nvPr/>
        </p:nvSpPr>
        <p:spPr>
          <a:xfrm>
            <a:off x="7249624" y="1336796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Длина разбега: </a:t>
            </a:r>
            <a:r>
              <a:rPr lang="ru-RU" sz="20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16–24 шага</a:t>
            </a:r>
            <a:endParaRPr lang="ru-RU" sz="2000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590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ADAD89A6-2D18-291B-B798-3EAD8261CB50}"/>
              </a:ext>
            </a:extLst>
          </p:cNvPr>
          <p:cNvSpPr/>
          <p:nvPr/>
        </p:nvSpPr>
        <p:spPr>
          <a:xfrm>
            <a:off x="309073" y="1283480"/>
            <a:ext cx="5962047" cy="121042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ru-RU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3C11E8-6560-024E-49B0-30BD7559F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504" y="36927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Отталкивание — постановка ноги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D88681-0898-D074-79B3-1A47D07E1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445" y="1374456"/>
            <a:ext cx="4991707" cy="89541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Задача:</a:t>
            </a:r>
            <a:endParaRPr lang="en-US" sz="1800" b="1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 algn="ctr">
              <a:buNone/>
            </a:pPr>
            <a:r>
              <a:rPr lang="ru-RU" sz="1800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преобразовать горизонтальную скорость в скорость вылета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B0712C-8668-2C3F-BFB7-0F1A7F3FA6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06"/>
          <a:stretch>
            <a:fillRect/>
          </a:stretch>
        </p:blipFill>
        <p:spPr>
          <a:xfrm>
            <a:off x="883504" y="2527668"/>
            <a:ext cx="4939681" cy="215946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924F5AA-5DD3-1102-B122-EBC8FCA77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3" t="25256" r="2493" b="24744"/>
          <a:stretch>
            <a:fillRect/>
          </a:stretch>
        </p:blipFill>
        <p:spPr>
          <a:xfrm>
            <a:off x="883504" y="4720895"/>
            <a:ext cx="4972624" cy="197005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C09A136-6083-9A5C-AEC3-1AC23E52A7D6}"/>
              </a:ext>
            </a:extLst>
          </p:cNvPr>
          <p:cNvSpPr/>
          <p:nvPr/>
        </p:nvSpPr>
        <p:spPr>
          <a:xfrm>
            <a:off x="7113588" y="4212062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Угол постановки к горизонтали: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65–70°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EA33F26-DE47-1EB4-6BAA-EF8F760B90A8}"/>
              </a:ext>
            </a:extLst>
          </p:cNvPr>
          <p:cNvSpPr/>
          <p:nvPr/>
        </p:nvSpPr>
        <p:spPr>
          <a:xfrm>
            <a:off x="7175135" y="5417775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Принцип: эксцентричная постановка → тормозящий момент → «перекат» через жёсткую ногу → движение вверх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8D2D1CE-3F06-E8AA-90A4-663231D261DD}"/>
              </a:ext>
            </a:extLst>
          </p:cNvPr>
          <p:cNvSpPr/>
          <p:nvPr/>
        </p:nvSpPr>
        <p:spPr>
          <a:xfrm>
            <a:off x="7113588" y="3023646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Угол в колене при постановке: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160–170°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FC7981D-5747-BEF9-9D5A-A9103CFDFBD5}"/>
              </a:ext>
            </a:extLst>
          </p:cNvPr>
          <p:cNvSpPr/>
          <p:nvPr/>
        </p:nvSpPr>
        <p:spPr>
          <a:xfrm>
            <a:off x="7113587" y="1822164"/>
            <a:ext cx="4611075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Нога ставится на полную стопу, чуть впереди центра масс (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~0,3–0,5 м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96433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B39C0E-E4C0-6DCD-B04B-01459851B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206" y="-6052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Амортизация и отрыв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D8384F-D6FB-264D-7E5C-F9FBB380B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2877" y="1546310"/>
            <a:ext cx="3665001" cy="47478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9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9D0DB9-ADB6-0C2E-B2E4-1653D646B4D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26814" t="22307" r="30802"/>
          <a:stretch>
            <a:fillRect/>
          </a:stretch>
        </p:blipFill>
        <p:spPr>
          <a:xfrm>
            <a:off x="1073401" y="1546878"/>
            <a:ext cx="3453584" cy="474784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0AAB883-1D85-0A89-AD3E-BBF8EA65CF52}"/>
              </a:ext>
            </a:extLst>
          </p:cNvPr>
          <p:cNvSpPr/>
          <p:nvPr/>
        </p:nvSpPr>
        <p:spPr>
          <a:xfrm>
            <a:off x="4788029" y="1394478"/>
            <a:ext cx="2615942" cy="77388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Амортизация: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48B7401-DFBD-7CA7-948A-82518B3DFAA7}"/>
              </a:ext>
            </a:extLst>
          </p:cNvPr>
          <p:cNvSpPr/>
          <p:nvPr/>
        </p:nvSpPr>
        <p:spPr>
          <a:xfrm>
            <a:off x="8761173" y="1363061"/>
            <a:ext cx="2723134" cy="77388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Отрыв: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3A955348-ED60-ACA1-A74D-87A769C5F397}"/>
              </a:ext>
            </a:extLst>
          </p:cNvPr>
          <p:cNvSpPr/>
          <p:nvPr/>
        </p:nvSpPr>
        <p:spPr>
          <a:xfrm>
            <a:off x="8064562" y="5494939"/>
            <a:ext cx="3891830" cy="113429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Маховая нога и руки → дополнительный вертикальный импульс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81473DCB-5280-5869-F2BC-17635D64F449}"/>
              </a:ext>
            </a:extLst>
          </p:cNvPr>
          <p:cNvSpPr/>
          <p:nvPr/>
        </p:nvSpPr>
        <p:spPr>
          <a:xfrm>
            <a:off x="8064562" y="4443973"/>
            <a:ext cx="3891830" cy="95934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Сила реакции опоры: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до 5–8 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масс тела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7C3C412-FAD6-655B-A6FB-A8AB76381737}"/>
              </a:ext>
            </a:extLst>
          </p:cNvPr>
          <p:cNvSpPr/>
          <p:nvPr/>
        </p:nvSpPr>
        <p:spPr>
          <a:xfrm>
            <a:off x="8064562" y="3584895"/>
            <a:ext cx="3891830" cy="75727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Время: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110–160 мс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A89F7EEE-5810-0AC1-FEF5-59FAD6B01544}"/>
              </a:ext>
            </a:extLst>
          </p:cNvPr>
          <p:cNvSpPr/>
          <p:nvPr/>
        </p:nvSpPr>
        <p:spPr>
          <a:xfrm>
            <a:off x="8045880" y="2380639"/>
            <a:ext cx="3929194" cy="112541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Разгибание в тазобедренном, коленном, голеностопном суставах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95368397-0B61-24C6-22B3-890446B53315}"/>
              </a:ext>
            </a:extLst>
          </p:cNvPr>
          <p:cNvSpPr/>
          <p:nvPr/>
        </p:nvSpPr>
        <p:spPr>
          <a:xfrm>
            <a:off x="4715300" y="4455739"/>
            <a:ext cx="3081271" cy="95934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Время: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40–70 мс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23E40E28-D89A-1EC4-6904-2B9B337228DB}"/>
              </a:ext>
            </a:extLst>
          </p:cNvPr>
          <p:cNvSpPr/>
          <p:nvPr/>
        </p:nvSpPr>
        <p:spPr>
          <a:xfrm>
            <a:off x="4679168" y="3365698"/>
            <a:ext cx="3110901" cy="97732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Мышцы-разгибатели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накапливают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упругую энергию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D7ECA940-23C1-1F6D-4EF9-1474BE238C1E}"/>
              </a:ext>
            </a:extLst>
          </p:cNvPr>
          <p:cNvSpPr/>
          <p:nvPr/>
        </p:nvSpPr>
        <p:spPr>
          <a:xfrm>
            <a:off x="4652037" y="2390242"/>
            <a:ext cx="3138032" cy="862743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Колено сгибается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до 130–145°</a:t>
            </a:r>
          </a:p>
        </p:txBody>
      </p:sp>
    </p:spTree>
    <p:extLst>
      <p:ext uri="{BB962C8B-B14F-4D97-AF65-F5344CB8AC3E}">
        <p14:creationId xmlns:p14="http://schemas.microsoft.com/office/powerpoint/2010/main" val="2365262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0FCD1-D4C7-966F-279A-8FF7727A0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79" y="-46076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Параметры вылета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BE3A10F-A69B-E473-D182-E7B61890D7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1863257"/>
              </p:ext>
            </p:extLst>
          </p:nvPr>
        </p:nvGraphicFramePr>
        <p:xfrm>
          <a:off x="325315" y="1354454"/>
          <a:ext cx="6348047" cy="496970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208667">
                  <a:extLst>
                    <a:ext uri="{9D8B030D-6E8A-4147-A177-3AD203B41FA5}">
                      <a16:colId xmlns:a16="http://schemas.microsoft.com/office/drawing/2014/main" val="713371456"/>
                    </a:ext>
                  </a:extLst>
                </a:gridCol>
                <a:gridCol w="2069690">
                  <a:extLst>
                    <a:ext uri="{9D8B030D-6E8A-4147-A177-3AD203B41FA5}">
                      <a16:colId xmlns:a16="http://schemas.microsoft.com/office/drawing/2014/main" val="2863068921"/>
                    </a:ext>
                  </a:extLst>
                </a:gridCol>
                <a:gridCol w="2069690">
                  <a:extLst>
                    <a:ext uri="{9D8B030D-6E8A-4147-A177-3AD203B41FA5}">
                      <a16:colId xmlns:a16="http://schemas.microsoft.com/office/drawing/2014/main" val="3126703001"/>
                    </a:ext>
                  </a:extLst>
                </a:gridCol>
              </a:tblGrid>
              <a:tr h="1125859">
                <a:tc>
                  <a:txBody>
                    <a:bodyPr/>
                    <a:lstStyle/>
                    <a:p>
                      <a:pPr algn="ctr">
                        <a:lnSpc>
                          <a:spcPct val="138889"/>
                        </a:lnSpc>
                        <a:buNone/>
                      </a:pPr>
                      <a:r>
                        <a:rPr lang="ru-RU" sz="1800" b="1" i="0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Параметр</a:t>
                      </a: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Значение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Влияние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3823558"/>
                  </a:ext>
                </a:extLst>
              </a:tr>
              <a:tr h="1464721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Скорость вылета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9,5-10,5 м/с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Результирующая горизонтальной + вертикальной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50726340"/>
                  </a:ext>
                </a:extLst>
              </a:tr>
              <a:tr h="1464721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Угол вылета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19-25°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Ниже 45° ─ нельзя полностью сохранить скорость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9665165"/>
                  </a:ext>
                </a:extLst>
              </a:tr>
              <a:tr h="848608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Высота ЦМ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0,9-1,1м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Зависит от роста и техники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2654197"/>
                  </a:ext>
                </a:extLst>
              </a:tr>
            </a:tbl>
          </a:graphicData>
        </a:graphic>
      </p:graphicFrame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2AF861A-8E33-DBC6-8052-63BF37284250}"/>
              </a:ext>
            </a:extLst>
          </p:cNvPr>
          <p:cNvSpPr/>
          <p:nvPr/>
        </p:nvSpPr>
        <p:spPr>
          <a:xfrm>
            <a:off x="6889263" y="2382717"/>
            <a:ext cx="5153267" cy="414366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дальность прыжка (м)</a:t>
            </a:r>
          </a:p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скорость вылета ЦМ (м/с) — входит в квадрате, поэтому наиболее значима</a:t>
            </a:r>
          </a:p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α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угол вылета (19–25°)</a:t>
            </a:r>
          </a:p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ускорение свободного падения (9,81 м/с²)</a:t>
            </a:r>
          </a:p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h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высота ЦМ в момент отрыва (0,9–1,1 м)</a:t>
            </a:r>
          </a:p>
          <a:p>
            <a:r>
              <a:rPr lang="ru-RU" b="1" dirty="0" err="1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sin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(2α)/g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вклад скорости и угла в дальность полёта по параболе</a:t>
            </a:r>
          </a:p>
          <a:p>
            <a:r>
              <a:rPr lang="ru-RU" b="1" dirty="0" err="1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sin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α/cosα (tgα)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коэффициент вклада высоты ЦМ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: скругленные углы 9">
                <a:extLst>
                  <a:ext uri="{FF2B5EF4-FFF2-40B4-BE49-F238E27FC236}">
                    <a16:creationId xmlns:a16="http://schemas.microsoft.com/office/drawing/2014/main" id="{C2DD550A-79EF-60B5-9BB9-CF251C883B93}"/>
                  </a:ext>
                </a:extLst>
              </p:cNvPr>
              <p:cNvSpPr/>
              <p:nvPr/>
            </p:nvSpPr>
            <p:spPr>
              <a:xfrm>
                <a:off x="7041664" y="1204766"/>
                <a:ext cx="4842605" cy="1116403"/>
              </a:xfrm>
              <a:prstGeom prst="round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ru-RU" b="1" i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Формула:</m:t>
                      </m:r>
                    </m:oMath>
                  </m:oMathPara>
                </a14:m>
                <a:endParaRPr lang="ru-RU" b="1" dirty="0">
                  <a:solidFill>
                    <a:schemeClr val="bg2">
                      <a:lumMod val="75000"/>
                    </a:schemeClr>
                  </a:solidFill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𝑳</m:t>
                    </m:r>
                    <m:r>
                      <a:rPr lang="en-US" b="1" i="1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p>
                        <m:r>
                          <a:rPr lang="en-US" b="1" i="1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b="1" dirty="0">
                    <a:solidFill>
                      <a:schemeClr val="bg2">
                        <a:lumMod val="75000"/>
                      </a:schemeClr>
                    </a:solidFill>
                    <a:latin typeface="Courier New" panose="02070309020205020404" pitchFamily="49" charset="0"/>
                    <a:cs typeface="Courier New" panose="02070309020205020404" pitchFamily="49" charset="0"/>
                  </a:rPr>
                  <a:t>·</a:t>
                </a:r>
                <a:r>
                  <a:rPr lang="en-US" b="1" dirty="0">
                    <a:solidFill>
                      <a:schemeClr val="bg2">
                        <a:lumMod val="75000"/>
                      </a:schemeClr>
                    </a:solidFill>
                    <a:latin typeface="Courier New" panose="02070309020205020404" pitchFamily="49" charset="0"/>
                    <a:cs typeface="Courier New" panose="02070309020205020404" pitchFamily="49" charset="0"/>
                  </a:rPr>
                  <a:t> sin(2a)/g + h· sin a/cos a</a:t>
                </a:r>
              </a:p>
            </p:txBody>
          </p:sp>
        </mc:Choice>
        <mc:Fallback xmlns="">
          <p:sp>
            <p:nvSpPr>
              <p:cNvPr id="10" name="Прямоугольник: скругленные углы 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2DD550A-79EF-60B5-9BB9-CF251C883B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1664" y="1204766"/>
                <a:ext cx="4842605" cy="1116403"/>
              </a:xfrm>
              <a:prstGeom prst="roundRect">
                <a:avLst/>
              </a:prstGeom>
              <a:blipFill>
                <a:blip r:embed="rId2" cstate="print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6945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1450B2B0-E012-A7DD-DEB9-F5C9654FA42D}"/>
              </a:ext>
            </a:extLst>
          </p:cNvPr>
          <p:cNvSpPr/>
          <p:nvPr/>
        </p:nvSpPr>
        <p:spPr>
          <a:xfrm>
            <a:off x="628491" y="5625747"/>
            <a:ext cx="9904693" cy="94210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C4B08-2F08-9615-06AA-C107D8991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803" y="-20326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Полёт — траектория и баланс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554379-D901-25DF-A37D-4A3D80BDC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305" y="5822195"/>
            <a:ext cx="9513276" cy="5258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Движение туловища → встречное движение ног → выброс ног вперёд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988368-B9A5-79D9-F482-4ACDE5ED7E7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307" y="3180529"/>
            <a:ext cx="9774034" cy="23442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1363B48-77BB-9372-7C8A-F6BB43749B1E}"/>
              </a:ext>
            </a:extLst>
          </p:cNvPr>
          <p:cNvSpPr/>
          <p:nvPr/>
        </p:nvSpPr>
        <p:spPr>
          <a:xfrm>
            <a:off x="694307" y="2516334"/>
            <a:ext cx="9643656" cy="54013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Закон сохранения углового момента: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перераспределение момента между звеньями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E23722A-8D3D-AC96-9772-1381EEF199B9}"/>
              </a:ext>
            </a:extLst>
          </p:cNvPr>
          <p:cNvSpPr/>
          <p:nvPr/>
        </p:nvSpPr>
        <p:spPr>
          <a:xfrm>
            <a:off x="694307" y="1881343"/>
            <a:ext cx="9643656" cy="55607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Задача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— управлять вращением и подготовить ноги к приземлению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778F9A6-4432-AE51-6EF6-DD007DFA65AF}"/>
              </a:ext>
            </a:extLst>
          </p:cNvPr>
          <p:cNvSpPr/>
          <p:nvPr/>
        </p:nvSpPr>
        <p:spPr>
          <a:xfrm>
            <a:off x="694307" y="1262286"/>
            <a:ext cx="9633274" cy="54013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После отрыва ЦМ движется по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параболе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траекторию не изменить</a:t>
            </a:r>
          </a:p>
        </p:txBody>
      </p:sp>
    </p:spTree>
    <p:extLst>
      <p:ext uri="{BB962C8B-B14F-4D97-AF65-F5344CB8AC3E}">
        <p14:creationId xmlns:p14="http://schemas.microsoft.com/office/powerpoint/2010/main" val="3155912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56B8F9-2F19-8017-91AD-73945AFFA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996" y="-101197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Техники полёта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9236498-2BEE-AD03-EC65-51AF2AF4E0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877658"/>
              </p:ext>
            </p:extLst>
          </p:nvPr>
        </p:nvGraphicFramePr>
        <p:xfrm>
          <a:off x="1094611" y="3896138"/>
          <a:ext cx="10002777" cy="2565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14763">
                  <a:extLst>
                    <a:ext uri="{9D8B030D-6E8A-4147-A177-3AD203B41FA5}">
                      <a16:colId xmlns:a16="http://schemas.microsoft.com/office/drawing/2014/main" val="2554092305"/>
                    </a:ext>
                  </a:extLst>
                </a:gridCol>
                <a:gridCol w="3344007">
                  <a:extLst>
                    <a:ext uri="{9D8B030D-6E8A-4147-A177-3AD203B41FA5}">
                      <a16:colId xmlns:a16="http://schemas.microsoft.com/office/drawing/2014/main" val="129468747"/>
                    </a:ext>
                  </a:extLst>
                </a:gridCol>
                <a:gridCol w="3344007">
                  <a:extLst>
                    <a:ext uri="{9D8B030D-6E8A-4147-A177-3AD203B41FA5}">
                      <a16:colId xmlns:a16="http://schemas.microsoft.com/office/drawing/2014/main" val="24619859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Техника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Особенности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Уровень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040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1.Прогнувшись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Отклон</a:t>
                      </a:r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туловища назад, затем «</a:t>
                      </a:r>
                      <a:r>
                        <a:rPr lang="ru-RU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выхват</a:t>
                      </a:r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» ног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Средний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9200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2.Согнув ноги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Ноги подтянуты к груди, простой баланс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Простой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070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3.Ножницы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Беговые циклы в воздухе, 2-3 цикла, максимальный выброс ног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Высокий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912533"/>
                  </a:ext>
                </a:extLst>
              </a:tr>
            </a:tbl>
          </a:graphicData>
        </a:graphic>
      </p:graphicFrame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85663973-5375-29BA-B671-EEED99422F0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26524" b="16504"/>
          <a:stretch>
            <a:fillRect/>
          </a:stretch>
        </p:blipFill>
        <p:spPr>
          <a:xfrm>
            <a:off x="2228299" y="1299333"/>
            <a:ext cx="7735400" cy="24789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173209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51713F-2DD9-4376-D16E-15FF6A6C8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688" y="-106022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Приземление</a:t>
            </a:r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522A8391-B584-7D35-D095-5A259E37580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4903" y="3351382"/>
            <a:ext cx="5870807" cy="2779885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CBCCC202-E942-E925-12E5-D821D6A6C9FB}"/>
              </a:ext>
            </a:extLst>
          </p:cNvPr>
          <p:cNvSpPr/>
          <p:nvPr/>
        </p:nvSpPr>
        <p:spPr>
          <a:xfrm>
            <a:off x="6968185" y="4650805"/>
            <a:ext cx="4644601" cy="181361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Результат определяется по последнему касанию ближе к планке. Касание позади ног (ягодицами или рукой) сокращает результат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35644F0E-C84B-7005-2203-AC60A79121F3}"/>
              </a:ext>
            </a:extLst>
          </p:cNvPr>
          <p:cNvSpPr/>
          <p:nvPr/>
        </p:nvSpPr>
        <p:spPr>
          <a:xfrm>
            <a:off x="7018474" y="3664554"/>
            <a:ext cx="4611076" cy="87662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 контакте —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сгибание коленей, перекат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AD59C5DE-2C3F-9F14-C1C7-7A4A1D856413}"/>
              </a:ext>
            </a:extLst>
          </p:cNvPr>
          <p:cNvSpPr/>
          <p:nvPr/>
        </p:nvSpPr>
        <p:spPr>
          <a:xfrm>
            <a:off x="6984949" y="2678303"/>
            <a:ext cx="4611075" cy="87662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Руки назад 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→ смещение ЦМ → таз не «проваливается»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9C93BF4E-579D-781D-FE30-49765D7BA0C3}"/>
              </a:ext>
            </a:extLst>
          </p:cNvPr>
          <p:cNvSpPr/>
          <p:nvPr/>
        </p:nvSpPr>
        <p:spPr>
          <a:xfrm>
            <a:off x="7018474" y="1690124"/>
            <a:ext cx="4611075" cy="87854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Ноги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выносятся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вперёд, таз — за ними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68E8E2A5-B74C-9EE1-A39B-D117E59C67E1}"/>
              </a:ext>
            </a:extLst>
          </p:cNvPr>
          <p:cNvSpPr/>
          <p:nvPr/>
        </p:nvSpPr>
        <p:spPr>
          <a:xfrm>
            <a:off x="788606" y="1613759"/>
            <a:ext cx="5807443" cy="140053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Задача:</a:t>
            </a:r>
            <a:endParaRPr lang="en-US" b="1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максимизировать дальность касания песка и безопасно погасить скорость</a:t>
            </a:r>
          </a:p>
        </p:txBody>
      </p:sp>
    </p:spTree>
    <p:extLst>
      <p:ext uri="{BB962C8B-B14F-4D97-AF65-F5344CB8AC3E}">
        <p14:creationId xmlns:p14="http://schemas.microsoft.com/office/powerpoint/2010/main" val="1145907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D23434-F14F-E4A9-6209-7ED60303B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479" y="-9408"/>
            <a:ext cx="9658581" cy="126551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Интегральная модель факторов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B678E29F-C64D-DC52-CF7A-E4282CC03086}"/>
              </a:ext>
            </a:extLst>
          </p:cNvPr>
          <p:cNvSpPr/>
          <p:nvPr/>
        </p:nvSpPr>
        <p:spPr>
          <a:xfrm>
            <a:off x="744167" y="1283161"/>
            <a:ext cx="3266465" cy="88382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Скоростные способности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F1AB3F5-3593-3BC0-EADD-0C5C905478E3}"/>
              </a:ext>
            </a:extLst>
          </p:cNvPr>
          <p:cNvSpPr/>
          <p:nvPr/>
        </p:nvSpPr>
        <p:spPr>
          <a:xfrm>
            <a:off x="7686188" y="1256103"/>
            <a:ext cx="3216930" cy="85235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Скорость разбега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DC8B295F-FDD5-31E0-FE1D-7CFFAC1DE737}"/>
              </a:ext>
            </a:extLst>
          </p:cNvPr>
          <p:cNvSpPr/>
          <p:nvPr/>
        </p:nvSpPr>
        <p:spPr>
          <a:xfrm>
            <a:off x="740355" y="2239559"/>
            <a:ext cx="3266465" cy="834207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Силовые способности 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DA9B2F0F-06A9-1170-27BF-7D531CFCAEE5}"/>
              </a:ext>
            </a:extLst>
          </p:cNvPr>
          <p:cNvSpPr/>
          <p:nvPr/>
        </p:nvSpPr>
        <p:spPr>
          <a:xfrm>
            <a:off x="7686188" y="2187535"/>
            <a:ext cx="3216930" cy="852355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Вертикальный импульс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5DACB39A-9D24-7219-777A-E555C93C5A38}"/>
              </a:ext>
            </a:extLst>
          </p:cNvPr>
          <p:cNvSpPr/>
          <p:nvPr/>
        </p:nvSpPr>
        <p:spPr>
          <a:xfrm>
            <a:off x="7683333" y="3123754"/>
            <a:ext cx="3255032" cy="80922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Точность разбега, техника полёта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58CF8F94-E639-80A3-EFDE-5D2617B26E3A}"/>
              </a:ext>
            </a:extLst>
          </p:cNvPr>
          <p:cNvSpPr/>
          <p:nvPr/>
        </p:nvSpPr>
        <p:spPr>
          <a:xfrm>
            <a:off x="732737" y="3118209"/>
            <a:ext cx="3274083" cy="88065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Координация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0CC1F932-18D1-F741-9600-85651AEC9AEC}"/>
              </a:ext>
            </a:extLst>
          </p:cNvPr>
          <p:cNvSpPr/>
          <p:nvPr/>
        </p:nvSpPr>
        <p:spPr>
          <a:xfrm>
            <a:off x="7668091" y="3988701"/>
            <a:ext cx="3302659" cy="80922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Длина ног, высота ЦМ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41467A60-BEB9-4719-6E43-8CA3788C7906}"/>
              </a:ext>
            </a:extLst>
          </p:cNvPr>
          <p:cNvSpPr/>
          <p:nvPr/>
        </p:nvSpPr>
        <p:spPr>
          <a:xfrm>
            <a:off x="721304" y="4050143"/>
            <a:ext cx="3285516" cy="79481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Антропометрия 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15A7866E-0DA6-3C5B-40ED-CEFB33DAC112}"/>
              </a:ext>
            </a:extLst>
          </p:cNvPr>
          <p:cNvSpPr/>
          <p:nvPr/>
        </p:nvSpPr>
        <p:spPr>
          <a:xfrm>
            <a:off x="765125" y="4884167"/>
            <a:ext cx="3274083" cy="80922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Техническое мастерство 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3CFFB7B2-D5CF-FBB8-29DE-D97834A37289}"/>
              </a:ext>
            </a:extLst>
          </p:cNvPr>
          <p:cNvSpPr/>
          <p:nvPr/>
        </p:nvSpPr>
        <p:spPr>
          <a:xfrm>
            <a:off x="7673807" y="4851897"/>
            <a:ext cx="3274083" cy="80922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Эффективность преобразования скоростей</a:t>
            </a:r>
          </a:p>
        </p:txBody>
      </p:sp>
      <p:sp>
        <p:nvSpPr>
          <p:cNvPr id="27" name="Стрелка: вправо 26">
            <a:extLst>
              <a:ext uri="{FF2B5EF4-FFF2-40B4-BE49-F238E27FC236}">
                <a16:creationId xmlns:a16="http://schemas.microsoft.com/office/drawing/2014/main" id="{67C1C4A6-2B68-1585-7D45-BC9EAD5A3EF4}"/>
              </a:ext>
            </a:extLst>
          </p:cNvPr>
          <p:cNvSpPr/>
          <p:nvPr/>
        </p:nvSpPr>
        <p:spPr>
          <a:xfrm>
            <a:off x="4029682" y="1507077"/>
            <a:ext cx="3642217" cy="289236"/>
          </a:xfrm>
          <a:prstGeom prst="rightArrow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: вправо 28">
            <a:extLst>
              <a:ext uri="{FF2B5EF4-FFF2-40B4-BE49-F238E27FC236}">
                <a16:creationId xmlns:a16="http://schemas.microsoft.com/office/drawing/2014/main" id="{75E898E8-778B-4AEF-F6CF-08956429926C}"/>
              </a:ext>
            </a:extLst>
          </p:cNvPr>
          <p:cNvSpPr/>
          <p:nvPr/>
        </p:nvSpPr>
        <p:spPr>
          <a:xfrm>
            <a:off x="4029682" y="2503739"/>
            <a:ext cx="3638409" cy="289236"/>
          </a:xfrm>
          <a:prstGeom prst="rightArrow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: вправо 30">
            <a:extLst>
              <a:ext uri="{FF2B5EF4-FFF2-40B4-BE49-F238E27FC236}">
                <a16:creationId xmlns:a16="http://schemas.microsoft.com/office/drawing/2014/main" id="{2DB39F17-CD05-E21A-7767-A93784DD3DA7}"/>
              </a:ext>
            </a:extLst>
          </p:cNvPr>
          <p:cNvSpPr/>
          <p:nvPr/>
        </p:nvSpPr>
        <p:spPr>
          <a:xfrm>
            <a:off x="4048734" y="5080735"/>
            <a:ext cx="3556488" cy="289236"/>
          </a:xfrm>
          <a:prstGeom prst="rightArrow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: вправо 32">
            <a:extLst>
              <a:ext uri="{FF2B5EF4-FFF2-40B4-BE49-F238E27FC236}">
                <a16:creationId xmlns:a16="http://schemas.microsoft.com/office/drawing/2014/main" id="{FC282049-8860-B1EF-6E3E-8B1D39925075}"/>
              </a:ext>
            </a:extLst>
          </p:cNvPr>
          <p:cNvSpPr/>
          <p:nvPr/>
        </p:nvSpPr>
        <p:spPr>
          <a:xfrm>
            <a:off x="4029684" y="3349413"/>
            <a:ext cx="3638407" cy="289236"/>
          </a:xfrm>
          <a:prstGeom prst="rightArrow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: вправо 34">
            <a:extLst>
              <a:ext uri="{FF2B5EF4-FFF2-40B4-BE49-F238E27FC236}">
                <a16:creationId xmlns:a16="http://schemas.microsoft.com/office/drawing/2014/main" id="{B4A2569D-AFDB-C837-E8F0-C36E4B900C66}"/>
              </a:ext>
            </a:extLst>
          </p:cNvPr>
          <p:cNvSpPr/>
          <p:nvPr/>
        </p:nvSpPr>
        <p:spPr>
          <a:xfrm>
            <a:off x="4048734" y="4271513"/>
            <a:ext cx="3594590" cy="289236"/>
          </a:xfrm>
          <a:prstGeom prst="rightArrow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3C99D15-B170-7CA9-28BA-FE50DB8DBB96}"/>
              </a:ext>
            </a:extLst>
          </p:cNvPr>
          <p:cNvSpPr/>
          <p:nvPr/>
        </p:nvSpPr>
        <p:spPr>
          <a:xfrm>
            <a:off x="824186" y="5747362"/>
            <a:ext cx="10114179" cy="80922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Р</a:t>
            </a:r>
            <a:r>
              <a:rPr lang="ru-RU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езультат не определяется одним фактором — нужна комплексная подготовка</a:t>
            </a:r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724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A5126F-048A-9665-CFB4-6A17B9203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961" y="-96716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Типичные ошибки и их причины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A55249B-E05A-4563-2B2C-E0FA443615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068426"/>
              </p:ext>
            </p:extLst>
          </p:nvPr>
        </p:nvGraphicFramePr>
        <p:xfrm>
          <a:off x="1022780" y="1573823"/>
          <a:ext cx="9733083" cy="481745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244361">
                  <a:extLst>
                    <a:ext uri="{9D8B030D-6E8A-4147-A177-3AD203B41FA5}">
                      <a16:colId xmlns:a16="http://schemas.microsoft.com/office/drawing/2014/main" val="1902013012"/>
                    </a:ext>
                  </a:extLst>
                </a:gridCol>
                <a:gridCol w="3244361">
                  <a:extLst>
                    <a:ext uri="{9D8B030D-6E8A-4147-A177-3AD203B41FA5}">
                      <a16:colId xmlns:a16="http://schemas.microsoft.com/office/drawing/2014/main" val="2820256862"/>
                    </a:ext>
                  </a:extLst>
                </a:gridCol>
                <a:gridCol w="3244361">
                  <a:extLst>
                    <a:ext uri="{9D8B030D-6E8A-4147-A177-3AD203B41FA5}">
                      <a16:colId xmlns:a16="http://schemas.microsoft.com/office/drawing/2014/main" val="2308020764"/>
                    </a:ext>
                  </a:extLst>
                </a:gridCol>
              </a:tblGrid>
              <a:tr h="660303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Ошибка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Биомеханическая причина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Последствие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520556"/>
                  </a:ext>
                </a:extLst>
              </a:tr>
              <a:tr h="874212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Низкая скорость разбега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Страх перед планкой, неверный ритм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Короткий прыжок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268933"/>
                  </a:ext>
                </a:extLst>
              </a:tr>
              <a:tr h="874212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Постановка ноги слишком далеко от ЦМ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Попытка «прыгнуть повыше»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Потеря горизонтальной скорости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852233"/>
                  </a:ext>
                </a:extLst>
              </a:tr>
              <a:tr h="874212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Недостаточное сгибание колена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Жесткая нога, страх «провалиться»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Меньше упругой энергии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317831"/>
                  </a:ext>
                </a:extLst>
              </a:tr>
              <a:tr h="660303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Раннее выпрямление в полете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Нет навыка группировки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Нарушение баланса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8071787"/>
                  </a:ext>
                </a:extLst>
              </a:tr>
              <a:tr h="874212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Касание песка руками назад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Неправильная координация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Результат фиксируется по руке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4460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1279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513F0-0B8D-B491-30B0-7D32660BA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879" y="-28657"/>
            <a:ext cx="9502194" cy="1583687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Методы биомеханического анализа и практическое применение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DDF3A9E-9767-C794-2DE6-916502D82C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180749"/>
              </p:ext>
            </p:extLst>
          </p:nvPr>
        </p:nvGraphicFramePr>
        <p:xfrm>
          <a:off x="860043" y="1695707"/>
          <a:ext cx="10471913" cy="488912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238136">
                  <a:extLst>
                    <a:ext uri="{9D8B030D-6E8A-4147-A177-3AD203B41FA5}">
                      <a16:colId xmlns:a16="http://schemas.microsoft.com/office/drawing/2014/main" val="989893822"/>
                    </a:ext>
                  </a:extLst>
                </a:gridCol>
                <a:gridCol w="5233777">
                  <a:extLst>
                    <a:ext uri="{9D8B030D-6E8A-4147-A177-3AD203B41FA5}">
                      <a16:colId xmlns:a16="http://schemas.microsoft.com/office/drawing/2014/main" val="3353633672"/>
                    </a:ext>
                  </a:extLst>
                </a:gridCol>
              </a:tblGrid>
              <a:tr h="532695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Метод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2">
                              <a:lumMod val="40000"/>
                              <a:lumOff val="60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Что измеряет/дает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4951750"/>
                  </a:ext>
                </a:extLst>
              </a:tr>
              <a:tr h="532695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Видеография (100-240 кадров/с)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Углы в суставах, траектории звена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1385709"/>
                  </a:ext>
                </a:extLst>
              </a:tr>
              <a:tr h="919447">
                <a:tc>
                  <a:txBody>
                    <a:bodyPr/>
                    <a:lstStyle/>
                    <a:p>
                      <a:pPr algn="l"/>
                      <a:r>
                        <a:rPr lang="ru-RU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Тензоплатформа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Силу реакции опоры, импульс отталкивания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823559"/>
                  </a:ext>
                </a:extLst>
              </a:tr>
              <a:tr h="532695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Оптический захват движений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3</a:t>
                      </a:r>
                      <a:r>
                        <a:rPr lang="en-US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D-</a:t>
                      </a:r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модель движения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2289306"/>
                  </a:ext>
                </a:extLst>
              </a:tr>
              <a:tr h="919447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Радар/лазер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Скорость разбега в реальном времени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6147447"/>
                  </a:ext>
                </a:extLst>
              </a:tr>
              <a:tr h="532695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Электромиография (ЭКГ)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Активность мышц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213007"/>
                  </a:ext>
                </a:extLst>
              </a:tr>
              <a:tr h="919447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IMU-</a:t>
                      </a:r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датчики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Портативная бюджетная альтернатива комплексу методов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9731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0797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DE08C0-AEDD-3C89-A74B-9C71D86AB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549" y="-158110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Практическое применение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47A988F9-FC56-E07A-DF71-ECC7E13F075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498" y="2124893"/>
            <a:ext cx="6283987" cy="342305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A4AE84DB-9886-B3E7-C5FF-1C9DE7BDCCEF}"/>
              </a:ext>
            </a:extLst>
          </p:cNvPr>
          <p:cNvSpPr/>
          <p:nvPr/>
        </p:nvSpPr>
        <p:spPr>
          <a:xfrm>
            <a:off x="7107478" y="5346083"/>
            <a:ext cx="4611075" cy="87008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Профилактика травм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выявление асимметрий и избыточных нагрузок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A65D911-8A9B-CA15-1B4D-16013CE0A539}"/>
              </a:ext>
            </a:extLst>
          </p:cNvPr>
          <p:cNvSpPr/>
          <p:nvPr/>
        </p:nvSpPr>
        <p:spPr>
          <a:xfrm>
            <a:off x="7107478" y="4473349"/>
            <a:ext cx="4611075" cy="76859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Мониторинг прогресса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по сезонам, в динамике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85671FF4-4AC8-42F0-2277-F52E8491E65D}"/>
              </a:ext>
            </a:extLst>
          </p:cNvPr>
          <p:cNvSpPr/>
          <p:nvPr/>
        </p:nvSpPr>
        <p:spPr>
          <a:xfrm>
            <a:off x="7080903" y="3472579"/>
            <a:ext cx="4611074" cy="91826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Обоснование упражнений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плиометрика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→ отталкивание, спринт → разбег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B648D7FB-BCF1-A4BF-C7D0-936EF112D86C}"/>
              </a:ext>
            </a:extLst>
          </p:cNvPr>
          <p:cNvSpPr/>
          <p:nvPr/>
        </p:nvSpPr>
        <p:spPr>
          <a:xfrm>
            <a:off x="7054329" y="2477814"/>
            <a:ext cx="4664224" cy="897923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Контроль техники 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— на тренировке и на соревновании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B216522B-3ECC-0D16-AB32-AC19D44EF8B2}"/>
              </a:ext>
            </a:extLst>
          </p:cNvPr>
          <p:cNvSpPr/>
          <p:nvPr/>
        </p:nvSpPr>
        <p:spPr>
          <a:xfrm>
            <a:off x="7054329" y="1497390"/>
            <a:ext cx="4611075" cy="897923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Индивидуальный профиль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какие параметры в дефиците у конкретного прыгуна</a:t>
            </a:r>
          </a:p>
        </p:txBody>
      </p:sp>
    </p:spTree>
    <p:extLst>
      <p:ext uri="{BB962C8B-B14F-4D97-AF65-F5344CB8AC3E}">
        <p14:creationId xmlns:p14="http://schemas.microsoft.com/office/powerpoint/2010/main" val="3375373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3C45A6-81F0-784D-D4F0-9A526C05E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350" y="-79354"/>
            <a:ext cx="9404723" cy="1400530"/>
          </a:xfrm>
          <a:ln/>
          <a:effectLst>
            <a:softEdge rad="2032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Заключение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80B4A96-E059-7725-DB0D-0495AE8A7EDC}"/>
              </a:ext>
            </a:extLst>
          </p:cNvPr>
          <p:cNvSpPr/>
          <p:nvPr/>
        </p:nvSpPr>
        <p:spPr>
          <a:xfrm>
            <a:off x="6808864" y="5536824"/>
            <a:ext cx="4709059" cy="93856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Биомеханический анализ — инструмент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индивидуализации тренировки</a:t>
            </a:r>
            <a:endParaRPr lang="ru-RU" sz="1200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CAB9D2B2-E6A2-FDF5-A99E-2082D227D15F}"/>
              </a:ext>
            </a:extLst>
          </p:cNvPr>
          <p:cNvSpPr/>
          <p:nvPr/>
        </p:nvSpPr>
        <p:spPr>
          <a:xfrm>
            <a:off x="6808864" y="4771291"/>
            <a:ext cx="4709060" cy="64747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Техника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«ножницы»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оптимальна для баланса и выброса ног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B6486E7-41A1-388E-940A-F3DD6104CD78}"/>
              </a:ext>
            </a:extLst>
          </p:cNvPr>
          <p:cNvSpPr/>
          <p:nvPr/>
        </p:nvSpPr>
        <p:spPr>
          <a:xfrm>
            <a:off x="6808863" y="3513770"/>
            <a:ext cx="4709060" cy="1125416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Эффективное отталкивание =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баланс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сохранения горизонтальной скорости и создания вертикального импульса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C3DE6093-1827-B788-9CB0-2C16285FB826}"/>
              </a:ext>
            </a:extLst>
          </p:cNvPr>
          <p:cNvSpPr/>
          <p:nvPr/>
        </p:nvSpPr>
        <p:spPr>
          <a:xfrm>
            <a:off x="6808863" y="2545327"/>
            <a:ext cx="4709060" cy="87114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Главные параметры: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скорость вылета, угол (19–25°), высота ЦМ</a:t>
            </a:r>
            <a:endParaRPr lang="ru-RU" dirty="0">
              <a:solidFill>
                <a:schemeClr val="bg2">
                  <a:lumMod val="75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E95DD30-E76D-F9DB-3C51-529AD9A1B4E8}"/>
              </a:ext>
            </a:extLst>
          </p:cNvPr>
          <p:cNvSpPr/>
          <p:nvPr/>
        </p:nvSpPr>
        <p:spPr>
          <a:xfrm>
            <a:off x="6808863" y="1449030"/>
            <a:ext cx="4709060" cy="968443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Дальность закладывается в 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отталкивании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— полёт лишь оптимизирует приземление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8B438CB-2AFC-88B4-84CC-0861E3BF77B0}"/>
              </a:ext>
            </a:extLst>
          </p:cNvPr>
          <p:cNvSpPr/>
          <p:nvPr/>
        </p:nvSpPr>
        <p:spPr>
          <a:xfrm>
            <a:off x="760956" y="5281847"/>
            <a:ext cx="5423948" cy="107499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Схема прыжка в длину с разбега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C21C199-E8B2-8E18-449F-AE0533A83E1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20986" r="1860" b="9023"/>
          <a:stretch>
            <a:fillRect/>
          </a:stretch>
        </p:blipFill>
        <p:spPr>
          <a:xfrm>
            <a:off x="356984" y="1767917"/>
            <a:ext cx="5960689" cy="318409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541589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3895</TotalTime>
  <Words>839</Words>
  <Application>Microsoft Office PowerPoint</Application>
  <PresentationFormat>Широкоэкранный</PresentationFormat>
  <Paragraphs>151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Aptos</vt:lpstr>
      <vt:lpstr>Arial</vt:lpstr>
      <vt:lpstr>Cambria Math</vt:lpstr>
      <vt:lpstr>Century Gothic</vt:lpstr>
      <vt:lpstr>Courier New</vt:lpstr>
      <vt:lpstr>Wingdings 3</vt:lpstr>
      <vt:lpstr>Ион</vt:lpstr>
      <vt:lpstr>МИНИСТЕРСТВО СПОРТА РОССИЙСКОЙ ФЕДЕРАЦИИ ФЕДЕРАЛЬНОЕ ГОСУДАРСТВЕННОЕ БЮДЖЕТНОЕ ОБРАЗОВАТЕЛЬНОЕ УЧРЕЖДЕНИЕ ВЫСШЕГО ОБРАЗОВАНИЯ "ВОЛГОГРАДСКАЯ ГОСУДАРСТВЕННАЯ АКАДЕМИЯ ФИЗИЧЕСКОЙ КУЛЬТУРЫ" </vt:lpstr>
      <vt:lpstr>Биомеханическая модель прыжка</vt:lpstr>
      <vt:lpstr> Фазовая структура прыжка</vt:lpstr>
      <vt:lpstr>Разбег</vt:lpstr>
      <vt:lpstr>Отталкивание — постановка ноги</vt:lpstr>
      <vt:lpstr> Амортизация и отрыв</vt:lpstr>
      <vt:lpstr>Параметры вылета</vt:lpstr>
      <vt:lpstr>Полёт — траектория и баланс</vt:lpstr>
      <vt:lpstr>Техники полёта</vt:lpstr>
      <vt:lpstr>Приземление</vt:lpstr>
      <vt:lpstr>Интегральная модель факторов</vt:lpstr>
      <vt:lpstr>Типичные ошибки и их причины</vt:lpstr>
      <vt:lpstr>Методы биомеханического анализа и практическое применение</vt:lpstr>
      <vt:lpstr>Практическое применение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СПОРТА РОССИЙСКОЙ ФЕДЕРАЦИИ ФЕДЕРАЛЬНОЕ ГОСУДАРСТВЕННОЕ БЮДЖЕТНОЕ ОБРАЗОВАТЕЛЬНОЕ УЧРЕЖДЕНИЕ ВЫСШЕГО ОБРАЗОВАНИЯ "ВОЛГОГРАДСКАЯ ГОСУДАРСТВЕННАЯ АКАДЕМИЯ ФИЗИЧЕСКОЙ КУЛЬТУРЫ" </dc:title>
  <dc:creator>angelstukalova@yandex.ru</dc:creator>
  <cp:lastModifiedBy>angelstukalova@yandex.ru</cp:lastModifiedBy>
  <cp:revision>3</cp:revision>
  <dcterms:created xsi:type="dcterms:W3CDTF">2026-10-17T13:15:07Z</dcterms:created>
  <dcterms:modified xsi:type="dcterms:W3CDTF">2026-11-02T18:11:27Z</dcterms:modified>
</cp:coreProperties>
</file>